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63" r:id="rId5"/>
    <p:sldMasterId id="2147483682" r:id="rId6"/>
    <p:sldMasterId id="2147483694" r:id="rId7"/>
    <p:sldMasterId id="2147483704" r:id="rId8"/>
  </p:sldMasterIdLst>
  <p:notesMasterIdLst>
    <p:notesMasterId r:id="rId30"/>
  </p:notesMasterIdLst>
  <p:sldIdLst>
    <p:sldId id="265" r:id="rId9"/>
    <p:sldId id="1518" r:id="rId10"/>
    <p:sldId id="516" r:id="rId11"/>
    <p:sldId id="1523" r:id="rId12"/>
    <p:sldId id="673" r:id="rId13"/>
    <p:sldId id="684" r:id="rId14"/>
    <p:sldId id="685" r:id="rId15"/>
    <p:sldId id="1158" r:id="rId16"/>
    <p:sldId id="3380" r:id="rId17"/>
    <p:sldId id="3381" r:id="rId18"/>
    <p:sldId id="3382" r:id="rId19"/>
    <p:sldId id="3383" r:id="rId20"/>
    <p:sldId id="3354" r:id="rId21"/>
    <p:sldId id="1432" r:id="rId22"/>
    <p:sldId id="3342" r:id="rId23"/>
    <p:sldId id="3369" r:id="rId24"/>
    <p:sldId id="3370" r:id="rId25"/>
    <p:sldId id="3376" r:id="rId26"/>
    <p:sldId id="3367" r:id="rId27"/>
    <p:sldId id="3368" r:id="rId28"/>
    <p:sldId id="3377" r:id="rId29"/>
  </p:sldIdLst>
  <p:sldSz cx="12192000" cy="6858000"/>
  <p:notesSz cx="6797675" cy="9926638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eta Rubika" initials="IR" lastIdx="1" clrIdx="0">
    <p:extLst>
      <p:ext uri="{19B8F6BF-5375-455C-9EA6-DF929625EA0E}">
        <p15:presenceInfo xmlns:p15="http://schemas.microsoft.com/office/powerpoint/2012/main" userId="S::Iveta.Rubika@em.gov.lv::3084dfe6-8ffc-405e-b970-ba610153cde2" providerId="AD"/>
      </p:ext>
    </p:extLst>
  </p:cmAuthor>
  <p:cmAuthor id="2" name="Ildze Jakunova" initials="IJ" lastIdx="2" clrIdx="1">
    <p:extLst>
      <p:ext uri="{19B8F6BF-5375-455C-9EA6-DF929625EA0E}">
        <p15:presenceInfo xmlns:p15="http://schemas.microsoft.com/office/powerpoint/2012/main" userId="S::Ildze.Jakunova@em.gov.lv::d59bbf42-c72e-4d2f-9fb8-e56190e2782c" providerId="AD"/>
      </p:ext>
    </p:extLst>
  </p:cmAuthor>
  <p:cmAuthor id="3" name="Anita Zimele" initials="AZ" lastIdx="2" clrIdx="2">
    <p:extLst>
      <p:ext uri="{19B8F6BF-5375-455C-9EA6-DF929625EA0E}">
        <p15:presenceInfo xmlns:p15="http://schemas.microsoft.com/office/powerpoint/2012/main" userId="S::Anita.Zimele@em.gov.lv::edffa7db-4d9e-4ddf-8597-254f4973f2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28B9D"/>
    <a:srgbClr val="43435B"/>
    <a:srgbClr val="A4A0BA"/>
    <a:srgbClr val="D214D2"/>
    <a:srgbClr val="66668C"/>
    <a:srgbClr val="E2E2EA"/>
    <a:srgbClr val="C3C1D1"/>
    <a:srgbClr val="B7E7EF"/>
    <a:srgbClr val="8517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2D843F-2098-4A72-87D6-E07247E0FA4A}" v="7" dt="2022-03-01T08:20:18.5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microsoft.com/office/2015/10/relationships/revisionInfo" Target="revisionInfo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641A08-DB65-44BE-8911-8EC9FD24A152}" type="doc">
      <dgm:prSet loTypeId="urn:microsoft.com/office/officeart/2005/8/layout/process2" loCatId="process" qsTypeId="urn:microsoft.com/office/officeart/2005/8/quickstyle/simple2" qsCatId="simple" csTypeId="urn:microsoft.com/office/officeart/2005/8/colors/colorful3" csCatId="colorful" phldr="1"/>
      <dgm:spPr/>
    </dgm:pt>
    <dgm:pt modelId="{982B2361-39D2-4641-8869-EA25CD9A324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rgbClr val="06768C"/>
          </a:solidFill>
        </a:ln>
      </dgm:spPr>
      <dgm:t>
        <a:bodyPr/>
        <a:lstStyle/>
        <a:p>
          <a:r>
            <a:rPr lang="lv-LV" sz="1600" b="1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 mērķi</a:t>
          </a:r>
        </a:p>
      </dgm:t>
    </dgm:pt>
    <dgm:pt modelId="{250D85DB-7362-4B03-9578-9FCB14D01D8A}" type="parTrans" cxnId="{95A1DF71-6BB8-4A9A-A854-ECF9C55F84C2}">
      <dgm:prSet/>
      <dgm:spPr/>
      <dgm:t>
        <a:bodyPr/>
        <a:lstStyle/>
        <a:p>
          <a:endParaRPr lang="lv-LV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92B2D8A-C488-4E76-8CED-C9408A341A31}" type="sibTrans" cxnId="{95A1DF71-6BB8-4A9A-A854-ECF9C55F84C2}">
      <dgm:prSet custT="1"/>
      <dgm:spPr>
        <a:solidFill>
          <a:srgbClr val="06768C"/>
        </a:solidFill>
        <a:ln>
          <a:solidFill>
            <a:srgbClr val="06768C"/>
          </a:solidFill>
        </a:ln>
      </dgm:spPr>
      <dgm:t>
        <a:bodyPr/>
        <a:lstStyle/>
        <a:p>
          <a:endParaRPr lang="lv-LV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BCDAFB4-5C6A-40F8-B6B2-60A41E7607E1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06768C"/>
          </a:solidFill>
        </a:ln>
      </dgm:spPr>
      <dgm:t>
        <a:bodyPr/>
        <a:lstStyle/>
        <a:p>
          <a:pPr algn="l"/>
          <a:r>
            <a:rPr lang="lv-LV" sz="1600" b="1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LV mērķi</a:t>
          </a:r>
        </a:p>
      </dgm:t>
    </dgm:pt>
    <dgm:pt modelId="{A8C16D17-252F-4BC0-AFAF-99F85DF6C80A}" type="parTrans" cxnId="{7A157709-4734-4CD7-BAFC-FBDF2597E758}">
      <dgm:prSet/>
      <dgm:spPr/>
      <dgm:t>
        <a:bodyPr/>
        <a:lstStyle/>
        <a:p>
          <a:endParaRPr lang="lv-LV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C722685-0C0E-44B0-B072-0E7045BF75D6}" type="sibTrans" cxnId="{7A157709-4734-4CD7-BAFC-FBDF2597E758}">
      <dgm:prSet custT="1"/>
      <dgm:spPr>
        <a:solidFill>
          <a:srgbClr val="06768C"/>
        </a:solidFill>
        <a:ln>
          <a:solidFill>
            <a:srgbClr val="06768C"/>
          </a:solidFill>
        </a:ln>
      </dgm:spPr>
      <dgm:t>
        <a:bodyPr/>
        <a:lstStyle/>
        <a:p>
          <a:endParaRPr lang="lv-LV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EB188BE-7CAB-4F23-AC3B-80BD3048A92F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6768C"/>
          </a:solidFill>
        </a:ln>
      </dgm:spPr>
      <dgm:t>
        <a:bodyPr/>
        <a:lstStyle/>
        <a:p>
          <a:r>
            <a:rPr lang="lv-LV" sz="1600" b="1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 un LV </a:t>
          </a:r>
          <a:r>
            <a:rPr lang="lv-LV" sz="1600" b="1" dirty="0" err="1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apakšmērķi</a:t>
          </a:r>
          <a:endParaRPr lang="lv-LV" sz="1600" b="1" dirty="0">
            <a:solidFill>
              <a:srgbClr val="06768C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5376663-5B6A-46FF-9539-52BC896749B0}" type="parTrans" cxnId="{22F573E3-46C9-492A-9283-3C53E7AA8FCE}">
      <dgm:prSet/>
      <dgm:spPr/>
      <dgm:t>
        <a:bodyPr/>
        <a:lstStyle/>
        <a:p>
          <a:endParaRPr lang="lv-LV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9D7E2F8-EDE9-4D07-BB44-EF029F06BFEB}" type="sibTrans" cxnId="{22F573E3-46C9-492A-9283-3C53E7AA8FCE}">
      <dgm:prSet/>
      <dgm:spPr/>
      <dgm:t>
        <a:bodyPr/>
        <a:lstStyle/>
        <a:p>
          <a:endParaRPr lang="lv-LV" sz="1600" b="1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82A835E-2450-4455-B307-F99618FFB37A}" type="pres">
      <dgm:prSet presAssocID="{AA641A08-DB65-44BE-8911-8EC9FD24A152}" presName="linearFlow" presStyleCnt="0">
        <dgm:presLayoutVars>
          <dgm:resizeHandles val="exact"/>
        </dgm:presLayoutVars>
      </dgm:prSet>
      <dgm:spPr/>
    </dgm:pt>
    <dgm:pt modelId="{2F02C74F-02BE-42F6-88F5-1DB5972B27E9}" type="pres">
      <dgm:prSet presAssocID="{982B2361-39D2-4641-8869-EA25CD9A3247}" presName="node" presStyleLbl="node1" presStyleIdx="0" presStyleCnt="3" custScaleX="53779" custScaleY="52917" custLinFactNeighborX="-2207" custLinFactNeighborY="22269">
        <dgm:presLayoutVars>
          <dgm:bulletEnabled val="1"/>
        </dgm:presLayoutVars>
      </dgm:prSet>
      <dgm:spPr/>
    </dgm:pt>
    <dgm:pt modelId="{7C055041-71ED-458D-9780-81594037F18C}" type="pres">
      <dgm:prSet presAssocID="{F92B2D8A-C488-4E76-8CED-C9408A341A31}" presName="sibTrans" presStyleLbl="sibTrans2D1" presStyleIdx="0" presStyleCnt="2" custAng="21551689" custScaleX="131529" custLinFactNeighborX="-9279" custLinFactNeighborY="-1394"/>
      <dgm:spPr/>
    </dgm:pt>
    <dgm:pt modelId="{F263A524-F11A-4768-A287-90CE7FDF40BB}" type="pres">
      <dgm:prSet presAssocID="{F92B2D8A-C488-4E76-8CED-C9408A341A31}" presName="connectorText" presStyleLbl="sibTrans2D1" presStyleIdx="0" presStyleCnt="2"/>
      <dgm:spPr/>
    </dgm:pt>
    <dgm:pt modelId="{9CF0CFAB-65B6-400D-B13F-18B6293C3BBE}" type="pres">
      <dgm:prSet presAssocID="{BBCDAFB4-5C6A-40F8-B6B2-60A41E7607E1}" presName="node" presStyleLbl="node1" presStyleIdx="1" presStyleCnt="3" custScaleX="54358" custScaleY="46781" custLinFactNeighborX="-2824" custLinFactNeighborY="-19383">
        <dgm:presLayoutVars>
          <dgm:bulletEnabled val="1"/>
        </dgm:presLayoutVars>
      </dgm:prSet>
      <dgm:spPr/>
    </dgm:pt>
    <dgm:pt modelId="{2A905433-174E-4E0C-8AE1-9E7AFE58985D}" type="pres">
      <dgm:prSet presAssocID="{0C722685-0C0E-44B0-B072-0E7045BF75D6}" presName="sibTrans" presStyleLbl="sibTrans2D1" presStyleIdx="1" presStyleCnt="2" custScaleX="119455" custLinFactNeighborX="-5278" custLinFactNeighborY="-1828"/>
      <dgm:spPr/>
    </dgm:pt>
    <dgm:pt modelId="{7D8631F8-82B3-412C-950F-5F2B217F3EA8}" type="pres">
      <dgm:prSet presAssocID="{0C722685-0C0E-44B0-B072-0E7045BF75D6}" presName="connectorText" presStyleLbl="sibTrans2D1" presStyleIdx="1" presStyleCnt="2"/>
      <dgm:spPr/>
    </dgm:pt>
    <dgm:pt modelId="{64A5AEED-ED53-4A72-82E1-CEB1864D0471}" type="pres">
      <dgm:prSet presAssocID="{BEB188BE-7CAB-4F23-AC3B-80BD3048A92F}" presName="node" presStyleLbl="node1" presStyleIdx="2" presStyleCnt="3" custScaleX="54530" custScaleY="61448" custLinFactNeighborX="-2479" custLinFactNeighborY="-60521">
        <dgm:presLayoutVars>
          <dgm:bulletEnabled val="1"/>
        </dgm:presLayoutVars>
      </dgm:prSet>
      <dgm:spPr/>
    </dgm:pt>
  </dgm:ptLst>
  <dgm:cxnLst>
    <dgm:cxn modelId="{7A157709-4734-4CD7-BAFC-FBDF2597E758}" srcId="{AA641A08-DB65-44BE-8911-8EC9FD24A152}" destId="{BBCDAFB4-5C6A-40F8-B6B2-60A41E7607E1}" srcOrd="1" destOrd="0" parTransId="{A8C16D17-252F-4BC0-AFAF-99F85DF6C80A}" sibTransId="{0C722685-0C0E-44B0-B072-0E7045BF75D6}"/>
    <dgm:cxn modelId="{2CC4780A-A9AC-40A2-844D-ED423015DBAE}" type="presOf" srcId="{AA641A08-DB65-44BE-8911-8EC9FD24A152}" destId="{982A835E-2450-4455-B307-F99618FFB37A}" srcOrd="0" destOrd="0" presId="urn:microsoft.com/office/officeart/2005/8/layout/process2"/>
    <dgm:cxn modelId="{AAF4F10C-58F7-4AAD-8363-44784F0E6A8A}" type="presOf" srcId="{F92B2D8A-C488-4E76-8CED-C9408A341A31}" destId="{7C055041-71ED-458D-9780-81594037F18C}" srcOrd="0" destOrd="0" presId="urn:microsoft.com/office/officeart/2005/8/layout/process2"/>
    <dgm:cxn modelId="{672A6A40-695F-4FC2-BD36-C40F5BCBADD7}" type="presOf" srcId="{BEB188BE-7CAB-4F23-AC3B-80BD3048A92F}" destId="{64A5AEED-ED53-4A72-82E1-CEB1864D0471}" srcOrd="0" destOrd="0" presId="urn:microsoft.com/office/officeart/2005/8/layout/process2"/>
    <dgm:cxn modelId="{B075DB6C-105D-412A-BDEE-1F41020F2E37}" type="presOf" srcId="{0C722685-0C0E-44B0-B072-0E7045BF75D6}" destId="{7D8631F8-82B3-412C-950F-5F2B217F3EA8}" srcOrd="1" destOrd="0" presId="urn:microsoft.com/office/officeart/2005/8/layout/process2"/>
    <dgm:cxn modelId="{95A1DF71-6BB8-4A9A-A854-ECF9C55F84C2}" srcId="{AA641A08-DB65-44BE-8911-8EC9FD24A152}" destId="{982B2361-39D2-4641-8869-EA25CD9A3247}" srcOrd="0" destOrd="0" parTransId="{250D85DB-7362-4B03-9578-9FCB14D01D8A}" sibTransId="{F92B2D8A-C488-4E76-8CED-C9408A341A31}"/>
    <dgm:cxn modelId="{440CC7BB-4C72-4976-9A7D-1C136C124EF1}" type="presOf" srcId="{0C722685-0C0E-44B0-B072-0E7045BF75D6}" destId="{2A905433-174E-4E0C-8AE1-9E7AFE58985D}" srcOrd="0" destOrd="0" presId="urn:microsoft.com/office/officeart/2005/8/layout/process2"/>
    <dgm:cxn modelId="{7AB8FBCA-93AB-4675-95FB-43F9A28598E1}" type="presOf" srcId="{BBCDAFB4-5C6A-40F8-B6B2-60A41E7607E1}" destId="{9CF0CFAB-65B6-400D-B13F-18B6293C3BBE}" srcOrd="0" destOrd="0" presId="urn:microsoft.com/office/officeart/2005/8/layout/process2"/>
    <dgm:cxn modelId="{91D507D8-A486-4DDF-889E-BD3183E2E1B1}" type="presOf" srcId="{F92B2D8A-C488-4E76-8CED-C9408A341A31}" destId="{F263A524-F11A-4768-A287-90CE7FDF40BB}" srcOrd="1" destOrd="0" presId="urn:microsoft.com/office/officeart/2005/8/layout/process2"/>
    <dgm:cxn modelId="{22F573E3-46C9-492A-9283-3C53E7AA8FCE}" srcId="{AA641A08-DB65-44BE-8911-8EC9FD24A152}" destId="{BEB188BE-7CAB-4F23-AC3B-80BD3048A92F}" srcOrd="2" destOrd="0" parTransId="{E5376663-5B6A-46FF-9539-52BC896749B0}" sibTransId="{A9D7E2F8-EDE9-4D07-BB44-EF029F06BFEB}"/>
    <dgm:cxn modelId="{6E9E5BF9-2443-4C51-8226-C7BBDD81702A}" type="presOf" srcId="{982B2361-39D2-4641-8869-EA25CD9A3247}" destId="{2F02C74F-02BE-42F6-88F5-1DB5972B27E9}" srcOrd="0" destOrd="0" presId="urn:microsoft.com/office/officeart/2005/8/layout/process2"/>
    <dgm:cxn modelId="{3827C051-6BD9-4230-837B-882F34A552A6}" type="presParOf" srcId="{982A835E-2450-4455-B307-F99618FFB37A}" destId="{2F02C74F-02BE-42F6-88F5-1DB5972B27E9}" srcOrd="0" destOrd="0" presId="urn:microsoft.com/office/officeart/2005/8/layout/process2"/>
    <dgm:cxn modelId="{F9B2AE6C-80CD-4440-A19A-66A51A976097}" type="presParOf" srcId="{982A835E-2450-4455-B307-F99618FFB37A}" destId="{7C055041-71ED-458D-9780-81594037F18C}" srcOrd="1" destOrd="0" presId="urn:microsoft.com/office/officeart/2005/8/layout/process2"/>
    <dgm:cxn modelId="{82080104-A4A4-4599-B06D-EDA5B3EFE196}" type="presParOf" srcId="{7C055041-71ED-458D-9780-81594037F18C}" destId="{F263A524-F11A-4768-A287-90CE7FDF40BB}" srcOrd="0" destOrd="0" presId="urn:microsoft.com/office/officeart/2005/8/layout/process2"/>
    <dgm:cxn modelId="{EFFE8EDE-9FDC-4D47-8BBD-7F515DF1D10E}" type="presParOf" srcId="{982A835E-2450-4455-B307-F99618FFB37A}" destId="{9CF0CFAB-65B6-400D-B13F-18B6293C3BBE}" srcOrd="2" destOrd="0" presId="urn:microsoft.com/office/officeart/2005/8/layout/process2"/>
    <dgm:cxn modelId="{B59DF5C4-F643-4272-BCF9-7DDC3CBB51AD}" type="presParOf" srcId="{982A835E-2450-4455-B307-F99618FFB37A}" destId="{2A905433-174E-4E0C-8AE1-9E7AFE58985D}" srcOrd="3" destOrd="0" presId="urn:microsoft.com/office/officeart/2005/8/layout/process2"/>
    <dgm:cxn modelId="{B42EE758-A138-4079-961E-A0B9254D4C27}" type="presParOf" srcId="{2A905433-174E-4E0C-8AE1-9E7AFE58985D}" destId="{7D8631F8-82B3-412C-950F-5F2B217F3EA8}" srcOrd="0" destOrd="0" presId="urn:microsoft.com/office/officeart/2005/8/layout/process2"/>
    <dgm:cxn modelId="{4DDC50D1-0EF2-4147-BEBB-987DF4336CFA}" type="presParOf" srcId="{982A835E-2450-4455-B307-F99618FFB37A}" destId="{64A5AEED-ED53-4A72-82E1-CEB1864D0471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424B94-9473-4E61-B413-EF4895D929BF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lv-LV"/>
        </a:p>
      </dgm:t>
    </dgm:pt>
    <dgm:pt modelId="{33DBFCED-A4D8-4DCC-8611-112A8B9D7A02}">
      <dgm:prSet phldrT="[Text]" custT="1"/>
      <dgm:spPr>
        <a:solidFill>
          <a:srgbClr val="06768C"/>
        </a:solidFill>
        <a:ln>
          <a:solidFill>
            <a:srgbClr val="06768C"/>
          </a:solidFill>
        </a:ln>
      </dgm:spPr>
      <dgm:t>
        <a:bodyPr/>
        <a:lstStyle/>
        <a:p>
          <a:r>
            <a:rPr lang="lv-LV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SEG samazinājums &lt;-55% pret 1990.g.</a:t>
          </a:r>
        </a:p>
      </dgm:t>
    </dgm:pt>
    <dgm:pt modelId="{C493D646-83DA-4F6E-8EF7-18D3E6D3D080}" type="parTrans" cxnId="{9FF69D53-D892-4059-AE9B-E826B7FD8CED}">
      <dgm:prSet/>
      <dgm:spPr/>
      <dgm:t>
        <a:bodyPr/>
        <a:lstStyle/>
        <a:p>
          <a:endParaRPr lang="lv-LV"/>
        </a:p>
      </dgm:t>
    </dgm:pt>
    <dgm:pt modelId="{775D6EBA-BFF8-4875-B5AF-37AD37593726}" type="sibTrans" cxnId="{9FF69D53-D892-4059-AE9B-E826B7FD8CED}">
      <dgm:prSet/>
      <dgm:spPr/>
      <dgm:t>
        <a:bodyPr/>
        <a:lstStyle/>
        <a:p>
          <a:endParaRPr lang="lv-LV"/>
        </a:p>
      </dgm:t>
    </dgm:pt>
    <dgm:pt modelId="{40742D54-818F-4A5A-99E1-7909DD2A4F5F}">
      <dgm:prSet phldrT="[Text]" custT="1"/>
      <dgm:spPr>
        <a:solidFill>
          <a:srgbClr val="CFD5EA"/>
        </a:solidFill>
        <a:ln>
          <a:solidFill>
            <a:srgbClr val="06768C"/>
          </a:solidFill>
        </a:ln>
      </dgm:spPr>
      <dgm:t>
        <a:bodyPr/>
        <a:lstStyle/>
        <a:p>
          <a:r>
            <a:rPr lang="lv-LV" sz="13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SEG emisijas</a:t>
          </a:r>
        </a:p>
        <a:p>
          <a:r>
            <a:rPr lang="lv-LV" sz="13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-17% pret 2005</a:t>
          </a:r>
        </a:p>
      </dgm:t>
    </dgm:pt>
    <dgm:pt modelId="{E57E7B5F-357C-41B4-832E-54D3E9600823}" type="parTrans" cxnId="{BCF4575E-6BA7-44E3-80A9-DB3DDCB12295}">
      <dgm:prSet/>
      <dgm:spPr>
        <a:solidFill>
          <a:srgbClr val="06768C"/>
        </a:solidFill>
        <a:ln>
          <a:solidFill>
            <a:srgbClr val="06768C"/>
          </a:solidFill>
        </a:ln>
      </dgm:spPr>
      <dgm:t>
        <a:bodyPr/>
        <a:lstStyle/>
        <a:p>
          <a:endParaRPr lang="lv-LV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88139AF-C11B-4AD7-A03D-81F862EA81B4}" type="sibTrans" cxnId="{BCF4575E-6BA7-44E3-80A9-DB3DDCB12295}">
      <dgm:prSet/>
      <dgm:spPr/>
      <dgm:t>
        <a:bodyPr/>
        <a:lstStyle/>
        <a:p>
          <a:endParaRPr lang="lv-LV"/>
        </a:p>
      </dgm:t>
    </dgm:pt>
    <dgm:pt modelId="{0EAB8B06-12BF-46A7-BBE2-F89C2F25D0FF}">
      <dgm:prSet phldrT="[Text]" custT="1"/>
      <dgm:spPr>
        <a:solidFill>
          <a:srgbClr val="06768C"/>
        </a:solidFill>
        <a:ln>
          <a:solidFill>
            <a:srgbClr val="06768C"/>
          </a:solidFill>
        </a:ln>
      </dgm:spPr>
      <dgm:t>
        <a:bodyPr/>
        <a:lstStyle/>
        <a:p>
          <a:r>
            <a:rPr lang="lv-LV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AER īpatsvars 40%</a:t>
          </a:r>
        </a:p>
      </dgm:t>
    </dgm:pt>
    <dgm:pt modelId="{A69E3CCA-86B7-41BB-9F0B-0FF48A6E7DF2}" type="parTrans" cxnId="{47ADA140-D244-427C-8B72-99973A104D6B}">
      <dgm:prSet/>
      <dgm:spPr/>
      <dgm:t>
        <a:bodyPr/>
        <a:lstStyle/>
        <a:p>
          <a:endParaRPr lang="lv-LV"/>
        </a:p>
      </dgm:t>
    </dgm:pt>
    <dgm:pt modelId="{87D951AA-B39C-433A-8B2B-AA8BF103D0FF}" type="sibTrans" cxnId="{47ADA140-D244-427C-8B72-99973A104D6B}">
      <dgm:prSet/>
      <dgm:spPr/>
      <dgm:t>
        <a:bodyPr/>
        <a:lstStyle/>
        <a:p>
          <a:endParaRPr lang="lv-LV"/>
        </a:p>
      </dgm:t>
    </dgm:pt>
    <dgm:pt modelId="{5AA5C114-E6EB-43C7-A6FC-72DAC39833E0}">
      <dgm:prSet phldrT="[Text]" custT="1"/>
      <dgm:spPr>
        <a:solidFill>
          <a:srgbClr val="CFD5EA"/>
        </a:solidFill>
        <a:ln>
          <a:solidFill>
            <a:srgbClr val="06768C"/>
          </a:solidFill>
        </a:ln>
      </dgm:spPr>
      <dgm:t>
        <a:bodyPr/>
        <a:lstStyle/>
        <a:p>
          <a:r>
            <a:rPr lang="lv-LV" sz="15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Indikatīvi [55%]</a:t>
          </a:r>
          <a:r>
            <a:rPr lang="lv-LV" sz="13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kopējā enerģijas gala patēriņā</a:t>
          </a:r>
        </a:p>
      </dgm:t>
    </dgm:pt>
    <dgm:pt modelId="{B75E2CDE-7747-44B6-B8BB-899778049F8C}" type="parTrans" cxnId="{296DA67F-1087-4630-BB31-B49C7176C980}">
      <dgm:prSet/>
      <dgm:spPr>
        <a:ln>
          <a:solidFill>
            <a:srgbClr val="06768C"/>
          </a:solidFill>
        </a:ln>
      </dgm:spPr>
      <dgm:t>
        <a:bodyPr/>
        <a:lstStyle/>
        <a:p>
          <a:endParaRPr lang="lv-LV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D5994F8-86FB-45E4-9625-DA2E5F63DB5B}" type="sibTrans" cxnId="{296DA67F-1087-4630-BB31-B49C7176C980}">
      <dgm:prSet/>
      <dgm:spPr/>
      <dgm:t>
        <a:bodyPr/>
        <a:lstStyle/>
        <a:p>
          <a:endParaRPr lang="lv-LV"/>
        </a:p>
      </dgm:t>
    </dgm:pt>
    <dgm:pt modelId="{62B1A81E-004E-401E-9306-2AF519685A46}">
      <dgm:prSet phldrT="[Text]" custT="1"/>
      <dgm:spPr>
        <a:solidFill>
          <a:schemeClr val="bg1"/>
        </a:solidFill>
        <a:ln>
          <a:solidFill>
            <a:srgbClr val="06768C"/>
          </a:solidFill>
        </a:ln>
      </dgm:spPr>
      <dgm:t>
        <a:bodyPr/>
        <a:lstStyle/>
        <a:p>
          <a:r>
            <a:rPr lang="lv-LV" sz="1400" b="1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Transportā </a:t>
          </a:r>
        </a:p>
        <a:p>
          <a:r>
            <a:rPr lang="lv-LV" sz="1200" b="1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13% SEG emisiju intensitātes samazinājums, ko sasniedz ar AER</a:t>
          </a:r>
        </a:p>
      </dgm:t>
    </dgm:pt>
    <dgm:pt modelId="{6B0A4728-0947-48EB-A122-804402EA7718}" type="parTrans" cxnId="{207BD773-E1CA-4F2B-A135-184467E86C3B}">
      <dgm:prSet/>
      <dgm:spPr>
        <a:ln>
          <a:solidFill>
            <a:srgbClr val="06768C"/>
          </a:solidFill>
        </a:ln>
      </dgm:spPr>
      <dgm:t>
        <a:bodyPr/>
        <a:lstStyle/>
        <a:p>
          <a:endParaRPr lang="lv-LV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50C0735-A2EF-46CC-A829-5DF39DC4E83F}" type="sibTrans" cxnId="{207BD773-E1CA-4F2B-A135-184467E86C3B}">
      <dgm:prSet/>
      <dgm:spPr/>
      <dgm:t>
        <a:bodyPr/>
        <a:lstStyle/>
        <a:p>
          <a:endParaRPr lang="lv-LV"/>
        </a:p>
      </dgm:t>
    </dgm:pt>
    <dgm:pt modelId="{5500DC08-4F8E-4DE9-A6D7-DF0529D18ABD}">
      <dgm:prSet phldrT="[Text]" custT="1"/>
      <dgm:spPr>
        <a:solidFill>
          <a:schemeClr val="bg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gm:spPr>
      <dgm:t>
        <a:bodyPr spcFirstLastPara="0" vert="horz" wrap="square" lIns="8890" tIns="8890" rIns="8890" bIns="8890" numCol="1" spcCol="1270" anchor="ctr" anchorCtr="0"/>
        <a:lstStyle/>
        <a:p>
          <a:pPr marL="0"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Siltumapgādē 2.1% </a:t>
          </a:r>
          <a:r>
            <a:rPr lang="lv-LV" sz="1400" b="1" kern="12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ikgadējais pieaugums</a:t>
          </a:r>
        </a:p>
      </dgm:t>
    </dgm:pt>
    <dgm:pt modelId="{51FA9FB2-5403-4758-8815-AA0368F06CE1}" type="parTrans" cxnId="{3A6B2BBC-03D7-400E-A08A-0565AB9C5195}">
      <dgm:prSet/>
      <dgm:spPr>
        <a:ln>
          <a:solidFill>
            <a:srgbClr val="06768C"/>
          </a:solidFill>
        </a:ln>
      </dgm:spPr>
      <dgm:t>
        <a:bodyPr/>
        <a:lstStyle/>
        <a:p>
          <a:endParaRPr lang="lv-LV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9DC2103-F64C-441D-83FA-B85535B3C44B}" type="sibTrans" cxnId="{3A6B2BBC-03D7-400E-A08A-0565AB9C5195}">
      <dgm:prSet/>
      <dgm:spPr/>
      <dgm:t>
        <a:bodyPr/>
        <a:lstStyle/>
        <a:p>
          <a:endParaRPr lang="lv-LV"/>
        </a:p>
      </dgm:t>
    </dgm:pt>
    <dgm:pt modelId="{24FC4961-B765-46D4-BDF7-BAC7863491B6}">
      <dgm:prSet phldrT="[Text]" custT="1"/>
      <dgm:spPr>
        <a:solidFill>
          <a:srgbClr val="06768C"/>
        </a:solidFill>
        <a:ln>
          <a:solidFill>
            <a:srgbClr val="06768C"/>
          </a:solidFill>
        </a:ln>
      </dgm:spPr>
      <dgm:t>
        <a:bodyPr/>
        <a:lstStyle/>
        <a:p>
          <a:r>
            <a:rPr lang="lv-LV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Energoefektivitātes mērķis ~40%</a:t>
          </a:r>
        </a:p>
      </dgm:t>
    </dgm:pt>
    <dgm:pt modelId="{06991834-A43E-4908-A6FA-0993946CB206}" type="parTrans" cxnId="{FC16F71D-A211-414D-BCAB-E5D9FC2E4E73}">
      <dgm:prSet/>
      <dgm:spPr/>
      <dgm:t>
        <a:bodyPr/>
        <a:lstStyle/>
        <a:p>
          <a:endParaRPr lang="lv-LV"/>
        </a:p>
      </dgm:t>
    </dgm:pt>
    <dgm:pt modelId="{91BF6090-042E-4D7A-80B2-944CBED419B4}" type="sibTrans" cxnId="{FC16F71D-A211-414D-BCAB-E5D9FC2E4E73}">
      <dgm:prSet/>
      <dgm:spPr/>
      <dgm:t>
        <a:bodyPr/>
        <a:lstStyle/>
        <a:p>
          <a:endParaRPr lang="lv-LV"/>
        </a:p>
      </dgm:t>
    </dgm:pt>
    <dgm:pt modelId="{1EC277A0-2199-4382-8653-DC0ADBCEFD79}">
      <dgm:prSet phldrT="[Text]" custT="1"/>
      <dgm:spPr>
        <a:solidFill>
          <a:srgbClr val="CFD5EA"/>
        </a:solidFill>
        <a:ln>
          <a:solidFill>
            <a:srgbClr val="06768C"/>
          </a:solidFill>
        </a:ln>
      </dgm:spPr>
      <dgm:t>
        <a:bodyPr/>
        <a:lstStyle/>
        <a:p>
          <a:r>
            <a:rPr lang="lv-LV" sz="13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jaunie ikgadējie ietaupījumi  1,5%</a:t>
          </a:r>
        </a:p>
      </dgm:t>
    </dgm:pt>
    <dgm:pt modelId="{99BECAF8-8A5C-45DC-8B32-35237DDDA8B5}" type="parTrans" cxnId="{C23581AF-4D03-422E-B20B-FCDA531A6812}">
      <dgm:prSet/>
      <dgm:spPr>
        <a:ln>
          <a:solidFill>
            <a:srgbClr val="06768C"/>
          </a:solidFill>
        </a:ln>
      </dgm:spPr>
      <dgm:t>
        <a:bodyPr/>
        <a:lstStyle/>
        <a:p>
          <a:endParaRPr lang="lv-LV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DFAF170-39F2-42EB-8D5D-EC58E8AFA3DB}" type="sibTrans" cxnId="{C23581AF-4D03-422E-B20B-FCDA531A6812}">
      <dgm:prSet/>
      <dgm:spPr/>
      <dgm:t>
        <a:bodyPr/>
        <a:lstStyle/>
        <a:p>
          <a:endParaRPr lang="lv-LV"/>
        </a:p>
      </dgm:t>
    </dgm:pt>
    <dgm:pt modelId="{E7312A8B-94C1-42F0-8F14-B2C27B34308D}">
      <dgm:prSet phldrT="[Text]" custT="1"/>
      <dgm:spPr>
        <a:solidFill>
          <a:schemeClr val="bg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gm:spPr>
      <dgm:t>
        <a:bodyPr spcFirstLastPara="0" vert="horz" wrap="square" lIns="8890" tIns="8890" rIns="8890" bIns="889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Moderno biodegvielu īpatsvars 2,2% 2030.g. bez multiplikatora</a:t>
          </a:r>
        </a:p>
      </dgm:t>
    </dgm:pt>
    <dgm:pt modelId="{0F72DEE8-D621-4F9C-BCD2-7A8623EF7338}" type="parTrans" cxnId="{37AC2966-1A66-492D-9A22-36022FF91D49}">
      <dgm:prSet/>
      <dgm:spPr>
        <a:ln>
          <a:solidFill>
            <a:srgbClr val="06768C"/>
          </a:solidFill>
        </a:ln>
      </dgm:spPr>
      <dgm:t>
        <a:bodyPr/>
        <a:lstStyle/>
        <a:p>
          <a:endParaRPr lang="lv-LV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C64F1FA-9589-4F20-B3CE-D398FC69758F}" type="sibTrans" cxnId="{37AC2966-1A66-492D-9A22-36022FF91D49}">
      <dgm:prSet/>
      <dgm:spPr/>
      <dgm:t>
        <a:bodyPr/>
        <a:lstStyle/>
        <a:p>
          <a:endParaRPr lang="lv-LV"/>
        </a:p>
      </dgm:t>
    </dgm:pt>
    <dgm:pt modelId="{A1ED0BE1-4ED0-47A4-9D99-66B38D650DFD}">
      <dgm:prSet phldrT="[Text]" custT="1"/>
      <dgm:spPr>
        <a:solidFill>
          <a:srgbClr val="CFD5EA"/>
        </a:solidFill>
        <a:ln>
          <a:solidFill>
            <a:srgbClr val="06768C"/>
          </a:solidFill>
        </a:ln>
      </dgm:spPr>
      <dgm:t>
        <a:bodyPr/>
        <a:lstStyle/>
        <a:p>
          <a:r>
            <a:rPr lang="lv-LV" sz="13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644 </a:t>
          </a:r>
          <a:r>
            <a:rPr lang="lv-LV" sz="1300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kt</a:t>
          </a:r>
          <a:r>
            <a:rPr lang="lv-LV" sz="13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CO2 </a:t>
          </a:r>
          <a:r>
            <a:rPr lang="lv-LV" sz="1300" b="1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ekv</a:t>
          </a:r>
          <a:r>
            <a:rPr lang="lv-LV" sz="13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. piesaiste ZIZIMM sektorā</a:t>
          </a:r>
          <a:endParaRPr lang="lv-LV" sz="1300" b="1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E5A6F93-FF67-4CC0-BDCC-A8F1C75650CD}" type="parTrans" cxnId="{757F725A-F887-4093-AB64-CB24BEF7FF57}">
      <dgm:prSet/>
      <dgm:spPr>
        <a:ln>
          <a:solidFill>
            <a:srgbClr val="06768C"/>
          </a:solidFill>
        </a:ln>
      </dgm:spPr>
      <dgm:t>
        <a:bodyPr/>
        <a:lstStyle/>
        <a:p>
          <a:endParaRPr lang="lv-LV"/>
        </a:p>
      </dgm:t>
    </dgm:pt>
    <dgm:pt modelId="{FC6E5C96-51E3-476D-8635-12F3EA1FBA08}" type="sibTrans" cxnId="{757F725A-F887-4093-AB64-CB24BEF7FF57}">
      <dgm:prSet/>
      <dgm:spPr/>
      <dgm:t>
        <a:bodyPr/>
        <a:lstStyle/>
        <a:p>
          <a:endParaRPr lang="lv-LV"/>
        </a:p>
      </dgm:t>
    </dgm:pt>
    <dgm:pt modelId="{3841EC9B-0016-434D-9432-B7927C808799}">
      <dgm:prSet phldrT="[Text]" custT="1"/>
      <dgm:spPr>
        <a:solidFill>
          <a:schemeClr val="bg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gm:spPr>
      <dgm:t>
        <a:bodyPr spcFirstLastPara="0" vert="horz" wrap="square" lIns="8890" tIns="8890" rIns="8890" bIns="889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Sintētisko degvielu (t.sk. ūdeņraža) īpatsvara mērķis 2,6% </a:t>
          </a:r>
        </a:p>
      </dgm:t>
    </dgm:pt>
    <dgm:pt modelId="{5514604D-48C5-4218-982D-7ADA666A5813}" type="parTrans" cxnId="{E11EC1F0-EF03-4850-B068-935AE1C724B7}">
      <dgm:prSet/>
      <dgm:spPr>
        <a:ln>
          <a:solidFill>
            <a:srgbClr val="06768C"/>
          </a:solidFill>
        </a:ln>
      </dgm:spPr>
      <dgm:t>
        <a:bodyPr/>
        <a:lstStyle/>
        <a:p>
          <a:endParaRPr lang="lv-LV"/>
        </a:p>
      </dgm:t>
    </dgm:pt>
    <dgm:pt modelId="{7850804F-CD00-445C-B8BB-9C41646F6B45}" type="sibTrans" cxnId="{E11EC1F0-EF03-4850-B068-935AE1C724B7}">
      <dgm:prSet/>
      <dgm:spPr/>
      <dgm:t>
        <a:bodyPr/>
        <a:lstStyle/>
        <a:p>
          <a:endParaRPr lang="lv-LV"/>
        </a:p>
      </dgm:t>
    </dgm:pt>
    <dgm:pt modelId="{20A2F935-0814-45CB-976C-68F80774144E}" type="pres">
      <dgm:prSet presAssocID="{9F424B94-9473-4E61-B413-EF4895D929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356500-2FBB-4249-89D6-91DF0EF71B5E}" type="pres">
      <dgm:prSet presAssocID="{33DBFCED-A4D8-4DCC-8611-112A8B9D7A02}" presName="hierRoot1" presStyleCnt="0">
        <dgm:presLayoutVars>
          <dgm:hierBranch val="init"/>
        </dgm:presLayoutVars>
      </dgm:prSet>
      <dgm:spPr/>
    </dgm:pt>
    <dgm:pt modelId="{C0E1D0D2-B2C7-4E0E-A9EF-D7B0AB9B94B0}" type="pres">
      <dgm:prSet presAssocID="{33DBFCED-A4D8-4DCC-8611-112A8B9D7A02}" presName="rootComposite1" presStyleCnt="0"/>
      <dgm:spPr/>
    </dgm:pt>
    <dgm:pt modelId="{77F02227-C32C-4F1D-956D-B836C7A5E08E}" type="pres">
      <dgm:prSet presAssocID="{33DBFCED-A4D8-4DCC-8611-112A8B9D7A02}" presName="rootText1" presStyleLbl="node0" presStyleIdx="0" presStyleCnt="3" custScaleX="218838" custScaleY="204236">
        <dgm:presLayoutVars>
          <dgm:chPref val="3"/>
        </dgm:presLayoutVars>
      </dgm:prSet>
      <dgm:spPr>
        <a:prstGeom prst="roundRect">
          <a:avLst/>
        </a:prstGeom>
      </dgm:spPr>
    </dgm:pt>
    <dgm:pt modelId="{81EA54CA-6C59-416E-95DB-7D105596D0A7}" type="pres">
      <dgm:prSet presAssocID="{33DBFCED-A4D8-4DCC-8611-112A8B9D7A02}" presName="rootConnector1" presStyleLbl="node1" presStyleIdx="0" presStyleCnt="0"/>
      <dgm:spPr/>
    </dgm:pt>
    <dgm:pt modelId="{BE0839D2-7D66-4C7C-8BBD-F703E178BA67}" type="pres">
      <dgm:prSet presAssocID="{33DBFCED-A4D8-4DCC-8611-112A8B9D7A02}" presName="hierChild2" presStyleCnt="0"/>
      <dgm:spPr/>
    </dgm:pt>
    <dgm:pt modelId="{A6A17A0F-1FB9-41FE-8443-5F8312270BB9}" type="pres">
      <dgm:prSet presAssocID="{E57E7B5F-357C-41B4-832E-54D3E9600823}" presName="Name37" presStyleLbl="parChTrans1D2" presStyleIdx="0" presStyleCnt="4"/>
      <dgm:spPr/>
    </dgm:pt>
    <dgm:pt modelId="{85819942-7AB3-4C7B-8F09-B960163312C9}" type="pres">
      <dgm:prSet presAssocID="{40742D54-818F-4A5A-99E1-7909DD2A4F5F}" presName="hierRoot2" presStyleCnt="0">
        <dgm:presLayoutVars>
          <dgm:hierBranch val="init"/>
        </dgm:presLayoutVars>
      </dgm:prSet>
      <dgm:spPr/>
    </dgm:pt>
    <dgm:pt modelId="{F55476C4-D123-4E08-B190-1D3974B8FBEF}" type="pres">
      <dgm:prSet presAssocID="{40742D54-818F-4A5A-99E1-7909DD2A4F5F}" presName="rootComposite" presStyleCnt="0"/>
      <dgm:spPr/>
    </dgm:pt>
    <dgm:pt modelId="{4777C10E-C992-41AF-9984-CEA8B314BB63}" type="pres">
      <dgm:prSet presAssocID="{40742D54-818F-4A5A-99E1-7909DD2A4F5F}" presName="rootText" presStyleLbl="node2" presStyleIdx="0" presStyleCnt="4" custScaleX="145689" custScaleY="127504">
        <dgm:presLayoutVars>
          <dgm:chPref val="3"/>
        </dgm:presLayoutVars>
      </dgm:prSet>
      <dgm:spPr>
        <a:prstGeom prst="roundRect">
          <a:avLst/>
        </a:prstGeom>
      </dgm:spPr>
    </dgm:pt>
    <dgm:pt modelId="{B0E34571-1A12-4EFB-BB1C-083137DFE3E3}" type="pres">
      <dgm:prSet presAssocID="{40742D54-818F-4A5A-99E1-7909DD2A4F5F}" presName="rootConnector" presStyleLbl="node2" presStyleIdx="0" presStyleCnt="4"/>
      <dgm:spPr/>
    </dgm:pt>
    <dgm:pt modelId="{487955FD-599F-4A7C-9381-9565B046FEE9}" type="pres">
      <dgm:prSet presAssocID="{40742D54-818F-4A5A-99E1-7909DD2A4F5F}" presName="hierChild4" presStyleCnt="0"/>
      <dgm:spPr/>
    </dgm:pt>
    <dgm:pt modelId="{BEA28BA4-35E3-4F0B-BC99-009630976308}" type="pres">
      <dgm:prSet presAssocID="{40742D54-818F-4A5A-99E1-7909DD2A4F5F}" presName="hierChild5" presStyleCnt="0"/>
      <dgm:spPr/>
    </dgm:pt>
    <dgm:pt modelId="{2A893AEB-F468-41DF-84C1-255AE54031DB}" type="pres">
      <dgm:prSet presAssocID="{FE5A6F93-FF67-4CC0-BDCC-A8F1C75650CD}" presName="Name37" presStyleLbl="parChTrans1D2" presStyleIdx="1" presStyleCnt="4"/>
      <dgm:spPr/>
    </dgm:pt>
    <dgm:pt modelId="{1B4D3B9D-2E85-4BD6-BCB8-C7E0ADF18AB7}" type="pres">
      <dgm:prSet presAssocID="{A1ED0BE1-4ED0-47A4-9D99-66B38D650DFD}" presName="hierRoot2" presStyleCnt="0">
        <dgm:presLayoutVars>
          <dgm:hierBranch val="init"/>
        </dgm:presLayoutVars>
      </dgm:prSet>
      <dgm:spPr/>
    </dgm:pt>
    <dgm:pt modelId="{A927FDD8-F156-4C16-8C31-4DE061615AD9}" type="pres">
      <dgm:prSet presAssocID="{A1ED0BE1-4ED0-47A4-9D99-66B38D650DFD}" presName="rootComposite" presStyleCnt="0"/>
      <dgm:spPr/>
    </dgm:pt>
    <dgm:pt modelId="{4F6245F7-D470-4986-B240-BE0F038A7EE5}" type="pres">
      <dgm:prSet presAssocID="{A1ED0BE1-4ED0-47A4-9D99-66B38D650DFD}" presName="rootText" presStyleLbl="node2" presStyleIdx="1" presStyleCnt="4" custScaleX="112856" custScaleY="129956">
        <dgm:presLayoutVars>
          <dgm:chPref val="3"/>
        </dgm:presLayoutVars>
      </dgm:prSet>
      <dgm:spPr>
        <a:prstGeom prst="flowChartAlternateProcess">
          <a:avLst/>
        </a:prstGeom>
      </dgm:spPr>
    </dgm:pt>
    <dgm:pt modelId="{E0345CFB-9E23-49EB-B732-565C013E23FF}" type="pres">
      <dgm:prSet presAssocID="{A1ED0BE1-4ED0-47A4-9D99-66B38D650DFD}" presName="rootConnector" presStyleLbl="node2" presStyleIdx="1" presStyleCnt="4"/>
      <dgm:spPr/>
    </dgm:pt>
    <dgm:pt modelId="{62CA83BE-50FB-4DFA-9A84-22CB06E2CCE9}" type="pres">
      <dgm:prSet presAssocID="{A1ED0BE1-4ED0-47A4-9D99-66B38D650DFD}" presName="hierChild4" presStyleCnt="0"/>
      <dgm:spPr/>
    </dgm:pt>
    <dgm:pt modelId="{430C7D50-9AAD-4195-B10A-7073F6C8C6CD}" type="pres">
      <dgm:prSet presAssocID="{A1ED0BE1-4ED0-47A4-9D99-66B38D650DFD}" presName="hierChild5" presStyleCnt="0"/>
      <dgm:spPr/>
    </dgm:pt>
    <dgm:pt modelId="{95F3BFFC-0D05-4597-97D0-8379E8D96C26}" type="pres">
      <dgm:prSet presAssocID="{33DBFCED-A4D8-4DCC-8611-112A8B9D7A02}" presName="hierChild3" presStyleCnt="0"/>
      <dgm:spPr/>
    </dgm:pt>
    <dgm:pt modelId="{1C1D1ADC-E3B5-46FD-90BF-E3A303409AFB}" type="pres">
      <dgm:prSet presAssocID="{0EAB8B06-12BF-46A7-BBE2-F89C2F25D0FF}" presName="hierRoot1" presStyleCnt="0">
        <dgm:presLayoutVars>
          <dgm:hierBranch val="init"/>
        </dgm:presLayoutVars>
      </dgm:prSet>
      <dgm:spPr/>
    </dgm:pt>
    <dgm:pt modelId="{879F9FCD-5791-474D-99FB-8D87610556A2}" type="pres">
      <dgm:prSet presAssocID="{0EAB8B06-12BF-46A7-BBE2-F89C2F25D0FF}" presName="rootComposite1" presStyleCnt="0"/>
      <dgm:spPr/>
    </dgm:pt>
    <dgm:pt modelId="{853690EE-06D9-4307-ABA5-E91084E3F74D}" type="pres">
      <dgm:prSet presAssocID="{0EAB8B06-12BF-46A7-BBE2-F89C2F25D0FF}" presName="rootText1" presStyleLbl="node0" presStyleIdx="1" presStyleCnt="3" custScaleX="184314" custScaleY="200957">
        <dgm:presLayoutVars>
          <dgm:chPref val="3"/>
        </dgm:presLayoutVars>
      </dgm:prSet>
      <dgm:spPr>
        <a:prstGeom prst="roundRect">
          <a:avLst/>
        </a:prstGeom>
      </dgm:spPr>
    </dgm:pt>
    <dgm:pt modelId="{369A2A67-D710-47B4-85D8-EBAEB3B2C1CE}" type="pres">
      <dgm:prSet presAssocID="{0EAB8B06-12BF-46A7-BBE2-F89C2F25D0FF}" presName="rootConnector1" presStyleLbl="node1" presStyleIdx="0" presStyleCnt="0"/>
      <dgm:spPr/>
    </dgm:pt>
    <dgm:pt modelId="{B45BCDB9-AD63-48BD-BA90-5B79ECD8F478}" type="pres">
      <dgm:prSet presAssocID="{0EAB8B06-12BF-46A7-BBE2-F89C2F25D0FF}" presName="hierChild2" presStyleCnt="0"/>
      <dgm:spPr/>
    </dgm:pt>
    <dgm:pt modelId="{D1FD75D9-1B78-4AA5-9247-1F63EBFCAE1C}" type="pres">
      <dgm:prSet presAssocID="{B75E2CDE-7747-44B6-B8BB-899778049F8C}" presName="Name37" presStyleLbl="parChTrans1D2" presStyleIdx="2" presStyleCnt="4"/>
      <dgm:spPr/>
    </dgm:pt>
    <dgm:pt modelId="{34C9401A-B673-42A4-9E6D-CA04E65954FB}" type="pres">
      <dgm:prSet presAssocID="{5AA5C114-E6EB-43C7-A6FC-72DAC39833E0}" presName="hierRoot2" presStyleCnt="0">
        <dgm:presLayoutVars>
          <dgm:hierBranch val="init"/>
        </dgm:presLayoutVars>
      </dgm:prSet>
      <dgm:spPr/>
    </dgm:pt>
    <dgm:pt modelId="{79A2960A-D984-4563-AD2E-FF6CF6F34F9A}" type="pres">
      <dgm:prSet presAssocID="{5AA5C114-E6EB-43C7-A6FC-72DAC39833E0}" presName="rootComposite" presStyleCnt="0"/>
      <dgm:spPr/>
    </dgm:pt>
    <dgm:pt modelId="{FAF2BD80-7653-43B2-9DEF-E01BB9FA67BF}" type="pres">
      <dgm:prSet presAssocID="{5AA5C114-E6EB-43C7-A6FC-72DAC39833E0}" presName="rootText" presStyleLbl="node2" presStyleIdx="2" presStyleCnt="4" custScaleX="123629" custScaleY="127504">
        <dgm:presLayoutVars>
          <dgm:chPref val="3"/>
        </dgm:presLayoutVars>
      </dgm:prSet>
      <dgm:spPr>
        <a:prstGeom prst="roundRect">
          <a:avLst/>
        </a:prstGeom>
      </dgm:spPr>
    </dgm:pt>
    <dgm:pt modelId="{40A565DE-EB5D-458D-B26B-80ABC7FFD251}" type="pres">
      <dgm:prSet presAssocID="{5AA5C114-E6EB-43C7-A6FC-72DAC39833E0}" presName="rootConnector" presStyleLbl="node2" presStyleIdx="2" presStyleCnt="4"/>
      <dgm:spPr/>
    </dgm:pt>
    <dgm:pt modelId="{AB8E4F31-B21E-4F04-891F-D3B3CEED3E39}" type="pres">
      <dgm:prSet presAssocID="{5AA5C114-E6EB-43C7-A6FC-72DAC39833E0}" presName="hierChild4" presStyleCnt="0"/>
      <dgm:spPr/>
    </dgm:pt>
    <dgm:pt modelId="{3B975B20-B99D-42F8-8411-CDDC4D0B005F}" type="pres">
      <dgm:prSet presAssocID="{6B0A4728-0947-48EB-A122-804402EA7718}" presName="Name37" presStyleLbl="parChTrans1D3" presStyleIdx="0" presStyleCnt="2"/>
      <dgm:spPr/>
    </dgm:pt>
    <dgm:pt modelId="{C864D988-CFBB-43E1-8FE1-A23E64306EF7}" type="pres">
      <dgm:prSet presAssocID="{62B1A81E-004E-401E-9306-2AF519685A46}" presName="hierRoot2" presStyleCnt="0">
        <dgm:presLayoutVars>
          <dgm:hierBranch val="init"/>
        </dgm:presLayoutVars>
      </dgm:prSet>
      <dgm:spPr/>
    </dgm:pt>
    <dgm:pt modelId="{E1B057B6-B44E-4723-88AD-ECE1186CA727}" type="pres">
      <dgm:prSet presAssocID="{62B1A81E-004E-401E-9306-2AF519685A46}" presName="rootComposite" presStyleCnt="0"/>
      <dgm:spPr/>
    </dgm:pt>
    <dgm:pt modelId="{0A8F3C30-BAA2-4371-AFB7-F4A934EDACD1}" type="pres">
      <dgm:prSet presAssocID="{62B1A81E-004E-401E-9306-2AF519685A46}" presName="rootText" presStyleLbl="node3" presStyleIdx="0" presStyleCnt="2" custScaleX="126599" custScaleY="168406" custLinFactNeighborX="1167" custLinFactNeighborY="37338">
        <dgm:presLayoutVars>
          <dgm:chPref val="3"/>
        </dgm:presLayoutVars>
      </dgm:prSet>
      <dgm:spPr>
        <a:prstGeom prst="roundRect">
          <a:avLst/>
        </a:prstGeom>
      </dgm:spPr>
    </dgm:pt>
    <dgm:pt modelId="{EE44A7D2-2308-42AB-8F8E-707B0F13959A}" type="pres">
      <dgm:prSet presAssocID="{62B1A81E-004E-401E-9306-2AF519685A46}" presName="rootConnector" presStyleLbl="node3" presStyleIdx="0" presStyleCnt="2"/>
      <dgm:spPr/>
    </dgm:pt>
    <dgm:pt modelId="{F2EA68CF-BF68-4671-89F0-C31CC3D8E646}" type="pres">
      <dgm:prSet presAssocID="{62B1A81E-004E-401E-9306-2AF519685A46}" presName="hierChild4" presStyleCnt="0"/>
      <dgm:spPr/>
    </dgm:pt>
    <dgm:pt modelId="{A30C19DD-5594-48DF-8C88-F6B6B00586CB}" type="pres">
      <dgm:prSet presAssocID="{0F72DEE8-D621-4F9C-BCD2-7A8623EF7338}" presName="Name37" presStyleLbl="parChTrans1D4" presStyleIdx="0" presStyleCnt="2"/>
      <dgm:spPr/>
    </dgm:pt>
    <dgm:pt modelId="{35F2B9F2-4FC5-49BD-B61B-3A6B90913E7C}" type="pres">
      <dgm:prSet presAssocID="{E7312A8B-94C1-42F0-8F14-B2C27B34308D}" presName="hierRoot2" presStyleCnt="0">
        <dgm:presLayoutVars>
          <dgm:hierBranch val="init"/>
        </dgm:presLayoutVars>
      </dgm:prSet>
      <dgm:spPr/>
    </dgm:pt>
    <dgm:pt modelId="{98B2B1C5-05F6-4DBC-B2A2-9EA203E1F09A}" type="pres">
      <dgm:prSet presAssocID="{E7312A8B-94C1-42F0-8F14-B2C27B34308D}" presName="rootComposite" presStyleCnt="0"/>
      <dgm:spPr/>
    </dgm:pt>
    <dgm:pt modelId="{6B1615E8-6865-4EC4-B6A5-68A5009D041C}" type="pres">
      <dgm:prSet presAssocID="{E7312A8B-94C1-42F0-8F14-B2C27B34308D}" presName="rootText" presStyleLbl="node4" presStyleIdx="0" presStyleCnt="2" custScaleX="196498" custScaleY="88425" custLinFactNeighborX="1167" custLinFactNeighborY="18669">
        <dgm:presLayoutVars>
          <dgm:chPref val="3"/>
        </dgm:presLayoutVars>
      </dgm:prSet>
      <dgm:spPr>
        <a:xfrm>
          <a:off x="5553355" y="6023091"/>
          <a:ext cx="3688366" cy="829890"/>
        </a:xfrm>
        <a:prstGeom prst="roundRect">
          <a:avLst/>
        </a:prstGeom>
      </dgm:spPr>
    </dgm:pt>
    <dgm:pt modelId="{8BBA30A3-DF58-42BA-8350-8A2E9C685A3B}" type="pres">
      <dgm:prSet presAssocID="{E7312A8B-94C1-42F0-8F14-B2C27B34308D}" presName="rootConnector" presStyleLbl="node4" presStyleIdx="0" presStyleCnt="2"/>
      <dgm:spPr/>
    </dgm:pt>
    <dgm:pt modelId="{AAE45349-58ED-4BFB-9BF0-C5211E04E597}" type="pres">
      <dgm:prSet presAssocID="{E7312A8B-94C1-42F0-8F14-B2C27B34308D}" presName="hierChild4" presStyleCnt="0"/>
      <dgm:spPr/>
    </dgm:pt>
    <dgm:pt modelId="{B457810C-5E0E-4F51-945A-164F21524BDE}" type="pres">
      <dgm:prSet presAssocID="{E7312A8B-94C1-42F0-8F14-B2C27B34308D}" presName="hierChild5" presStyleCnt="0"/>
      <dgm:spPr/>
    </dgm:pt>
    <dgm:pt modelId="{E22AFE05-2B2C-47A8-ACA4-748DCDE7219C}" type="pres">
      <dgm:prSet presAssocID="{5514604D-48C5-4218-982D-7ADA666A5813}" presName="Name37" presStyleLbl="parChTrans1D4" presStyleIdx="1" presStyleCnt="2"/>
      <dgm:spPr/>
    </dgm:pt>
    <dgm:pt modelId="{138E31C5-6A17-402E-83A5-966FD493B642}" type="pres">
      <dgm:prSet presAssocID="{3841EC9B-0016-434D-9432-B7927C808799}" presName="hierRoot2" presStyleCnt="0">
        <dgm:presLayoutVars>
          <dgm:hierBranch val="init"/>
        </dgm:presLayoutVars>
      </dgm:prSet>
      <dgm:spPr/>
    </dgm:pt>
    <dgm:pt modelId="{53AD5076-CDA7-4C80-9E4B-200665CEB734}" type="pres">
      <dgm:prSet presAssocID="{3841EC9B-0016-434D-9432-B7927C808799}" presName="rootComposite" presStyleCnt="0"/>
      <dgm:spPr/>
    </dgm:pt>
    <dgm:pt modelId="{AAB21A80-9899-4676-8627-031D69F9F762}" type="pres">
      <dgm:prSet presAssocID="{3841EC9B-0016-434D-9432-B7927C808799}" presName="rootText" presStyleLbl="node4" presStyleIdx="1" presStyleCnt="2" custScaleX="193049">
        <dgm:presLayoutVars>
          <dgm:chPref val="3"/>
        </dgm:presLayoutVars>
      </dgm:prSet>
      <dgm:spPr>
        <a:xfrm>
          <a:off x="5531449" y="7071949"/>
          <a:ext cx="3623626" cy="938525"/>
        </a:xfrm>
        <a:prstGeom prst="roundRect">
          <a:avLst/>
        </a:prstGeom>
      </dgm:spPr>
    </dgm:pt>
    <dgm:pt modelId="{7F1B225D-2DB3-48FB-ABED-9D73D9F8216F}" type="pres">
      <dgm:prSet presAssocID="{3841EC9B-0016-434D-9432-B7927C808799}" presName="rootConnector" presStyleLbl="node4" presStyleIdx="1" presStyleCnt="2"/>
      <dgm:spPr/>
    </dgm:pt>
    <dgm:pt modelId="{0454B342-2D34-4DB0-BA9A-E0058B0EAC6E}" type="pres">
      <dgm:prSet presAssocID="{3841EC9B-0016-434D-9432-B7927C808799}" presName="hierChild4" presStyleCnt="0"/>
      <dgm:spPr/>
    </dgm:pt>
    <dgm:pt modelId="{A64F0D8A-60D4-4AB7-B26E-F4EA666413E0}" type="pres">
      <dgm:prSet presAssocID="{3841EC9B-0016-434D-9432-B7927C808799}" presName="hierChild5" presStyleCnt="0"/>
      <dgm:spPr/>
    </dgm:pt>
    <dgm:pt modelId="{CB74636E-D546-466D-BE19-E944AA2A04F6}" type="pres">
      <dgm:prSet presAssocID="{62B1A81E-004E-401E-9306-2AF519685A46}" presName="hierChild5" presStyleCnt="0"/>
      <dgm:spPr/>
    </dgm:pt>
    <dgm:pt modelId="{BD693DDB-A3EB-4A88-B5E8-077B04B743BD}" type="pres">
      <dgm:prSet presAssocID="{51FA9FB2-5403-4758-8815-AA0368F06CE1}" presName="Name37" presStyleLbl="parChTrans1D3" presStyleIdx="1" presStyleCnt="2"/>
      <dgm:spPr/>
    </dgm:pt>
    <dgm:pt modelId="{899FD51C-12C4-44AD-B721-7BCC968ADA83}" type="pres">
      <dgm:prSet presAssocID="{5500DC08-4F8E-4DE9-A6D7-DF0529D18ABD}" presName="hierRoot2" presStyleCnt="0">
        <dgm:presLayoutVars>
          <dgm:hierBranch val="init"/>
        </dgm:presLayoutVars>
      </dgm:prSet>
      <dgm:spPr/>
    </dgm:pt>
    <dgm:pt modelId="{8F294D88-191B-40DA-BC76-940BC5BF5C3D}" type="pres">
      <dgm:prSet presAssocID="{5500DC08-4F8E-4DE9-A6D7-DF0529D18ABD}" presName="rootComposite" presStyleCnt="0"/>
      <dgm:spPr/>
    </dgm:pt>
    <dgm:pt modelId="{09C26A36-BF30-46BE-91E9-57F82A1804F9}" type="pres">
      <dgm:prSet presAssocID="{5500DC08-4F8E-4DE9-A6D7-DF0529D18ABD}" presName="rootText" presStyleLbl="node3" presStyleIdx="1" presStyleCnt="2" custScaleX="127544" custScaleY="165685" custLinFactNeighborX="1167" custLinFactNeighborY="37338">
        <dgm:presLayoutVars>
          <dgm:chPref val="3"/>
        </dgm:presLayoutVars>
      </dgm:prSet>
      <dgm:spPr>
        <a:xfrm>
          <a:off x="7729780" y="4223591"/>
          <a:ext cx="2394065" cy="1554995"/>
        </a:xfrm>
        <a:prstGeom prst="roundRect">
          <a:avLst/>
        </a:prstGeom>
      </dgm:spPr>
    </dgm:pt>
    <dgm:pt modelId="{ACC009F1-C82B-4B07-AB18-1F5CDCE0DCF0}" type="pres">
      <dgm:prSet presAssocID="{5500DC08-4F8E-4DE9-A6D7-DF0529D18ABD}" presName="rootConnector" presStyleLbl="node3" presStyleIdx="1" presStyleCnt="2"/>
      <dgm:spPr/>
    </dgm:pt>
    <dgm:pt modelId="{BB7A740A-5C94-48CA-9C21-3AFB232A955C}" type="pres">
      <dgm:prSet presAssocID="{5500DC08-4F8E-4DE9-A6D7-DF0529D18ABD}" presName="hierChild4" presStyleCnt="0"/>
      <dgm:spPr/>
    </dgm:pt>
    <dgm:pt modelId="{FD436D70-6141-48BB-89D3-FFBB1028877B}" type="pres">
      <dgm:prSet presAssocID="{5500DC08-4F8E-4DE9-A6D7-DF0529D18ABD}" presName="hierChild5" presStyleCnt="0"/>
      <dgm:spPr/>
    </dgm:pt>
    <dgm:pt modelId="{F1A18E6D-BC07-45A7-9F2D-56E73E0E9A28}" type="pres">
      <dgm:prSet presAssocID="{5AA5C114-E6EB-43C7-A6FC-72DAC39833E0}" presName="hierChild5" presStyleCnt="0"/>
      <dgm:spPr/>
    </dgm:pt>
    <dgm:pt modelId="{960E74A3-336E-40A3-A76F-C6B56BD97116}" type="pres">
      <dgm:prSet presAssocID="{0EAB8B06-12BF-46A7-BBE2-F89C2F25D0FF}" presName="hierChild3" presStyleCnt="0"/>
      <dgm:spPr/>
    </dgm:pt>
    <dgm:pt modelId="{E2D96C55-330A-43FD-BA89-5AA59E963813}" type="pres">
      <dgm:prSet presAssocID="{24FC4961-B765-46D4-BDF7-BAC7863491B6}" presName="hierRoot1" presStyleCnt="0">
        <dgm:presLayoutVars>
          <dgm:hierBranch val="init"/>
        </dgm:presLayoutVars>
      </dgm:prSet>
      <dgm:spPr/>
    </dgm:pt>
    <dgm:pt modelId="{D6284534-95F5-4A74-B766-296099BAF367}" type="pres">
      <dgm:prSet presAssocID="{24FC4961-B765-46D4-BDF7-BAC7863491B6}" presName="rootComposite1" presStyleCnt="0"/>
      <dgm:spPr/>
    </dgm:pt>
    <dgm:pt modelId="{7708D585-6F9D-4A85-AA9C-0A22A9A8E25F}" type="pres">
      <dgm:prSet presAssocID="{24FC4961-B765-46D4-BDF7-BAC7863491B6}" presName="rootText1" presStyleLbl="node0" presStyleIdx="2" presStyleCnt="3" custScaleX="230969" custScaleY="201798">
        <dgm:presLayoutVars>
          <dgm:chPref val="3"/>
        </dgm:presLayoutVars>
      </dgm:prSet>
      <dgm:spPr>
        <a:prstGeom prst="roundRect">
          <a:avLst/>
        </a:prstGeom>
      </dgm:spPr>
    </dgm:pt>
    <dgm:pt modelId="{DC91C4AA-50E1-4A8F-886A-3FB70F075925}" type="pres">
      <dgm:prSet presAssocID="{24FC4961-B765-46D4-BDF7-BAC7863491B6}" presName="rootConnector1" presStyleLbl="node1" presStyleIdx="0" presStyleCnt="0"/>
      <dgm:spPr/>
    </dgm:pt>
    <dgm:pt modelId="{C9F14A59-F1EE-49D1-AFF4-8401D8F83F95}" type="pres">
      <dgm:prSet presAssocID="{24FC4961-B765-46D4-BDF7-BAC7863491B6}" presName="hierChild2" presStyleCnt="0"/>
      <dgm:spPr/>
    </dgm:pt>
    <dgm:pt modelId="{845CAC09-CCC7-4425-BEAA-B31253DE6AA9}" type="pres">
      <dgm:prSet presAssocID="{99BECAF8-8A5C-45DC-8B32-35237DDDA8B5}" presName="Name37" presStyleLbl="parChTrans1D2" presStyleIdx="3" presStyleCnt="4"/>
      <dgm:spPr/>
    </dgm:pt>
    <dgm:pt modelId="{ADB8BDCE-17CD-4FB2-80A8-672F629F56BC}" type="pres">
      <dgm:prSet presAssocID="{1EC277A0-2199-4382-8653-DC0ADBCEFD79}" presName="hierRoot2" presStyleCnt="0">
        <dgm:presLayoutVars>
          <dgm:hierBranch val="init"/>
        </dgm:presLayoutVars>
      </dgm:prSet>
      <dgm:spPr/>
    </dgm:pt>
    <dgm:pt modelId="{D263D903-E63B-4580-ABA5-0AD80AA02BF1}" type="pres">
      <dgm:prSet presAssocID="{1EC277A0-2199-4382-8653-DC0ADBCEFD79}" presName="rootComposite" presStyleCnt="0"/>
      <dgm:spPr/>
    </dgm:pt>
    <dgm:pt modelId="{9763D455-FA61-4625-BC25-8D50240DA4DC}" type="pres">
      <dgm:prSet presAssocID="{1EC277A0-2199-4382-8653-DC0ADBCEFD79}" presName="rootText" presStyleLbl="node2" presStyleIdx="3" presStyleCnt="4" custScaleX="153091" custScaleY="125616">
        <dgm:presLayoutVars>
          <dgm:chPref val="3"/>
        </dgm:presLayoutVars>
      </dgm:prSet>
      <dgm:spPr>
        <a:prstGeom prst="roundRect">
          <a:avLst/>
        </a:prstGeom>
      </dgm:spPr>
    </dgm:pt>
    <dgm:pt modelId="{EDCC1738-6F91-4FB7-967F-C343F9575B7B}" type="pres">
      <dgm:prSet presAssocID="{1EC277A0-2199-4382-8653-DC0ADBCEFD79}" presName="rootConnector" presStyleLbl="node2" presStyleIdx="3" presStyleCnt="4"/>
      <dgm:spPr/>
    </dgm:pt>
    <dgm:pt modelId="{C99F5AAB-3373-4411-A73D-8E65A98912B1}" type="pres">
      <dgm:prSet presAssocID="{1EC277A0-2199-4382-8653-DC0ADBCEFD79}" presName="hierChild4" presStyleCnt="0"/>
      <dgm:spPr/>
    </dgm:pt>
    <dgm:pt modelId="{5CC8A3A9-CEFC-4B5D-A61C-7850FB4F3476}" type="pres">
      <dgm:prSet presAssocID="{1EC277A0-2199-4382-8653-DC0ADBCEFD79}" presName="hierChild5" presStyleCnt="0"/>
      <dgm:spPr/>
    </dgm:pt>
    <dgm:pt modelId="{89247E9D-C6E8-4482-9A61-5DE6BA2EAB46}" type="pres">
      <dgm:prSet presAssocID="{24FC4961-B765-46D4-BDF7-BAC7863491B6}" presName="hierChild3" presStyleCnt="0"/>
      <dgm:spPr/>
    </dgm:pt>
  </dgm:ptLst>
  <dgm:cxnLst>
    <dgm:cxn modelId="{FBC6DC0D-B568-4D13-B4E1-EA59FDFDA6BA}" type="presOf" srcId="{5500DC08-4F8E-4DE9-A6D7-DF0529D18ABD}" destId="{ACC009F1-C82B-4B07-AB18-1F5CDCE0DCF0}" srcOrd="1" destOrd="0" presId="urn:microsoft.com/office/officeart/2005/8/layout/orgChart1"/>
    <dgm:cxn modelId="{FC16F71D-A211-414D-BCAB-E5D9FC2E4E73}" srcId="{9F424B94-9473-4E61-B413-EF4895D929BF}" destId="{24FC4961-B765-46D4-BDF7-BAC7863491B6}" srcOrd="2" destOrd="0" parTransId="{06991834-A43E-4908-A6FA-0993946CB206}" sibTransId="{91BF6090-042E-4D7A-80B2-944CBED419B4}"/>
    <dgm:cxn modelId="{F59E3C21-371A-43CB-9040-0D9827C02F59}" type="presOf" srcId="{E57E7B5F-357C-41B4-832E-54D3E9600823}" destId="{A6A17A0F-1FB9-41FE-8443-5F8312270BB9}" srcOrd="0" destOrd="0" presId="urn:microsoft.com/office/officeart/2005/8/layout/orgChart1"/>
    <dgm:cxn modelId="{E6189A30-1EC1-4052-B230-60A356D417C3}" type="presOf" srcId="{62B1A81E-004E-401E-9306-2AF519685A46}" destId="{EE44A7D2-2308-42AB-8F8E-707B0F13959A}" srcOrd="1" destOrd="0" presId="urn:microsoft.com/office/officeart/2005/8/layout/orgChart1"/>
    <dgm:cxn modelId="{7A688035-2396-458D-9F01-6098238502AE}" type="presOf" srcId="{B75E2CDE-7747-44B6-B8BB-899778049F8C}" destId="{D1FD75D9-1B78-4AA5-9247-1F63EBFCAE1C}" srcOrd="0" destOrd="0" presId="urn:microsoft.com/office/officeart/2005/8/layout/orgChart1"/>
    <dgm:cxn modelId="{7A790B36-897D-48F1-9692-EAFEC2131C8A}" type="presOf" srcId="{40742D54-818F-4A5A-99E1-7909DD2A4F5F}" destId="{4777C10E-C992-41AF-9984-CEA8B314BB63}" srcOrd="0" destOrd="0" presId="urn:microsoft.com/office/officeart/2005/8/layout/orgChart1"/>
    <dgm:cxn modelId="{50C7B93C-347C-4DE3-B957-AD0AEB077D8D}" type="presOf" srcId="{33DBFCED-A4D8-4DCC-8611-112A8B9D7A02}" destId="{81EA54CA-6C59-416E-95DB-7D105596D0A7}" srcOrd="1" destOrd="0" presId="urn:microsoft.com/office/officeart/2005/8/layout/orgChart1"/>
    <dgm:cxn modelId="{208AA63E-0012-4464-8090-3D1DCA552DCA}" type="presOf" srcId="{3841EC9B-0016-434D-9432-B7927C808799}" destId="{AAB21A80-9899-4676-8627-031D69F9F762}" srcOrd="0" destOrd="0" presId="urn:microsoft.com/office/officeart/2005/8/layout/orgChart1"/>
    <dgm:cxn modelId="{48FB5140-2E0E-4B3E-A1C9-5E89E59BD50A}" type="presOf" srcId="{3841EC9B-0016-434D-9432-B7927C808799}" destId="{7F1B225D-2DB3-48FB-ABED-9D73D9F8216F}" srcOrd="1" destOrd="0" presId="urn:microsoft.com/office/officeart/2005/8/layout/orgChart1"/>
    <dgm:cxn modelId="{47ADA140-D244-427C-8B72-99973A104D6B}" srcId="{9F424B94-9473-4E61-B413-EF4895D929BF}" destId="{0EAB8B06-12BF-46A7-BBE2-F89C2F25D0FF}" srcOrd="1" destOrd="0" parTransId="{A69E3CCA-86B7-41BB-9F0B-0FF48A6E7DF2}" sibTransId="{87D951AA-B39C-433A-8B2B-AA8BF103D0FF}"/>
    <dgm:cxn modelId="{BE4C785C-38EB-4DA6-BC39-4654C7B395AF}" type="presOf" srcId="{FE5A6F93-FF67-4CC0-BDCC-A8F1C75650CD}" destId="{2A893AEB-F468-41DF-84C1-255AE54031DB}" srcOrd="0" destOrd="0" presId="urn:microsoft.com/office/officeart/2005/8/layout/orgChart1"/>
    <dgm:cxn modelId="{D9721F5D-2795-43E8-A719-636EBBA8D177}" type="presOf" srcId="{40742D54-818F-4A5A-99E1-7909DD2A4F5F}" destId="{B0E34571-1A12-4EFB-BB1C-083137DFE3E3}" srcOrd="1" destOrd="0" presId="urn:microsoft.com/office/officeart/2005/8/layout/orgChart1"/>
    <dgm:cxn modelId="{BCF4575E-6BA7-44E3-80A9-DB3DDCB12295}" srcId="{33DBFCED-A4D8-4DCC-8611-112A8B9D7A02}" destId="{40742D54-818F-4A5A-99E1-7909DD2A4F5F}" srcOrd="0" destOrd="0" parTransId="{E57E7B5F-357C-41B4-832E-54D3E9600823}" sibTransId="{E88139AF-C11B-4AD7-A03D-81F862EA81B4}"/>
    <dgm:cxn modelId="{1C2D7F5E-54BA-4F8E-8AAE-F3DE51B56811}" type="presOf" srcId="{E7312A8B-94C1-42F0-8F14-B2C27B34308D}" destId="{6B1615E8-6865-4EC4-B6A5-68A5009D041C}" srcOrd="0" destOrd="0" presId="urn:microsoft.com/office/officeart/2005/8/layout/orgChart1"/>
    <dgm:cxn modelId="{0188AE44-9ECC-4A7C-893F-580285A1A6E9}" type="presOf" srcId="{51FA9FB2-5403-4758-8815-AA0368F06CE1}" destId="{BD693DDB-A3EB-4A88-B5E8-077B04B743BD}" srcOrd="0" destOrd="0" presId="urn:microsoft.com/office/officeart/2005/8/layout/orgChart1"/>
    <dgm:cxn modelId="{7E19F364-34F6-499C-BC0A-A0299A123237}" type="presOf" srcId="{1EC277A0-2199-4382-8653-DC0ADBCEFD79}" destId="{9763D455-FA61-4625-BC25-8D50240DA4DC}" srcOrd="0" destOrd="0" presId="urn:microsoft.com/office/officeart/2005/8/layout/orgChart1"/>
    <dgm:cxn modelId="{37AC2966-1A66-492D-9A22-36022FF91D49}" srcId="{62B1A81E-004E-401E-9306-2AF519685A46}" destId="{E7312A8B-94C1-42F0-8F14-B2C27B34308D}" srcOrd="0" destOrd="0" parTransId="{0F72DEE8-D621-4F9C-BCD2-7A8623EF7338}" sibTransId="{1C64F1FA-9589-4F20-B3CE-D398FC69758F}"/>
    <dgm:cxn modelId="{43148C6B-C7B7-409E-B2C8-26333B48725D}" type="presOf" srcId="{5500DC08-4F8E-4DE9-A6D7-DF0529D18ABD}" destId="{09C26A36-BF30-46BE-91E9-57F82A1804F9}" srcOrd="0" destOrd="0" presId="urn:microsoft.com/office/officeart/2005/8/layout/orgChart1"/>
    <dgm:cxn modelId="{4672E24F-2574-49C7-86E5-068F9E0EA8BB}" type="presOf" srcId="{A1ED0BE1-4ED0-47A4-9D99-66B38D650DFD}" destId="{4F6245F7-D470-4986-B240-BE0F038A7EE5}" srcOrd="0" destOrd="0" presId="urn:microsoft.com/office/officeart/2005/8/layout/orgChart1"/>
    <dgm:cxn modelId="{9FF69D53-D892-4059-AE9B-E826B7FD8CED}" srcId="{9F424B94-9473-4E61-B413-EF4895D929BF}" destId="{33DBFCED-A4D8-4DCC-8611-112A8B9D7A02}" srcOrd="0" destOrd="0" parTransId="{C493D646-83DA-4F6E-8EF7-18D3E6D3D080}" sibTransId="{775D6EBA-BFF8-4875-B5AF-37AD37593726}"/>
    <dgm:cxn modelId="{207BD773-E1CA-4F2B-A135-184467E86C3B}" srcId="{5AA5C114-E6EB-43C7-A6FC-72DAC39833E0}" destId="{62B1A81E-004E-401E-9306-2AF519685A46}" srcOrd="0" destOrd="0" parTransId="{6B0A4728-0947-48EB-A122-804402EA7718}" sibTransId="{450C0735-A2EF-46CC-A829-5DF39DC4E83F}"/>
    <dgm:cxn modelId="{57A0D879-9E0E-43C7-86A6-5A56C0FA608B}" type="presOf" srcId="{24FC4961-B765-46D4-BDF7-BAC7863491B6}" destId="{7708D585-6F9D-4A85-AA9C-0A22A9A8E25F}" srcOrd="0" destOrd="0" presId="urn:microsoft.com/office/officeart/2005/8/layout/orgChart1"/>
    <dgm:cxn modelId="{757F725A-F887-4093-AB64-CB24BEF7FF57}" srcId="{33DBFCED-A4D8-4DCC-8611-112A8B9D7A02}" destId="{A1ED0BE1-4ED0-47A4-9D99-66B38D650DFD}" srcOrd="1" destOrd="0" parTransId="{FE5A6F93-FF67-4CC0-BDCC-A8F1C75650CD}" sibTransId="{FC6E5C96-51E3-476D-8635-12F3EA1FBA08}"/>
    <dgm:cxn modelId="{39DC247D-2E7B-4C18-A396-76F83A0466F6}" type="presOf" srcId="{62B1A81E-004E-401E-9306-2AF519685A46}" destId="{0A8F3C30-BAA2-4371-AFB7-F4A934EDACD1}" srcOrd="0" destOrd="0" presId="urn:microsoft.com/office/officeart/2005/8/layout/orgChart1"/>
    <dgm:cxn modelId="{296DA67F-1087-4630-BB31-B49C7176C980}" srcId="{0EAB8B06-12BF-46A7-BBE2-F89C2F25D0FF}" destId="{5AA5C114-E6EB-43C7-A6FC-72DAC39833E0}" srcOrd="0" destOrd="0" parTransId="{B75E2CDE-7747-44B6-B8BB-899778049F8C}" sibTransId="{BD5994F8-86FB-45E4-9625-DA2E5F63DB5B}"/>
    <dgm:cxn modelId="{5B9ABD9E-B179-428D-A92E-1067156ED33F}" type="presOf" srcId="{5AA5C114-E6EB-43C7-A6FC-72DAC39833E0}" destId="{40A565DE-EB5D-458D-B26B-80ABC7FFD251}" srcOrd="1" destOrd="0" presId="urn:microsoft.com/office/officeart/2005/8/layout/orgChart1"/>
    <dgm:cxn modelId="{601492A2-3EAD-4BCC-80CE-8F41A6079A3C}" type="presOf" srcId="{5AA5C114-E6EB-43C7-A6FC-72DAC39833E0}" destId="{FAF2BD80-7653-43B2-9DEF-E01BB9FA67BF}" srcOrd="0" destOrd="0" presId="urn:microsoft.com/office/officeart/2005/8/layout/orgChart1"/>
    <dgm:cxn modelId="{B862C0A2-1799-428E-BB7C-8FAF82A195EC}" type="presOf" srcId="{E7312A8B-94C1-42F0-8F14-B2C27B34308D}" destId="{8BBA30A3-DF58-42BA-8350-8A2E9C685A3B}" srcOrd="1" destOrd="0" presId="urn:microsoft.com/office/officeart/2005/8/layout/orgChart1"/>
    <dgm:cxn modelId="{C55105AD-CAAB-41BD-97B2-8338BBB80DD4}" type="presOf" srcId="{6B0A4728-0947-48EB-A122-804402EA7718}" destId="{3B975B20-B99D-42F8-8411-CDDC4D0B005F}" srcOrd="0" destOrd="0" presId="urn:microsoft.com/office/officeart/2005/8/layout/orgChart1"/>
    <dgm:cxn modelId="{C23581AF-4D03-422E-B20B-FCDA531A6812}" srcId="{24FC4961-B765-46D4-BDF7-BAC7863491B6}" destId="{1EC277A0-2199-4382-8653-DC0ADBCEFD79}" srcOrd="0" destOrd="0" parTransId="{99BECAF8-8A5C-45DC-8B32-35237DDDA8B5}" sibTransId="{ADFAF170-39F2-42EB-8D5D-EC58E8AFA3DB}"/>
    <dgm:cxn modelId="{9D0BB4B9-A58A-44C4-B619-3A14DEFC6DB8}" type="presOf" srcId="{0F72DEE8-D621-4F9C-BCD2-7A8623EF7338}" destId="{A30C19DD-5594-48DF-8C88-F6B6B00586CB}" srcOrd="0" destOrd="0" presId="urn:microsoft.com/office/officeart/2005/8/layout/orgChart1"/>
    <dgm:cxn modelId="{3A6B2BBC-03D7-400E-A08A-0565AB9C5195}" srcId="{5AA5C114-E6EB-43C7-A6FC-72DAC39833E0}" destId="{5500DC08-4F8E-4DE9-A6D7-DF0529D18ABD}" srcOrd="1" destOrd="0" parTransId="{51FA9FB2-5403-4758-8815-AA0368F06CE1}" sibTransId="{B9DC2103-F64C-441D-83FA-B85535B3C44B}"/>
    <dgm:cxn modelId="{58B2A4D6-9B34-4114-989C-325F9759A47F}" type="presOf" srcId="{99BECAF8-8A5C-45DC-8B32-35237DDDA8B5}" destId="{845CAC09-CCC7-4425-BEAA-B31253DE6AA9}" srcOrd="0" destOrd="0" presId="urn:microsoft.com/office/officeart/2005/8/layout/orgChart1"/>
    <dgm:cxn modelId="{A2791BDB-893D-4A53-8611-F332570D5B8B}" type="presOf" srcId="{0EAB8B06-12BF-46A7-BBE2-F89C2F25D0FF}" destId="{853690EE-06D9-4307-ABA5-E91084E3F74D}" srcOrd="0" destOrd="0" presId="urn:microsoft.com/office/officeart/2005/8/layout/orgChart1"/>
    <dgm:cxn modelId="{9165B4ED-41BC-4860-B193-321840AF0197}" type="presOf" srcId="{9F424B94-9473-4E61-B413-EF4895D929BF}" destId="{20A2F935-0814-45CB-976C-68F80774144E}" srcOrd="0" destOrd="0" presId="urn:microsoft.com/office/officeart/2005/8/layout/orgChart1"/>
    <dgm:cxn modelId="{ABD336EF-4522-454E-89D0-86C9A6658CFD}" type="presOf" srcId="{5514604D-48C5-4218-982D-7ADA666A5813}" destId="{E22AFE05-2B2C-47A8-ACA4-748DCDE7219C}" srcOrd="0" destOrd="0" presId="urn:microsoft.com/office/officeart/2005/8/layout/orgChart1"/>
    <dgm:cxn modelId="{E11EC1F0-EF03-4850-B068-935AE1C724B7}" srcId="{62B1A81E-004E-401E-9306-2AF519685A46}" destId="{3841EC9B-0016-434D-9432-B7927C808799}" srcOrd="1" destOrd="0" parTransId="{5514604D-48C5-4218-982D-7ADA666A5813}" sibTransId="{7850804F-CD00-445C-B8BB-9C41646F6B45}"/>
    <dgm:cxn modelId="{9F05D4F6-AC93-4FCF-B872-F4475BD501A1}" type="presOf" srcId="{33DBFCED-A4D8-4DCC-8611-112A8B9D7A02}" destId="{77F02227-C32C-4F1D-956D-B836C7A5E08E}" srcOrd="0" destOrd="0" presId="urn:microsoft.com/office/officeart/2005/8/layout/orgChart1"/>
    <dgm:cxn modelId="{56B332FB-DB0F-406A-A34D-3B25963B7C39}" type="presOf" srcId="{0EAB8B06-12BF-46A7-BBE2-F89C2F25D0FF}" destId="{369A2A67-D710-47B4-85D8-EBAEB3B2C1CE}" srcOrd="1" destOrd="0" presId="urn:microsoft.com/office/officeart/2005/8/layout/orgChart1"/>
    <dgm:cxn modelId="{E24FD6FB-17F6-4058-A4AC-75CF277788CB}" type="presOf" srcId="{24FC4961-B765-46D4-BDF7-BAC7863491B6}" destId="{DC91C4AA-50E1-4A8F-886A-3FB70F075925}" srcOrd="1" destOrd="0" presId="urn:microsoft.com/office/officeart/2005/8/layout/orgChart1"/>
    <dgm:cxn modelId="{B20A10FD-829D-4823-A121-596E33030BAD}" type="presOf" srcId="{1EC277A0-2199-4382-8653-DC0ADBCEFD79}" destId="{EDCC1738-6F91-4FB7-967F-C343F9575B7B}" srcOrd="1" destOrd="0" presId="urn:microsoft.com/office/officeart/2005/8/layout/orgChart1"/>
    <dgm:cxn modelId="{9859FBFF-CFFC-4D5F-A912-7A79432B12E9}" type="presOf" srcId="{A1ED0BE1-4ED0-47A4-9D99-66B38D650DFD}" destId="{E0345CFB-9E23-49EB-B732-565C013E23FF}" srcOrd="1" destOrd="0" presId="urn:microsoft.com/office/officeart/2005/8/layout/orgChart1"/>
    <dgm:cxn modelId="{1A46E5D2-275C-4415-B71C-5DD06E02C532}" type="presParOf" srcId="{20A2F935-0814-45CB-976C-68F80774144E}" destId="{75356500-2FBB-4249-89D6-91DF0EF71B5E}" srcOrd="0" destOrd="0" presId="urn:microsoft.com/office/officeart/2005/8/layout/orgChart1"/>
    <dgm:cxn modelId="{9D289F18-9F26-4281-B97D-22B4AEA1C3D1}" type="presParOf" srcId="{75356500-2FBB-4249-89D6-91DF0EF71B5E}" destId="{C0E1D0D2-B2C7-4E0E-A9EF-D7B0AB9B94B0}" srcOrd="0" destOrd="0" presId="urn:microsoft.com/office/officeart/2005/8/layout/orgChart1"/>
    <dgm:cxn modelId="{C47AE4DA-8A83-42B2-93B6-E0484955DDED}" type="presParOf" srcId="{C0E1D0D2-B2C7-4E0E-A9EF-D7B0AB9B94B0}" destId="{77F02227-C32C-4F1D-956D-B836C7A5E08E}" srcOrd="0" destOrd="0" presId="urn:microsoft.com/office/officeart/2005/8/layout/orgChart1"/>
    <dgm:cxn modelId="{AEF4AA56-EF3A-43B9-93AA-DC2B55B52785}" type="presParOf" srcId="{C0E1D0D2-B2C7-4E0E-A9EF-D7B0AB9B94B0}" destId="{81EA54CA-6C59-416E-95DB-7D105596D0A7}" srcOrd="1" destOrd="0" presId="urn:microsoft.com/office/officeart/2005/8/layout/orgChart1"/>
    <dgm:cxn modelId="{89809456-3EB0-4DF2-96F0-5186925B1208}" type="presParOf" srcId="{75356500-2FBB-4249-89D6-91DF0EF71B5E}" destId="{BE0839D2-7D66-4C7C-8BBD-F703E178BA67}" srcOrd="1" destOrd="0" presId="urn:microsoft.com/office/officeart/2005/8/layout/orgChart1"/>
    <dgm:cxn modelId="{55F0C86E-3E0C-4B40-8808-54165230C463}" type="presParOf" srcId="{BE0839D2-7D66-4C7C-8BBD-F703E178BA67}" destId="{A6A17A0F-1FB9-41FE-8443-5F8312270BB9}" srcOrd="0" destOrd="0" presId="urn:microsoft.com/office/officeart/2005/8/layout/orgChart1"/>
    <dgm:cxn modelId="{D3476F0C-8C25-4B7F-9E47-39FDD921A0AF}" type="presParOf" srcId="{BE0839D2-7D66-4C7C-8BBD-F703E178BA67}" destId="{85819942-7AB3-4C7B-8F09-B960163312C9}" srcOrd="1" destOrd="0" presId="urn:microsoft.com/office/officeart/2005/8/layout/orgChart1"/>
    <dgm:cxn modelId="{11E433EB-57F6-4386-9848-4D01080A354D}" type="presParOf" srcId="{85819942-7AB3-4C7B-8F09-B960163312C9}" destId="{F55476C4-D123-4E08-B190-1D3974B8FBEF}" srcOrd="0" destOrd="0" presId="urn:microsoft.com/office/officeart/2005/8/layout/orgChart1"/>
    <dgm:cxn modelId="{317C6A0B-EF21-49FA-99F9-F0A02B434F7C}" type="presParOf" srcId="{F55476C4-D123-4E08-B190-1D3974B8FBEF}" destId="{4777C10E-C992-41AF-9984-CEA8B314BB63}" srcOrd="0" destOrd="0" presId="urn:microsoft.com/office/officeart/2005/8/layout/orgChart1"/>
    <dgm:cxn modelId="{A62D4172-EA04-49EB-A62F-F55AB42C3474}" type="presParOf" srcId="{F55476C4-D123-4E08-B190-1D3974B8FBEF}" destId="{B0E34571-1A12-4EFB-BB1C-083137DFE3E3}" srcOrd="1" destOrd="0" presId="urn:microsoft.com/office/officeart/2005/8/layout/orgChart1"/>
    <dgm:cxn modelId="{C168FF0B-E064-41D1-8F52-89394D6E4874}" type="presParOf" srcId="{85819942-7AB3-4C7B-8F09-B960163312C9}" destId="{487955FD-599F-4A7C-9381-9565B046FEE9}" srcOrd="1" destOrd="0" presId="urn:microsoft.com/office/officeart/2005/8/layout/orgChart1"/>
    <dgm:cxn modelId="{3EB0DF2C-5830-4FBA-B0EE-40806A8C02D0}" type="presParOf" srcId="{85819942-7AB3-4C7B-8F09-B960163312C9}" destId="{BEA28BA4-35E3-4F0B-BC99-009630976308}" srcOrd="2" destOrd="0" presId="urn:microsoft.com/office/officeart/2005/8/layout/orgChart1"/>
    <dgm:cxn modelId="{33B55E56-12F7-4C1E-B689-C12F8DDDAD72}" type="presParOf" srcId="{BE0839D2-7D66-4C7C-8BBD-F703E178BA67}" destId="{2A893AEB-F468-41DF-84C1-255AE54031DB}" srcOrd="2" destOrd="0" presId="urn:microsoft.com/office/officeart/2005/8/layout/orgChart1"/>
    <dgm:cxn modelId="{7FFF13B7-7C2E-41B8-958D-0D8578ADD214}" type="presParOf" srcId="{BE0839D2-7D66-4C7C-8BBD-F703E178BA67}" destId="{1B4D3B9D-2E85-4BD6-BCB8-C7E0ADF18AB7}" srcOrd="3" destOrd="0" presId="urn:microsoft.com/office/officeart/2005/8/layout/orgChart1"/>
    <dgm:cxn modelId="{38B45BE6-2040-43D7-8333-17AE567B4236}" type="presParOf" srcId="{1B4D3B9D-2E85-4BD6-BCB8-C7E0ADF18AB7}" destId="{A927FDD8-F156-4C16-8C31-4DE061615AD9}" srcOrd="0" destOrd="0" presId="urn:microsoft.com/office/officeart/2005/8/layout/orgChart1"/>
    <dgm:cxn modelId="{448E6261-B39C-4AEB-A7D9-851F2507C1DC}" type="presParOf" srcId="{A927FDD8-F156-4C16-8C31-4DE061615AD9}" destId="{4F6245F7-D470-4986-B240-BE0F038A7EE5}" srcOrd="0" destOrd="0" presId="urn:microsoft.com/office/officeart/2005/8/layout/orgChart1"/>
    <dgm:cxn modelId="{4378451B-4130-4917-AA93-EC7B58F7C6B1}" type="presParOf" srcId="{A927FDD8-F156-4C16-8C31-4DE061615AD9}" destId="{E0345CFB-9E23-49EB-B732-565C013E23FF}" srcOrd="1" destOrd="0" presId="urn:microsoft.com/office/officeart/2005/8/layout/orgChart1"/>
    <dgm:cxn modelId="{D921C3BD-F937-4CF9-B529-927491DB7F7C}" type="presParOf" srcId="{1B4D3B9D-2E85-4BD6-BCB8-C7E0ADF18AB7}" destId="{62CA83BE-50FB-4DFA-9A84-22CB06E2CCE9}" srcOrd="1" destOrd="0" presId="urn:microsoft.com/office/officeart/2005/8/layout/orgChart1"/>
    <dgm:cxn modelId="{7DB99BD0-0A1C-4BE3-80C3-253E83AB552F}" type="presParOf" srcId="{1B4D3B9D-2E85-4BD6-BCB8-C7E0ADF18AB7}" destId="{430C7D50-9AAD-4195-B10A-7073F6C8C6CD}" srcOrd="2" destOrd="0" presId="urn:microsoft.com/office/officeart/2005/8/layout/orgChart1"/>
    <dgm:cxn modelId="{EC31FEF4-D596-462E-847F-CD7045AC8620}" type="presParOf" srcId="{75356500-2FBB-4249-89D6-91DF0EF71B5E}" destId="{95F3BFFC-0D05-4597-97D0-8379E8D96C26}" srcOrd="2" destOrd="0" presId="urn:microsoft.com/office/officeart/2005/8/layout/orgChart1"/>
    <dgm:cxn modelId="{4D17D52F-33B1-444C-8584-FEF3C1B5DFAB}" type="presParOf" srcId="{20A2F935-0814-45CB-976C-68F80774144E}" destId="{1C1D1ADC-E3B5-46FD-90BF-E3A303409AFB}" srcOrd="1" destOrd="0" presId="urn:microsoft.com/office/officeart/2005/8/layout/orgChart1"/>
    <dgm:cxn modelId="{DB2C72E5-C505-49FD-80B3-D5E6CBBCB1D1}" type="presParOf" srcId="{1C1D1ADC-E3B5-46FD-90BF-E3A303409AFB}" destId="{879F9FCD-5791-474D-99FB-8D87610556A2}" srcOrd="0" destOrd="0" presId="urn:microsoft.com/office/officeart/2005/8/layout/orgChart1"/>
    <dgm:cxn modelId="{85673F5D-708A-4A79-B3BD-3A895055FBA1}" type="presParOf" srcId="{879F9FCD-5791-474D-99FB-8D87610556A2}" destId="{853690EE-06D9-4307-ABA5-E91084E3F74D}" srcOrd="0" destOrd="0" presId="urn:microsoft.com/office/officeart/2005/8/layout/orgChart1"/>
    <dgm:cxn modelId="{71230913-BB2A-408A-8F6B-D42C0F2130E9}" type="presParOf" srcId="{879F9FCD-5791-474D-99FB-8D87610556A2}" destId="{369A2A67-D710-47B4-85D8-EBAEB3B2C1CE}" srcOrd="1" destOrd="0" presId="urn:microsoft.com/office/officeart/2005/8/layout/orgChart1"/>
    <dgm:cxn modelId="{FBD45A8D-B6F6-4F52-996B-9814767B4CD9}" type="presParOf" srcId="{1C1D1ADC-E3B5-46FD-90BF-E3A303409AFB}" destId="{B45BCDB9-AD63-48BD-BA90-5B79ECD8F478}" srcOrd="1" destOrd="0" presId="urn:microsoft.com/office/officeart/2005/8/layout/orgChart1"/>
    <dgm:cxn modelId="{F863909E-1FC2-4BBB-83D8-A10FD11A1EAF}" type="presParOf" srcId="{B45BCDB9-AD63-48BD-BA90-5B79ECD8F478}" destId="{D1FD75D9-1B78-4AA5-9247-1F63EBFCAE1C}" srcOrd="0" destOrd="0" presId="urn:microsoft.com/office/officeart/2005/8/layout/orgChart1"/>
    <dgm:cxn modelId="{C1439449-D2EB-482F-9351-15302ACEB862}" type="presParOf" srcId="{B45BCDB9-AD63-48BD-BA90-5B79ECD8F478}" destId="{34C9401A-B673-42A4-9E6D-CA04E65954FB}" srcOrd="1" destOrd="0" presId="urn:microsoft.com/office/officeart/2005/8/layout/orgChart1"/>
    <dgm:cxn modelId="{21A0FDD4-415B-477B-8CBD-7FBF6E27EFB7}" type="presParOf" srcId="{34C9401A-B673-42A4-9E6D-CA04E65954FB}" destId="{79A2960A-D984-4563-AD2E-FF6CF6F34F9A}" srcOrd="0" destOrd="0" presId="urn:microsoft.com/office/officeart/2005/8/layout/orgChart1"/>
    <dgm:cxn modelId="{5BB55C3E-D6F1-4FE1-9193-A7496E4C0968}" type="presParOf" srcId="{79A2960A-D984-4563-AD2E-FF6CF6F34F9A}" destId="{FAF2BD80-7653-43B2-9DEF-E01BB9FA67BF}" srcOrd="0" destOrd="0" presId="urn:microsoft.com/office/officeart/2005/8/layout/orgChart1"/>
    <dgm:cxn modelId="{D3F35AB9-F658-4799-9825-F5A37022184F}" type="presParOf" srcId="{79A2960A-D984-4563-AD2E-FF6CF6F34F9A}" destId="{40A565DE-EB5D-458D-B26B-80ABC7FFD251}" srcOrd="1" destOrd="0" presId="urn:microsoft.com/office/officeart/2005/8/layout/orgChart1"/>
    <dgm:cxn modelId="{AA907503-A079-43BE-8951-468FD70B83F3}" type="presParOf" srcId="{34C9401A-B673-42A4-9E6D-CA04E65954FB}" destId="{AB8E4F31-B21E-4F04-891F-D3B3CEED3E39}" srcOrd="1" destOrd="0" presId="urn:microsoft.com/office/officeart/2005/8/layout/orgChart1"/>
    <dgm:cxn modelId="{980D292F-5F94-459E-8543-C78822BDE30C}" type="presParOf" srcId="{AB8E4F31-B21E-4F04-891F-D3B3CEED3E39}" destId="{3B975B20-B99D-42F8-8411-CDDC4D0B005F}" srcOrd="0" destOrd="0" presId="urn:microsoft.com/office/officeart/2005/8/layout/orgChart1"/>
    <dgm:cxn modelId="{E01E6F2D-BB96-404F-9D66-6A5CCAAFEE82}" type="presParOf" srcId="{AB8E4F31-B21E-4F04-891F-D3B3CEED3E39}" destId="{C864D988-CFBB-43E1-8FE1-A23E64306EF7}" srcOrd="1" destOrd="0" presId="urn:microsoft.com/office/officeart/2005/8/layout/orgChart1"/>
    <dgm:cxn modelId="{9C316B01-9E2F-4620-932A-86FD2F2D6914}" type="presParOf" srcId="{C864D988-CFBB-43E1-8FE1-A23E64306EF7}" destId="{E1B057B6-B44E-4723-88AD-ECE1186CA727}" srcOrd="0" destOrd="0" presId="urn:microsoft.com/office/officeart/2005/8/layout/orgChart1"/>
    <dgm:cxn modelId="{E0DBDCD1-B03C-491B-A0A2-F5B409E3B9B6}" type="presParOf" srcId="{E1B057B6-B44E-4723-88AD-ECE1186CA727}" destId="{0A8F3C30-BAA2-4371-AFB7-F4A934EDACD1}" srcOrd="0" destOrd="0" presId="urn:microsoft.com/office/officeart/2005/8/layout/orgChart1"/>
    <dgm:cxn modelId="{F67FAC97-2C24-4871-8947-D1DE28E71343}" type="presParOf" srcId="{E1B057B6-B44E-4723-88AD-ECE1186CA727}" destId="{EE44A7D2-2308-42AB-8F8E-707B0F13959A}" srcOrd="1" destOrd="0" presId="urn:microsoft.com/office/officeart/2005/8/layout/orgChart1"/>
    <dgm:cxn modelId="{A5E1DBE8-7611-4FAF-A6AD-3BE4DAF65436}" type="presParOf" srcId="{C864D988-CFBB-43E1-8FE1-A23E64306EF7}" destId="{F2EA68CF-BF68-4671-89F0-C31CC3D8E646}" srcOrd="1" destOrd="0" presId="urn:microsoft.com/office/officeart/2005/8/layout/orgChart1"/>
    <dgm:cxn modelId="{C7AFB5B7-9F99-4D5F-A87D-49376D64B167}" type="presParOf" srcId="{F2EA68CF-BF68-4671-89F0-C31CC3D8E646}" destId="{A30C19DD-5594-48DF-8C88-F6B6B00586CB}" srcOrd="0" destOrd="0" presId="urn:microsoft.com/office/officeart/2005/8/layout/orgChart1"/>
    <dgm:cxn modelId="{292FFFC0-4805-4163-BE2E-70558C6551CB}" type="presParOf" srcId="{F2EA68CF-BF68-4671-89F0-C31CC3D8E646}" destId="{35F2B9F2-4FC5-49BD-B61B-3A6B90913E7C}" srcOrd="1" destOrd="0" presId="urn:microsoft.com/office/officeart/2005/8/layout/orgChart1"/>
    <dgm:cxn modelId="{DE9F9F23-1BB8-4574-A204-0B23A71B4B80}" type="presParOf" srcId="{35F2B9F2-4FC5-49BD-B61B-3A6B90913E7C}" destId="{98B2B1C5-05F6-4DBC-B2A2-9EA203E1F09A}" srcOrd="0" destOrd="0" presId="urn:microsoft.com/office/officeart/2005/8/layout/orgChart1"/>
    <dgm:cxn modelId="{65AB6EEE-AA01-40D2-AA73-274026B15612}" type="presParOf" srcId="{98B2B1C5-05F6-4DBC-B2A2-9EA203E1F09A}" destId="{6B1615E8-6865-4EC4-B6A5-68A5009D041C}" srcOrd="0" destOrd="0" presId="urn:microsoft.com/office/officeart/2005/8/layout/orgChart1"/>
    <dgm:cxn modelId="{C9DBCB32-D7A2-401B-BCEB-B712CF0CD4F8}" type="presParOf" srcId="{98B2B1C5-05F6-4DBC-B2A2-9EA203E1F09A}" destId="{8BBA30A3-DF58-42BA-8350-8A2E9C685A3B}" srcOrd="1" destOrd="0" presId="urn:microsoft.com/office/officeart/2005/8/layout/orgChart1"/>
    <dgm:cxn modelId="{3BD08476-9757-4149-9B4A-B50357487E9A}" type="presParOf" srcId="{35F2B9F2-4FC5-49BD-B61B-3A6B90913E7C}" destId="{AAE45349-58ED-4BFB-9BF0-C5211E04E597}" srcOrd="1" destOrd="0" presId="urn:microsoft.com/office/officeart/2005/8/layout/orgChart1"/>
    <dgm:cxn modelId="{20E68D14-DD4D-42F3-99B5-9545B5AD815D}" type="presParOf" srcId="{35F2B9F2-4FC5-49BD-B61B-3A6B90913E7C}" destId="{B457810C-5E0E-4F51-945A-164F21524BDE}" srcOrd="2" destOrd="0" presId="urn:microsoft.com/office/officeart/2005/8/layout/orgChart1"/>
    <dgm:cxn modelId="{87028D1F-A0DC-4AF2-B8AC-70E554349BAD}" type="presParOf" srcId="{F2EA68CF-BF68-4671-89F0-C31CC3D8E646}" destId="{E22AFE05-2B2C-47A8-ACA4-748DCDE7219C}" srcOrd="2" destOrd="0" presId="urn:microsoft.com/office/officeart/2005/8/layout/orgChart1"/>
    <dgm:cxn modelId="{40E33237-6FA4-4104-AF07-440C143DDAC3}" type="presParOf" srcId="{F2EA68CF-BF68-4671-89F0-C31CC3D8E646}" destId="{138E31C5-6A17-402E-83A5-966FD493B642}" srcOrd="3" destOrd="0" presId="urn:microsoft.com/office/officeart/2005/8/layout/orgChart1"/>
    <dgm:cxn modelId="{6F435B43-17A8-476E-87C9-2FA527D1F877}" type="presParOf" srcId="{138E31C5-6A17-402E-83A5-966FD493B642}" destId="{53AD5076-CDA7-4C80-9E4B-200665CEB734}" srcOrd="0" destOrd="0" presId="urn:microsoft.com/office/officeart/2005/8/layout/orgChart1"/>
    <dgm:cxn modelId="{58E8484B-7383-4985-A9F2-454CCED12A37}" type="presParOf" srcId="{53AD5076-CDA7-4C80-9E4B-200665CEB734}" destId="{AAB21A80-9899-4676-8627-031D69F9F762}" srcOrd="0" destOrd="0" presId="urn:microsoft.com/office/officeart/2005/8/layout/orgChart1"/>
    <dgm:cxn modelId="{CCF31027-0939-45A7-B05B-63F9F0AFCADF}" type="presParOf" srcId="{53AD5076-CDA7-4C80-9E4B-200665CEB734}" destId="{7F1B225D-2DB3-48FB-ABED-9D73D9F8216F}" srcOrd="1" destOrd="0" presId="urn:microsoft.com/office/officeart/2005/8/layout/orgChart1"/>
    <dgm:cxn modelId="{6CFBDDB3-77D5-4DA5-ADC7-4483DBF0BF9F}" type="presParOf" srcId="{138E31C5-6A17-402E-83A5-966FD493B642}" destId="{0454B342-2D34-4DB0-BA9A-E0058B0EAC6E}" srcOrd="1" destOrd="0" presId="urn:microsoft.com/office/officeart/2005/8/layout/orgChart1"/>
    <dgm:cxn modelId="{2B35442A-6DB0-4450-8084-B353F322EEDF}" type="presParOf" srcId="{138E31C5-6A17-402E-83A5-966FD493B642}" destId="{A64F0D8A-60D4-4AB7-B26E-F4EA666413E0}" srcOrd="2" destOrd="0" presId="urn:microsoft.com/office/officeart/2005/8/layout/orgChart1"/>
    <dgm:cxn modelId="{52283B5C-D98B-4F8D-A61C-7EB0F55FDB0C}" type="presParOf" srcId="{C864D988-CFBB-43E1-8FE1-A23E64306EF7}" destId="{CB74636E-D546-466D-BE19-E944AA2A04F6}" srcOrd="2" destOrd="0" presId="urn:microsoft.com/office/officeart/2005/8/layout/orgChart1"/>
    <dgm:cxn modelId="{B6EF23C0-4FAB-471F-B328-BB0927DB92A7}" type="presParOf" srcId="{AB8E4F31-B21E-4F04-891F-D3B3CEED3E39}" destId="{BD693DDB-A3EB-4A88-B5E8-077B04B743BD}" srcOrd="2" destOrd="0" presId="urn:microsoft.com/office/officeart/2005/8/layout/orgChart1"/>
    <dgm:cxn modelId="{7083BD13-9E86-4532-B0F7-3103CA08CD4C}" type="presParOf" srcId="{AB8E4F31-B21E-4F04-891F-D3B3CEED3E39}" destId="{899FD51C-12C4-44AD-B721-7BCC968ADA83}" srcOrd="3" destOrd="0" presId="urn:microsoft.com/office/officeart/2005/8/layout/orgChart1"/>
    <dgm:cxn modelId="{C7E706C5-51CF-41EE-8739-626CB5AC5E46}" type="presParOf" srcId="{899FD51C-12C4-44AD-B721-7BCC968ADA83}" destId="{8F294D88-191B-40DA-BC76-940BC5BF5C3D}" srcOrd="0" destOrd="0" presId="urn:microsoft.com/office/officeart/2005/8/layout/orgChart1"/>
    <dgm:cxn modelId="{8CDF2858-ECC3-4A9B-A633-B6D6229B29F5}" type="presParOf" srcId="{8F294D88-191B-40DA-BC76-940BC5BF5C3D}" destId="{09C26A36-BF30-46BE-91E9-57F82A1804F9}" srcOrd="0" destOrd="0" presId="urn:microsoft.com/office/officeart/2005/8/layout/orgChart1"/>
    <dgm:cxn modelId="{71B301E4-3195-4A32-9964-68C968C73AAE}" type="presParOf" srcId="{8F294D88-191B-40DA-BC76-940BC5BF5C3D}" destId="{ACC009F1-C82B-4B07-AB18-1F5CDCE0DCF0}" srcOrd="1" destOrd="0" presId="urn:microsoft.com/office/officeart/2005/8/layout/orgChart1"/>
    <dgm:cxn modelId="{FE1ABF1E-DCA9-4EFF-845D-506C79CB3EFB}" type="presParOf" srcId="{899FD51C-12C4-44AD-B721-7BCC968ADA83}" destId="{BB7A740A-5C94-48CA-9C21-3AFB232A955C}" srcOrd="1" destOrd="0" presId="urn:microsoft.com/office/officeart/2005/8/layout/orgChart1"/>
    <dgm:cxn modelId="{8D34702E-4BBB-44F7-8C09-76BCA4832A7A}" type="presParOf" srcId="{899FD51C-12C4-44AD-B721-7BCC968ADA83}" destId="{FD436D70-6141-48BB-89D3-FFBB1028877B}" srcOrd="2" destOrd="0" presId="urn:microsoft.com/office/officeart/2005/8/layout/orgChart1"/>
    <dgm:cxn modelId="{C44037AE-83B6-4DD7-B284-D36EBC840F78}" type="presParOf" srcId="{34C9401A-B673-42A4-9E6D-CA04E65954FB}" destId="{F1A18E6D-BC07-45A7-9F2D-56E73E0E9A28}" srcOrd="2" destOrd="0" presId="urn:microsoft.com/office/officeart/2005/8/layout/orgChart1"/>
    <dgm:cxn modelId="{93E63D61-F6E4-429B-9884-93C0EECEAA6A}" type="presParOf" srcId="{1C1D1ADC-E3B5-46FD-90BF-E3A303409AFB}" destId="{960E74A3-336E-40A3-A76F-C6B56BD97116}" srcOrd="2" destOrd="0" presId="urn:microsoft.com/office/officeart/2005/8/layout/orgChart1"/>
    <dgm:cxn modelId="{B6D4F9DF-8CBC-4FF7-93E1-DF8B5B815D7C}" type="presParOf" srcId="{20A2F935-0814-45CB-976C-68F80774144E}" destId="{E2D96C55-330A-43FD-BA89-5AA59E963813}" srcOrd="2" destOrd="0" presId="urn:microsoft.com/office/officeart/2005/8/layout/orgChart1"/>
    <dgm:cxn modelId="{39BE9776-DBCD-4DAF-98DC-89743AFA31DB}" type="presParOf" srcId="{E2D96C55-330A-43FD-BA89-5AA59E963813}" destId="{D6284534-95F5-4A74-B766-296099BAF367}" srcOrd="0" destOrd="0" presId="urn:microsoft.com/office/officeart/2005/8/layout/orgChart1"/>
    <dgm:cxn modelId="{534D8E54-F908-43BB-BA9A-2062F0D9731D}" type="presParOf" srcId="{D6284534-95F5-4A74-B766-296099BAF367}" destId="{7708D585-6F9D-4A85-AA9C-0A22A9A8E25F}" srcOrd="0" destOrd="0" presId="urn:microsoft.com/office/officeart/2005/8/layout/orgChart1"/>
    <dgm:cxn modelId="{8A8ADB0B-E9BE-4CD6-880C-6884CFA755EF}" type="presParOf" srcId="{D6284534-95F5-4A74-B766-296099BAF367}" destId="{DC91C4AA-50E1-4A8F-886A-3FB70F075925}" srcOrd="1" destOrd="0" presId="urn:microsoft.com/office/officeart/2005/8/layout/orgChart1"/>
    <dgm:cxn modelId="{586C79BF-C474-4BA6-A565-C27A4BDAA1AF}" type="presParOf" srcId="{E2D96C55-330A-43FD-BA89-5AA59E963813}" destId="{C9F14A59-F1EE-49D1-AFF4-8401D8F83F95}" srcOrd="1" destOrd="0" presId="urn:microsoft.com/office/officeart/2005/8/layout/orgChart1"/>
    <dgm:cxn modelId="{CFE20FB7-81F4-4456-97E6-6536FAAF76C2}" type="presParOf" srcId="{C9F14A59-F1EE-49D1-AFF4-8401D8F83F95}" destId="{845CAC09-CCC7-4425-BEAA-B31253DE6AA9}" srcOrd="0" destOrd="0" presId="urn:microsoft.com/office/officeart/2005/8/layout/orgChart1"/>
    <dgm:cxn modelId="{26004E84-37C7-48E2-8192-5FE2045D4A80}" type="presParOf" srcId="{C9F14A59-F1EE-49D1-AFF4-8401D8F83F95}" destId="{ADB8BDCE-17CD-4FB2-80A8-672F629F56BC}" srcOrd="1" destOrd="0" presId="urn:microsoft.com/office/officeart/2005/8/layout/orgChart1"/>
    <dgm:cxn modelId="{D8C172A5-1BA9-498E-A175-C625BE0B0E30}" type="presParOf" srcId="{ADB8BDCE-17CD-4FB2-80A8-672F629F56BC}" destId="{D263D903-E63B-4580-ABA5-0AD80AA02BF1}" srcOrd="0" destOrd="0" presId="urn:microsoft.com/office/officeart/2005/8/layout/orgChart1"/>
    <dgm:cxn modelId="{016050A3-E42D-440B-8312-74A2380DE8F2}" type="presParOf" srcId="{D263D903-E63B-4580-ABA5-0AD80AA02BF1}" destId="{9763D455-FA61-4625-BC25-8D50240DA4DC}" srcOrd="0" destOrd="0" presId="urn:microsoft.com/office/officeart/2005/8/layout/orgChart1"/>
    <dgm:cxn modelId="{C8BA8BDE-BAE6-437B-BD08-2305976BF3F0}" type="presParOf" srcId="{D263D903-E63B-4580-ABA5-0AD80AA02BF1}" destId="{EDCC1738-6F91-4FB7-967F-C343F9575B7B}" srcOrd="1" destOrd="0" presId="urn:microsoft.com/office/officeart/2005/8/layout/orgChart1"/>
    <dgm:cxn modelId="{17F998C5-1B6A-4918-932F-11FD3392AE26}" type="presParOf" srcId="{ADB8BDCE-17CD-4FB2-80A8-672F629F56BC}" destId="{C99F5AAB-3373-4411-A73D-8E65A98912B1}" srcOrd="1" destOrd="0" presId="urn:microsoft.com/office/officeart/2005/8/layout/orgChart1"/>
    <dgm:cxn modelId="{5CD852A5-ECEB-4847-8C8F-38C300EADB7A}" type="presParOf" srcId="{ADB8BDCE-17CD-4FB2-80A8-672F629F56BC}" destId="{5CC8A3A9-CEFC-4B5D-A61C-7850FB4F3476}" srcOrd="2" destOrd="0" presId="urn:microsoft.com/office/officeart/2005/8/layout/orgChart1"/>
    <dgm:cxn modelId="{27A084BF-EABC-407C-8327-7D0012CE2048}" type="presParOf" srcId="{E2D96C55-330A-43FD-BA89-5AA59E963813}" destId="{89247E9D-C6E8-4482-9A61-5DE6BA2EAB4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B33757-9D12-429C-98F8-15629FC5985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0E0DCF-F654-4697-9F4E-B76E6D9DF37D}">
      <dgm:prSet phldrT="[Text]" custT="1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en-US" sz="1200" b="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Atbildīgā</a:t>
          </a:r>
          <a:r>
            <a:rPr lang="en-US" sz="12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r>
            <a:rPr lang="lv-LV" sz="12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iestāde </a:t>
          </a:r>
          <a:r>
            <a:rPr lang="lv-LV" sz="1200" b="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nacionāļā</a:t>
          </a:r>
          <a:r>
            <a:rPr lang="lv-LV" sz="12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līmenī -</a:t>
          </a:r>
          <a:r>
            <a:rPr lang="en-US" sz="12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r>
            <a:rPr lang="en-US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VARAM</a:t>
          </a:r>
        </a:p>
      </dgm:t>
    </dgm:pt>
    <dgm:pt modelId="{E180B108-E7A7-42F7-80A0-2B421AF3B067}" type="parTrans" cxnId="{64598B24-202E-42CC-B64D-1EC73CB4E987}">
      <dgm:prSet/>
      <dgm:spPr/>
      <dgm:t>
        <a:bodyPr/>
        <a:lstStyle/>
        <a:p>
          <a:endParaRPr lang="en-US" sz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18E8C99-A94B-48BB-8C8D-93522BB6CE9A}" type="sibTrans" cxnId="{64598B24-202E-42CC-B64D-1EC73CB4E987}">
      <dgm:prSet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 sz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69BFEF8-BF95-463A-B2C6-E4DBBE85F773}">
      <dgm:prSet phldrT="[Text]" custT="1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lv-LV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VARAM un </a:t>
          </a:r>
          <a:r>
            <a:rPr lang="lv-LV" sz="1200" b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EM </a:t>
          </a:r>
          <a:r>
            <a:rPr lang="lv-LV" sz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izstrādās </a:t>
          </a:r>
          <a:r>
            <a:rPr lang="lv-LV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Modernizācijas fonda daudzgadu programmas darbības noteikumus, t.sk. atbalstāmās aktivitātes, projektu iesniedzēju loks, finansējuma apjoms, īstenošanas termiņš, projektu vērtēšanas un īstenošanas kārtība un rezultātu monitorings </a:t>
          </a:r>
          <a:r>
            <a:rPr lang="lv-LV" sz="12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(līdz 01.07.2021.)</a:t>
          </a:r>
          <a:endParaRPr lang="en-US" sz="1200" b="1" i="1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88A1F9B3-EB2C-45AB-BA47-19656FDA11F4}" type="parTrans" cxnId="{61ADAFC6-5EA7-4C85-B1B3-4ABC62A56734}">
      <dgm:prSet/>
      <dgm:spPr/>
      <dgm:t>
        <a:bodyPr/>
        <a:lstStyle/>
        <a:p>
          <a:endParaRPr lang="en-US" sz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A7073A58-A814-4DA3-9D4A-979E8ABA2FCC}" type="sibTrans" cxnId="{61ADAFC6-5EA7-4C85-B1B3-4ABC62A56734}">
      <dgm:prSet/>
      <dgm:spPr/>
      <dgm:t>
        <a:bodyPr/>
        <a:lstStyle/>
        <a:p>
          <a:endParaRPr lang="en-US" sz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892BBE6-0393-4D29-95D9-17409BAB5550}">
      <dgm:prSet custT="1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lv-LV" sz="12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rPr>
            <a:t>Komercdarbības atbalsta kontroles tiesiskā regulējuma saskaņošana ar Eiropas Komisiju attiecībā uz </a:t>
          </a:r>
          <a:r>
            <a:rPr lang="lv-LV" sz="12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Modernizācijas fonda finanšu līdzekļu apsaimniekošanu </a:t>
          </a:r>
          <a:r>
            <a:rPr lang="lv-LV" sz="12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rPr>
            <a:t>(?)</a:t>
          </a:r>
          <a:endParaRPr lang="en-US" sz="1200" b="1" i="1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7971A94-D0E9-4270-B4D1-B4B65EA89C88}" type="parTrans" cxnId="{875A2D09-980E-4117-A1E3-6CFB67C64106}">
      <dgm:prSet/>
      <dgm:spPr/>
      <dgm:t>
        <a:bodyPr/>
        <a:lstStyle/>
        <a:p>
          <a:endParaRPr lang="en-US" sz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9C96458-9458-4096-8014-71836A976BAD}" type="sibTrans" cxnId="{875A2D09-980E-4117-A1E3-6CFB67C64106}">
      <dgm:prSet/>
      <dgm:spPr/>
      <dgm:t>
        <a:bodyPr/>
        <a:lstStyle/>
        <a:p>
          <a:endParaRPr lang="en-US" sz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0A09532F-EAD8-45E4-82B0-33C55ABFC0BC}">
      <dgm:prSet custT="1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lv-LV" sz="12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Investīciju programmu (visticamāk, atklāto projektu konkursu veidā) izstrāde un ieviešanas uzsākšana </a:t>
          </a:r>
          <a:r>
            <a:rPr lang="lv-LV" sz="1200" b="1" i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(pēc Modernizācijas fonda daudzgadu programmas darbības noteikumu apstiprināšanas)</a:t>
          </a:r>
          <a:r>
            <a:rPr lang="lv-LV" sz="1200" b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endParaRPr lang="en-US" sz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B16B6E91-DC87-41E7-AA46-871970960719}" type="parTrans" cxnId="{E1FC0AA0-D969-4590-8DAF-677606BA3458}">
      <dgm:prSet/>
      <dgm:spPr/>
      <dgm:t>
        <a:bodyPr/>
        <a:lstStyle/>
        <a:p>
          <a:endParaRPr lang="en-US" sz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C52FF871-4190-4EE0-A03A-75C55ACDDBEB}" type="sibTrans" cxnId="{E1FC0AA0-D969-4590-8DAF-677606BA3458}">
      <dgm:prSet/>
      <dgm:spPr/>
      <dgm:t>
        <a:bodyPr/>
        <a:lstStyle/>
        <a:p>
          <a:endParaRPr lang="en-US" sz="120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2CC9CDFD-E02E-4452-ACAD-7C2F8A4464AD}" type="pres">
      <dgm:prSet presAssocID="{54B33757-9D12-429C-98F8-15629FC59856}" presName="Name0" presStyleCnt="0">
        <dgm:presLayoutVars>
          <dgm:chMax val="7"/>
          <dgm:chPref val="7"/>
          <dgm:dir/>
        </dgm:presLayoutVars>
      </dgm:prSet>
      <dgm:spPr/>
    </dgm:pt>
    <dgm:pt modelId="{9EDB939D-73F4-4928-8D38-BAC56FA8565F}" type="pres">
      <dgm:prSet presAssocID="{54B33757-9D12-429C-98F8-15629FC59856}" presName="Name1" presStyleCnt="0"/>
      <dgm:spPr/>
    </dgm:pt>
    <dgm:pt modelId="{B841EDFF-3213-4E4A-9A3E-56B12738A43F}" type="pres">
      <dgm:prSet presAssocID="{54B33757-9D12-429C-98F8-15629FC59856}" presName="cycle" presStyleCnt="0"/>
      <dgm:spPr/>
    </dgm:pt>
    <dgm:pt modelId="{152DF84F-AE74-4873-9806-CA907EDB28DB}" type="pres">
      <dgm:prSet presAssocID="{54B33757-9D12-429C-98F8-15629FC59856}" presName="srcNode" presStyleLbl="node1" presStyleIdx="0" presStyleCnt="4"/>
      <dgm:spPr/>
    </dgm:pt>
    <dgm:pt modelId="{01B16260-E7B3-4B63-8ECF-047143179F6C}" type="pres">
      <dgm:prSet presAssocID="{54B33757-9D12-429C-98F8-15629FC59856}" presName="conn" presStyleLbl="parChTrans1D2" presStyleIdx="0" presStyleCnt="1"/>
      <dgm:spPr/>
    </dgm:pt>
    <dgm:pt modelId="{28D26928-10CF-4439-A568-56F81A948500}" type="pres">
      <dgm:prSet presAssocID="{54B33757-9D12-429C-98F8-15629FC59856}" presName="extraNode" presStyleLbl="node1" presStyleIdx="0" presStyleCnt="4"/>
      <dgm:spPr/>
    </dgm:pt>
    <dgm:pt modelId="{E756689E-0955-4430-9F3D-3ACB7884E06A}" type="pres">
      <dgm:prSet presAssocID="{54B33757-9D12-429C-98F8-15629FC59856}" presName="dstNode" presStyleLbl="node1" presStyleIdx="0" presStyleCnt="4"/>
      <dgm:spPr/>
    </dgm:pt>
    <dgm:pt modelId="{28A90829-3A59-4FC6-B62C-D5092C393865}" type="pres">
      <dgm:prSet presAssocID="{C00E0DCF-F654-4697-9F4E-B76E6D9DF37D}" presName="text_1" presStyleLbl="node1" presStyleIdx="0" presStyleCnt="4">
        <dgm:presLayoutVars>
          <dgm:bulletEnabled val="1"/>
        </dgm:presLayoutVars>
      </dgm:prSet>
      <dgm:spPr/>
    </dgm:pt>
    <dgm:pt modelId="{2A2C5215-6AFA-4ACE-AF37-37883C687FEE}" type="pres">
      <dgm:prSet presAssocID="{C00E0DCF-F654-4697-9F4E-B76E6D9DF37D}" presName="accent_1" presStyleCnt="0"/>
      <dgm:spPr/>
    </dgm:pt>
    <dgm:pt modelId="{6E86C8EB-2DB3-4DF7-A01A-676141E442F2}" type="pres">
      <dgm:prSet presAssocID="{C00E0DCF-F654-4697-9F4E-B76E6D9DF37D}" presName="accentRepeatNode" presStyleLbl="solidFgAcc1" presStyleIdx="0" presStyleCnt="4"/>
      <dgm:spPr>
        <a:ln>
          <a:solidFill>
            <a:schemeClr val="accent3">
              <a:lumMod val="75000"/>
            </a:schemeClr>
          </a:solidFill>
        </a:ln>
      </dgm:spPr>
    </dgm:pt>
    <dgm:pt modelId="{4B2C83F3-F2FF-4C03-A337-DD57182B36FA}" type="pres">
      <dgm:prSet presAssocID="{B69BFEF8-BF95-463A-B2C6-E4DBBE85F773}" presName="text_2" presStyleLbl="node1" presStyleIdx="1" presStyleCnt="4" custScaleY="150429">
        <dgm:presLayoutVars>
          <dgm:bulletEnabled val="1"/>
        </dgm:presLayoutVars>
      </dgm:prSet>
      <dgm:spPr/>
    </dgm:pt>
    <dgm:pt modelId="{95B91F52-A31E-4353-AB68-5ECCAE5DCF69}" type="pres">
      <dgm:prSet presAssocID="{B69BFEF8-BF95-463A-B2C6-E4DBBE85F773}" presName="accent_2" presStyleCnt="0"/>
      <dgm:spPr/>
    </dgm:pt>
    <dgm:pt modelId="{C7A28FA8-99DE-482A-82BA-37A4093EAF6D}" type="pres">
      <dgm:prSet presAssocID="{B69BFEF8-BF95-463A-B2C6-E4DBBE85F773}" presName="accentRepeatNode" presStyleLbl="solidFgAcc1" presStyleIdx="1" presStyleCnt="4"/>
      <dgm:spPr>
        <a:ln>
          <a:solidFill>
            <a:schemeClr val="accent3">
              <a:lumMod val="75000"/>
            </a:schemeClr>
          </a:solidFill>
        </a:ln>
      </dgm:spPr>
    </dgm:pt>
    <dgm:pt modelId="{FD599913-74B1-4838-A41E-FDB2F009DD44}" type="pres">
      <dgm:prSet presAssocID="{0892BBE6-0393-4D29-95D9-17409BAB5550}" presName="text_3" presStyleLbl="node1" presStyleIdx="2" presStyleCnt="4">
        <dgm:presLayoutVars>
          <dgm:bulletEnabled val="1"/>
        </dgm:presLayoutVars>
      </dgm:prSet>
      <dgm:spPr/>
    </dgm:pt>
    <dgm:pt modelId="{C24A82D1-EBF4-48EB-BF0C-56D8FD7E883E}" type="pres">
      <dgm:prSet presAssocID="{0892BBE6-0393-4D29-95D9-17409BAB5550}" presName="accent_3" presStyleCnt="0"/>
      <dgm:spPr/>
    </dgm:pt>
    <dgm:pt modelId="{DE678825-4E22-46EB-8AA6-E5B209E289A4}" type="pres">
      <dgm:prSet presAssocID="{0892BBE6-0393-4D29-95D9-17409BAB5550}" presName="accentRepeatNode" presStyleLbl="solidFgAcc1" presStyleIdx="2" presStyleCnt="4"/>
      <dgm:spPr>
        <a:ln>
          <a:solidFill>
            <a:schemeClr val="accent3">
              <a:lumMod val="75000"/>
            </a:schemeClr>
          </a:solidFill>
        </a:ln>
      </dgm:spPr>
    </dgm:pt>
    <dgm:pt modelId="{5784F38F-3C51-4A93-8D57-897E0B412EDD}" type="pres">
      <dgm:prSet presAssocID="{0A09532F-EAD8-45E4-82B0-33C55ABFC0BC}" presName="text_4" presStyleLbl="node1" presStyleIdx="3" presStyleCnt="4">
        <dgm:presLayoutVars>
          <dgm:bulletEnabled val="1"/>
        </dgm:presLayoutVars>
      </dgm:prSet>
      <dgm:spPr/>
    </dgm:pt>
    <dgm:pt modelId="{D894BB2B-03BC-49D3-A29A-1A812ACBE5DD}" type="pres">
      <dgm:prSet presAssocID="{0A09532F-EAD8-45E4-82B0-33C55ABFC0BC}" presName="accent_4" presStyleCnt="0"/>
      <dgm:spPr/>
    </dgm:pt>
    <dgm:pt modelId="{81D3EB58-4764-4926-B5F1-2AE7DAE64DA5}" type="pres">
      <dgm:prSet presAssocID="{0A09532F-EAD8-45E4-82B0-33C55ABFC0BC}" presName="accentRepeatNode" presStyleLbl="solidFgAcc1" presStyleIdx="3" presStyleCnt="4"/>
      <dgm:spPr>
        <a:ln>
          <a:solidFill>
            <a:schemeClr val="accent3">
              <a:lumMod val="75000"/>
            </a:schemeClr>
          </a:solidFill>
        </a:ln>
      </dgm:spPr>
    </dgm:pt>
  </dgm:ptLst>
  <dgm:cxnLst>
    <dgm:cxn modelId="{875A2D09-980E-4117-A1E3-6CFB67C64106}" srcId="{54B33757-9D12-429C-98F8-15629FC59856}" destId="{0892BBE6-0393-4D29-95D9-17409BAB5550}" srcOrd="2" destOrd="0" parTransId="{67971A94-D0E9-4270-B4D1-B4B65EA89C88}" sibTransId="{09C96458-9458-4096-8014-71836A976BAD}"/>
    <dgm:cxn modelId="{64598B24-202E-42CC-B64D-1EC73CB4E987}" srcId="{54B33757-9D12-429C-98F8-15629FC59856}" destId="{C00E0DCF-F654-4697-9F4E-B76E6D9DF37D}" srcOrd="0" destOrd="0" parTransId="{E180B108-E7A7-42F7-80A0-2B421AF3B067}" sibTransId="{B18E8C99-A94B-48BB-8C8D-93522BB6CE9A}"/>
    <dgm:cxn modelId="{09F8DA43-909A-4962-893F-C81851B9BE1F}" type="presOf" srcId="{54B33757-9D12-429C-98F8-15629FC59856}" destId="{2CC9CDFD-E02E-4452-ACAD-7C2F8A4464AD}" srcOrd="0" destOrd="0" presId="urn:microsoft.com/office/officeart/2008/layout/VerticalCurvedList"/>
    <dgm:cxn modelId="{E1A04877-2095-4367-9D86-468BB6764F98}" type="presOf" srcId="{C00E0DCF-F654-4697-9F4E-B76E6D9DF37D}" destId="{28A90829-3A59-4FC6-B62C-D5092C393865}" srcOrd="0" destOrd="0" presId="urn:microsoft.com/office/officeart/2008/layout/VerticalCurvedList"/>
    <dgm:cxn modelId="{EAE8838D-925C-44C8-9151-FEB844F8812A}" type="presOf" srcId="{B69BFEF8-BF95-463A-B2C6-E4DBBE85F773}" destId="{4B2C83F3-F2FF-4C03-A337-DD57182B36FA}" srcOrd="0" destOrd="0" presId="urn:microsoft.com/office/officeart/2008/layout/VerticalCurvedList"/>
    <dgm:cxn modelId="{E1FC0AA0-D969-4590-8DAF-677606BA3458}" srcId="{54B33757-9D12-429C-98F8-15629FC59856}" destId="{0A09532F-EAD8-45E4-82B0-33C55ABFC0BC}" srcOrd="3" destOrd="0" parTransId="{B16B6E91-DC87-41E7-AA46-871970960719}" sibTransId="{C52FF871-4190-4EE0-A03A-75C55ACDDBEB}"/>
    <dgm:cxn modelId="{876E05AC-8762-44AE-A229-2A5F9BCCE3C9}" type="presOf" srcId="{0A09532F-EAD8-45E4-82B0-33C55ABFC0BC}" destId="{5784F38F-3C51-4A93-8D57-897E0B412EDD}" srcOrd="0" destOrd="0" presId="urn:microsoft.com/office/officeart/2008/layout/VerticalCurvedList"/>
    <dgm:cxn modelId="{D3954FB0-C3A0-4B01-88FA-4E4A59AB7F9E}" type="presOf" srcId="{B18E8C99-A94B-48BB-8C8D-93522BB6CE9A}" destId="{01B16260-E7B3-4B63-8ECF-047143179F6C}" srcOrd="0" destOrd="0" presId="urn:microsoft.com/office/officeart/2008/layout/VerticalCurvedList"/>
    <dgm:cxn modelId="{61ADAFC6-5EA7-4C85-B1B3-4ABC62A56734}" srcId="{54B33757-9D12-429C-98F8-15629FC59856}" destId="{B69BFEF8-BF95-463A-B2C6-E4DBBE85F773}" srcOrd="1" destOrd="0" parTransId="{88A1F9B3-EB2C-45AB-BA47-19656FDA11F4}" sibTransId="{A7073A58-A814-4DA3-9D4A-979E8ABA2FCC}"/>
    <dgm:cxn modelId="{B91F16F5-6D22-4741-A534-0AF773E4472E}" type="presOf" srcId="{0892BBE6-0393-4D29-95D9-17409BAB5550}" destId="{FD599913-74B1-4838-A41E-FDB2F009DD44}" srcOrd="0" destOrd="0" presId="urn:microsoft.com/office/officeart/2008/layout/VerticalCurvedList"/>
    <dgm:cxn modelId="{CC97B64C-88C7-4613-8708-880955C4BA86}" type="presParOf" srcId="{2CC9CDFD-E02E-4452-ACAD-7C2F8A4464AD}" destId="{9EDB939D-73F4-4928-8D38-BAC56FA8565F}" srcOrd="0" destOrd="0" presId="urn:microsoft.com/office/officeart/2008/layout/VerticalCurvedList"/>
    <dgm:cxn modelId="{1C85661A-CFFB-46F0-9A93-2B2914AE14BE}" type="presParOf" srcId="{9EDB939D-73F4-4928-8D38-BAC56FA8565F}" destId="{B841EDFF-3213-4E4A-9A3E-56B12738A43F}" srcOrd="0" destOrd="0" presId="urn:microsoft.com/office/officeart/2008/layout/VerticalCurvedList"/>
    <dgm:cxn modelId="{B3DD4C6C-21EB-4B75-91BF-C69CF9832F47}" type="presParOf" srcId="{B841EDFF-3213-4E4A-9A3E-56B12738A43F}" destId="{152DF84F-AE74-4873-9806-CA907EDB28DB}" srcOrd="0" destOrd="0" presId="urn:microsoft.com/office/officeart/2008/layout/VerticalCurvedList"/>
    <dgm:cxn modelId="{719B957E-2D1E-4639-A1A8-44BBE66FF8A9}" type="presParOf" srcId="{B841EDFF-3213-4E4A-9A3E-56B12738A43F}" destId="{01B16260-E7B3-4B63-8ECF-047143179F6C}" srcOrd="1" destOrd="0" presId="urn:microsoft.com/office/officeart/2008/layout/VerticalCurvedList"/>
    <dgm:cxn modelId="{C1BDED0D-07B1-4E39-B391-EBDE0128CB50}" type="presParOf" srcId="{B841EDFF-3213-4E4A-9A3E-56B12738A43F}" destId="{28D26928-10CF-4439-A568-56F81A948500}" srcOrd="2" destOrd="0" presId="urn:microsoft.com/office/officeart/2008/layout/VerticalCurvedList"/>
    <dgm:cxn modelId="{0B8C31C4-34D8-4E6D-A472-3222F8F13C6D}" type="presParOf" srcId="{B841EDFF-3213-4E4A-9A3E-56B12738A43F}" destId="{E756689E-0955-4430-9F3D-3ACB7884E06A}" srcOrd="3" destOrd="0" presId="urn:microsoft.com/office/officeart/2008/layout/VerticalCurvedList"/>
    <dgm:cxn modelId="{7E13AA56-28FC-4430-B946-6EBDCD4C0C4D}" type="presParOf" srcId="{9EDB939D-73F4-4928-8D38-BAC56FA8565F}" destId="{28A90829-3A59-4FC6-B62C-D5092C393865}" srcOrd="1" destOrd="0" presId="urn:microsoft.com/office/officeart/2008/layout/VerticalCurvedList"/>
    <dgm:cxn modelId="{BEF1A191-C1B8-4629-927D-2EEBE8D78DC0}" type="presParOf" srcId="{9EDB939D-73F4-4928-8D38-BAC56FA8565F}" destId="{2A2C5215-6AFA-4ACE-AF37-37883C687FEE}" srcOrd="2" destOrd="0" presId="urn:microsoft.com/office/officeart/2008/layout/VerticalCurvedList"/>
    <dgm:cxn modelId="{C2FC32DD-D3C6-499C-8B6F-A26A1931D4BE}" type="presParOf" srcId="{2A2C5215-6AFA-4ACE-AF37-37883C687FEE}" destId="{6E86C8EB-2DB3-4DF7-A01A-676141E442F2}" srcOrd="0" destOrd="0" presId="urn:microsoft.com/office/officeart/2008/layout/VerticalCurvedList"/>
    <dgm:cxn modelId="{506B1666-0DB8-4B3A-BCF2-A71890D31F96}" type="presParOf" srcId="{9EDB939D-73F4-4928-8D38-BAC56FA8565F}" destId="{4B2C83F3-F2FF-4C03-A337-DD57182B36FA}" srcOrd="3" destOrd="0" presId="urn:microsoft.com/office/officeart/2008/layout/VerticalCurvedList"/>
    <dgm:cxn modelId="{93CA1FAC-A6C5-44F0-8B82-A8218B43A844}" type="presParOf" srcId="{9EDB939D-73F4-4928-8D38-BAC56FA8565F}" destId="{95B91F52-A31E-4353-AB68-5ECCAE5DCF69}" srcOrd="4" destOrd="0" presId="urn:microsoft.com/office/officeart/2008/layout/VerticalCurvedList"/>
    <dgm:cxn modelId="{1CDD7B8F-96C6-4DC8-8E91-8C121C464167}" type="presParOf" srcId="{95B91F52-A31E-4353-AB68-5ECCAE5DCF69}" destId="{C7A28FA8-99DE-482A-82BA-37A4093EAF6D}" srcOrd="0" destOrd="0" presId="urn:microsoft.com/office/officeart/2008/layout/VerticalCurvedList"/>
    <dgm:cxn modelId="{0374B588-1C81-4718-B9F8-D4D4E1A08AB1}" type="presParOf" srcId="{9EDB939D-73F4-4928-8D38-BAC56FA8565F}" destId="{FD599913-74B1-4838-A41E-FDB2F009DD44}" srcOrd="5" destOrd="0" presId="urn:microsoft.com/office/officeart/2008/layout/VerticalCurvedList"/>
    <dgm:cxn modelId="{77AB84C9-1B23-4AA8-BB15-6A7C58899C4C}" type="presParOf" srcId="{9EDB939D-73F4-4928-8D38-BAC56FA8565F}" destId="{C24A82D1-EBF4-48EB-BF0C-56D8FD7E883E}" srcOrd="6" destOrd="0" presId="urn:microsoft.com/office/officeart/2008/layout/VerticalCurvedList"/>
    <dgm:cxn modelId="{B263E02C-185F-4AD9-BE87-420789E21AFC}" type="presParOf" srcId="{C24A82D1-EBF4-48EB-BF0C-56D8FD7E883E}" destId="{DE678825-4E22-46EB-8AA6-E5B209E289A4}" srcOrd="0" destOrd="0" presId="urn:microsoft.com/office/officeart/2008/layout/VerticalCurvedList"/>
    <dgm:cxn modelId="{1AA8E875-FB19-4942-B0E1-5A36CE9E8BB1}" type="presParOf" srcId="{9EDB939D-73F4-4928-8D38-BAC56FA8565F}" destId="{5784F38F-3C51-4A93-8D57-897E0B412EDD}" srcOrd="7" destOrd="0" presId="urn:microsoft.com/office/officeart/2008/layout/VerticalCurvedList"/>
    <dgm:cxn modelId="{BD238A2E-A6ED-4C4A-A1E5-A2D4C6B32F5E}" type="presParOf" srcId="{9EDB939D-73F4-4928-8D38-BAC56FA8565F}" destId="{D894BB2B-03BC-49D3-A29A-1A812ACBE5DD}" srcOrd="8" destOrd="0" presId="urn:microsoft.com/office/officeart/2008/layout/VerticalCurvedList"/>
    <dgm:cxn modelId="{77C4E3C7-76A0-4BD6-BB41-751FE4D1C8A2}" type="presParOf" srcId="{D894BB2B-03BC-49D3-A29A-1A812ACBE5DD}" destId="{81D3EB58-4764-4926-B5F1-2AE7DAE64DA5}" srcOrd="0" destOrd="0" presId="urn:microsoft.com/office/officeart/2008/layout/VerticalCurvedList"/>
  </dgm:cxnLst>
  <dgm:bg>
    <a:noFill/>
  </dgm:bg>
  <dgm:whole>
    <a:ln w="9525" cap="flat" cmpd="sng" algn="ctr">
      <a:solidFill>
        <a:schemeClr val="lt1">
          <a:hueOff val="0"/>
          <a:satOff val="0"/>
          <a:lumOff val="0"/>
        </a:schemeClr>
      </a:solidFill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02C74F-02BE-42F6-88F5-1DB5972B27E9}">
      <dsp:nvSpPr>
        <dsp:cNvPr id="0" name=""/>
        <dsp:cNvSpPr/>
      </dsp:nvSpPr>
      <dsp:spPr>
        <a:xfrm>
          <a:off x="1060887" y="166655"/>
          <a:ext cx="1498941" cy="789252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b="1" kern="120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 mērķi</a:t>
          </a:r>
        </a:p>
      </dsp:txBody>
      <dsp:txXfrm>
        <a:off x="1084003" y="189771"/>
        <a:ext cx="1452709" cy="743020"/>
      </dsp:txXfrm>
    </dsp:sp>
    <dsp:sp modelId="{7C055041-71ED-458D-9780-81594037F18C}">
      <dsp:nvSpPr>
        <dsp:cNvPr id="0" name=""/>
        <dsp:cNvSpPr/>
      </dsp:nvSpPr>
      <dsp:spPr>
        <a:xfrm rot="5401845">
          <a:off x="1556498" y="828529"/>
          <a:ext cx="429284" cy="671170"/>
        </a:xfrm>
        <a:prstGeom prst="rightArrow">
          <a:avLst>
            <a:gd name="adj1" fmla="val 60000"/>
            <a:gd name="adj2" fmla="val 50000"/>
          </a:avLst>
        </a:prstGeom>
        <a:solidFill>
          <a:srgbClr val="06768C"/>
        </a:solidFill>
        <a:ln>
          <a:solidFill>
            <a:srgbClr val="06768C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v-LV" sz="1600" b="1" kern="1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 rot="-5400000">
        <a:off x="1569824" y="949472"/>
        <a:ext cx="402702" cy="300499"/>
      </dsp:txXfrm>
    </dsp:sp>
    <dsp:sp modelId="{9CF0CFAB-65B6-400D-B13F-18B6293C3BBE}">
      <dsp:nvSpPr>
        <dsp:cNvPr id="0" name=""/>
        <dsp:cNvSpPr/>
      </dsp:nvSpPr>
      <dsp:spPr>
        <a:xfrm>
          <a:off x="1035621" y="1391035"/>
          <a:ext cx="1515079" cy="697734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LV mērķi</a:t>
          </a:r>
        </a:p>
      </dsp:txBody>
      <dsp:txXfrm>
        <a:off x="1056057" y="1411471"/>
        <a:ext cx="1474207" cy="656862"/>
      </dsp:txXfrm>
    </dsp:sp>
    <dsp:sp modelId="{2A905433-174E-4E0C-8AE1-9E7AFE58985D}">
      <dsp:nvSpPr>
        <dsp:cNvPr id="0" name=""/>
        <dsp:cNvSpPr/>
      </dsp:nvSpPr>
      <dsp:spPr>
        <a:xfrm rot="5373472">
          <a:off x="1583528" y="1960395"/>
          <a:ext cx="393282" cy="671170"/>
        </a:xfrm>
        <a:prstGeom prst="rightArrow">
          <a:avLst>
            <a:gd name="adj1" fmla="val 60000"/>
            <a:gd name="adj2" fmla="val 50000"/>
          </a:avLst>
        </a:prstGeom>
        <a:solidFill>
          <a:srgbClr val="06768C"/>
        </a:solidFill>
        <a:ln>
          <a:solidFill>
            <a:srgbClr val="06768C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lv-LV" sz="1600" b="1" kern="12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 rot="-5400000">
        <a:off x="1578363" y="2099340"/>
        <a:ext cx="402702" cy="275297"/>
      </dsp:txXfrm>
    </dsp:sp>
    <dsp:sp modelId="{64A5AEED-ED53-4A72-82E1-CEB1864D0471}">
      <dsp:nvSpPr>
        <dsp:cNvPr id="0" name=""/>
        <dsp:cNvSpPr/>
      </dsp:nvSpPr>
      <dsp:spPr>
        <a:xfrm>
          <a:off x="1042840" y="2527730"/>
          <a:ext cx="1519873" cy="916491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ES un LV </a:t>
          </a:r>
          <a:r>
            <a:rPr lang="lv-LV" sz="1600" b="1" kern="1200" dirty="0" err="1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apakšmērķi</a:t>
          </a:r>
          <a:endParaRPr lang="lv-LV" sz="1600" b="1" kern="1200" dirty="0">
            <a:solidFill>
              <a:srgbClr val="06768C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1069683" y="2554573"/>
        <a:ext cx="1466187" cy="8628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CAC09-CCC7-4425-BEAA-B31253DE6AA9}">
      <dsp:nvSpPr>
        <dsp:cNvPr id="0" name=""/>
        <dsp:cNvSpPr/>
      </dsp:nvSpPr>
      <dsp:spPr>
        <a:xfrm>
          <a:off x="8319364" y="1359148"/>
          <a:ext cx="91440" cy="2822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259"/>
              </a:lnTo>
            </a:path>
          </a:pathLst>
        </a:custGeom>
        <a:noFill/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693DDB-A3EB-4A88-B5E8-077B04B743BD}">
      <dsp:nvSpPr>
        <dsp:cNvPr id="0" name=""/>
        <dsp:cNvSpPr/>
      </dsp:nvSpPr>
      <dsp:spPr>
        <a:xfrm>
          <a:off x="5291930" y="2492642"/>
          <a:ext cx="1007619" cy="533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058"/>
              </a:lnTo>
              <a:lnTo>
                <a:pt x="1007619" y="392058"/>
              </a:lnTo>
              <a:lnTo>
                <a:pt x="1007619" y="533188"/>
              </a:lnTo>
            </a:path>
          </a:pathLst>
        </a:custGeom>
        <a:noFill/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2AFE05-2B2C-47A8-ACA4-748DCDE7219C}">
      <dsp:nvSpPr>
        <dsp:cNvPr id="0" name=""/>
        <dsp:cNvSpPr/>
      </dsp:nvSpPr>
      <dsp:spPr>
        <a:xfrm>
          <a:off x="3628688" y="4157596"/>
          <a:ext cx="239555" cy="1243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3870"/>
              </a:lnTo>
              <a:lnTo>
                <a:pt x="239555" y="1243870"/>
              </a:lnTo>
            </a:path>
          </a:pathLst>
        </a:custGeom>
        <a:noFill/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C19DD-5594-48DF-8C88-F6B6B00586CB}">
      <dsp:nvSpPr>
        <dsp:cNvPr id="0" name=""/>
        <dsp:cNvSpPr/>
      </dsp:nvSpPr>
      <dsp:spPr>
        <a:xfrm>
          <a:off x="3628688" y="4157596"/>
          <a:ext cx="255241" cy="453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923"/>
              </a:lnTo>
              <a:lnTo>
                <a:pt x="255241" y="453923"/>
              </a:lnTo>
            </a:path>
          </a:pathLst>
        </a:custGeom>
        <a:noFill/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975B20-B99D-42F8-8411-CDDC4D0B005F}">
      <dsp:nvSpPr>
        <dsp:cNvPr id="0" name=""/>
        <dsp:cNvSpPr/>
      </dsp:nvSpPr>
      <dsp:spPr>
        <a:xfrm>
          <a:off x="4309331" y="2492642"/>
          <a:ext cx="982598" cy="533188"/>
        </a:xfrm>
        <a:custGeom>
          <a:avLst/>
          <a:gdLst/>
          <a:ahLst/>
          <a:cxnLst/>
          <a:rect l="0" t="0" r="0" b="0"/>
          <a:pathLst>
            <a:path>
              <a:moveTo>
                <a:pt x="982598" y="0"/>
              </a:moveTo>
              <a:lnTo>
                <a:pt x="982598" y="392058"/>
              </a:lnTo>
              <a:lnTo>
                <a:pt x="0" y="392058"/>
              </a:lnTo>
              <a:lnTo>
                <a:pt x="0" y="533188"/>
              </a:lnTo>
            </a:path>
          </a:pathLst>
        </a:custGeom>
        <a:noFill/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FD75D9-1B78-4AA5-9247-1F63EBFCAE1C}">
      <dsp:nvSpPr>
        <dsp:cNvPr id="0" name=""/>
        <dsp:cNvSpPr/>
      </dsp:nvSpPr>
      <dsp:spPr>
        <a:xfrm>
          <a:off x="5246210" y="1353496"/>
          <a:ext cx="91440" cy="2822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2259"/>
              </a:lnTo>
            </a:path>
          </a:pathLst>
        </a:custGeom>
        <a:noFill/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893AEB-F468-41DF-84C1-255AE54031DB}">
      <dsp:nvSpPr>
        <dsp:cNvPr id="0" name=""/>
        <dsp:cNvSpPr/>
      </dsp:nvSpPr>
      <dsp:spPr>
        <a:xfrm>
          <a:off x="2300155" y="1375533"/>
          <a:ext cx="1120227" cy="2822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129"/>
              </a:lnTo>
              <a:lnTo>
                <a:pt x="1120227" y="141129"/>
              </a:lnTo>
              <a:lnTo>
                <a:pt x="1120227" y="282259"/>
              </a:lnTo>
            </a:path>
          </a:pathLst>
        </a:custGeom>
        <a:noFill/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A17A0F-1FB9-41FE-8443-5F8312270BB9}">
      <dsp:nvSpPr>
        <dsp:cNvPr id="0" name=""/>
        <dsp:cNvSpPr/>
      </dsp:nvSpPr>
      <dsp:spPr>
        <a:xfrm>
          <a:off x="1400580" y="1375533"/>
          <a:ext cx="899574" cy="282259"/>
        </a:xfrm>
        <a:custGeom>
          <a:avLst/>
          <a:gdLst/>
          <a:ahLst/>
          <a:cxnLst/>
          <a:rect l="0" t="0" r="0" b="0"/>
          <a:pathLst>
            <a:path>
              <a:moveTo>
                <a:pt x="899574" y="0"/>
              </a:moveTo>
              <a:lnTo>
                <a:pt x="899574" y="141129"/>
              </a:lnTo>
              <a:lnTo>
                <a:pt x="0" y="141129"/>
              </a:lnTo>
              <a:lnTo>
                <a:pt x="0" y="282259"/>
              </a:lnTo>
            </a:path>
          </a:pathLst>
        </a:custGeom>
        <a:noFill/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F02227-C32C-4F1D-956D-B836C7A5E08E}">
      <dsp:nvSpPr>
        <dsp:cNvPr id="0" name=""/>
        <dsp:cNvSpPr/>
      </dsp:nvSpPr>
      <dsp:spPr>
        <a:xfrm>
          <a:off x="829462" y="2972"/>
          <a:ext cx="2941385" cy="1372560"/>
        </a:xfrm>
        <a:prstGeom prst="roundRect">
          <a:avLst/>
        </a:prstGeom>
        <a:solidFill>
          <a:srgbClr val="06768C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SEG samazinājums &lt;-55% pret 1990.g.</a:t>
          </a:r>
        </a:p>
      </dsp:txBody>
      <dsp:txXfrm>
        <a:off x="896465" y="69975"/>
        <a:ext cx="2807379" cy="1238554"/>
      </dsp:txXfrm>
    </dsp:sp>
    <dsp:sp modelId="{4777C10E-C992-41AF-9984-CEA8B314BB63}">
      <dsp:nvSpPr>
        <dsp:cNvPr id="0" name=""/>
        <dsp:cNvSpPr/>
      </dsp:nvSpPr>
      <dsp:spPr>
        <a:xfrm>
          <a:off x="421483" y="1657792"/>
          <a:ext cx="1958195" cy="856885"/>
        </a:xfrm>
        <a:prstGeom prst="roundRect">
          <a:avLst/>
        </a:prstGeom>
        <a:solidFill>
          <a:srgbClr val="CFD5EA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3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SEG emisijas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3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-17% pret 2005</a:t>
          </a:r>
        </a:p>
      </dsp:txBody>
      <dsp:txXfrm>
        <a:off x="463313" y="1699622"/>
        <a:ext cx="1874535" cy="773225"/>
      </dsp:txXfrm>
    </dsp:sp>
    <dsp:sp modelId="{4F6245F7-D470-4986-B240-BE0F038A7EE5}">
      <dsp:nvSpPr>
        <dsp:cNvPr id="0" name=""/>
        <dsp:cNvSpPr/>
      </dsp:nvSpPr>
      <dsp:spPr>
        <a:xfrm>
          <a:off x="2661937" y="1657792"/>
          <a:ext cx="1516889" cy="873364"/>
        </a:xfrm>
        <a:prstGeom prst="flowChartAlternateProcess">
          <a:avLst/>
        </a:prstGeom>
        <a:solidFill>
          <a:srgbClr val="CFD5EA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3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644 </a:t>
          </a:r>
          <a:r>
            <a:rPr lang="lv-LV" sz="1300" b="1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kt</a:t>
          </a:r>
          <a:r>
            <a:rPr lang="lv-LV" sz="13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CO2 </a:t>
          </a:r>
          <a:r>
            <a:rPr lang="lv-LV" sz="1300" b="1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ekv</a:t>
          </a:r>
          <a:r>
            <a:rPr lang="lv-LV" sz="13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. piesaiste ZIZIMM sektorā</a:t>
          </a:r>
          <a:endParaRPr lang="lv-LV" sz="1300" b="1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704570" y="1700425"/>
        <a:ext cx="1431623" cy="788098"/>
      </dsp:txXfrm>
    </dsp:sp>
    <dsp:sp modelId="{853690EE-06D9-4307-ABA5-E91084E3F74D}">
      <dsp:nvSpPr>
        <dsp:cNvPr id="0" name=""/>
        <dsp:cNvSpPr/>
      </dsp:nvSpPr>
      <dsp:spPr>
        <a:xfrm>
          <a:off x="4053255" y="2972"/>
          <a:ext cx="2477350" cy="1350524"/>
        </a:xfrm>
        <a:prstGeom prst="roundRect">
          <a:avLst/>
        </a:prstGeom>
        <a:solidFill>
          <a:srgbClr val="06768C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AER īpatsvars 40%</a:t>
          </a:r>
        </a:p>
      </dsp:txBody>
      <dsp:txXfrm>
        <a:off x="4119182" y="68899"/>
        <a:ext cx="2345496" cy="1218670"/>
      </dsp:txXfrm>
    </dsp:sp>
    <dsp:sp modelId="{FAF2BD80-7653-43B2-9DEF-E01BB9FA67BF}">
      <dsp:nvSpPr>
        <dsp:cNvPr id="0" name=""/>
        <dsp:cNvSpPr/>
      </dsp:nvSpPr>
      <dsp:spPr>
        <a:xfrm>
          <a:off x="4461086" y="1635756"/>
          <a:ext cx="1661688" cy="856885"/>
        </a:xfrm>
        <a:prstGeom prst="roundRect">
          <a:avLst/>
        </a:prstGeom>
        <a:solidFill>
          <a:srgbClr val="CFD5EA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5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Indikatīvi [55%]</a:t>
          </a:r>
          <a:r>
            <a:rPr lang="lv-LV" sz="13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kopējā enerģijas gala patēriņā</a:t>
          </a:r>
        </a:p>
      </dsp:txBody>
      <dsp:txXfrm>
        <a:off x="4502916" y="1677586"/>
        <a:ext cx="1578028" cy="773225"/>
      </dsp:txXfrm>
    </dsp:sp>
    <dsp:sp modelId="{0A8F3C30-BAA2-4371-AFB7-F4A934EDACD1}">
      <dsp:nvSpPr>
        <dsp:cNvPr id="0" name=""/>
        <dsp:cNvSpPr/>
      </dsp:nvSpPr>
      <dsp:spPr>
        <a:xfrm>
          <a:off x="3458527" y="3025830"/>
          <a:ext cx="1701607" cy="1131766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4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Transportā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13% SEG emisiju intensitātes samazinājums, ko sasniedz ar AER</a:t>
          </a:r>
        </a:p>
      </dsp:txBody>
      <dsp:txXfrm>
        <a:off x="3513775" y="3081078"/>
        <a:ext cx="1591111" cy="1021270"/>
      </dsp:txXfrm>
    </dsp:sp>
    <dsp:sp modelId="{6B1615E8-6865-4EC4-B6A5-68A5009D041C}">
      <dsp:nvSpPr>
        <dsp:cNvPr id="0" name=""/>
        <dsp:cNvSpPr/>
      </dsp:nvSpPr>
      <dsp:spPr>
        <a:xfrm>
          <a:off x="3883929" y="4314391"/>
          <a:ext cx="2641115" cy="594256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Moderno biodegvielu īpatsvars 2,2% 2030.g. bez multiplikatora</a:t>
          </a:r>
        </a:p>
      </dsp:txBody>
      <dsp:txXfrm>
        <a:off x="3912938" y="4343400"/>
        <a:ext cx="2583097" cy="536238"/>
      </dsp:txXfrm>
    </dsp:sp>
    <dsp:sp modelId="{AAB21A80-9899-4676-8627-031D69F9F762}">
      <dsp:nvSpPr>
        <dsp:cNvPr id="0" name=""/>
        <dsp:cNvSpPr/>
      </dsp:nvSpPr>
      <dsp:spPr>
        <a:xfrm>
          <a:off x="3868244" y="5065443"/>
          <a:ext cx="2594757" cy="672046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Sintētisko degvielu (t.sk. ūdeņraža) īpatsvara mērķis 2,6% </a:t>
          </a:r>
        </a:p>
      </dsp:txBody>
      <dsp:txXfrm>
        <a:off x="3901051" y="5098250"/>
        <a:ext cx="2529143" cy="606432"/>
      </dsp:txXfrm>
    </dsp:sp>
    <dsp:sp modelId="{09C26A36-BF30-46BE-91E9-57F82A1804F9}">
      <dsp:nvSpPr>
        <dsp:cNvPr id="0" name=""/>
        <dsp:cNvSpPr/>
      </dsp:nvSpPr>
      <dsp:spPr>
        <a:xfrm>
          <a:off x="5442395" y="3025830"/>
          <a:ext cx="1714309" cy="1113479"/>
        </a:xfrm>
        <a:prstGeom prst="roundRect">
          <a:avLst/>
        </a:prstGeom>
        <a:solidFill>
          <a:schemeClr val="bg1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lv-LV" sz="1400" b="1" kern="1200" dirty="0">
              <a:solidFill>
                <a:srgbClr val="06768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Siltumapgādē 2.1% </a:t>
          </a:r>
          <a:r>
            <a:rPr lang="lv-LV" sz="1400" b="1" kern="12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ikgadējais pieaugums</a:t>
          </a:r>
        </a:p>
      </dsp:txBody>
      <dsp:txXfrm>
        <a:off x="5496751" y="3080186"/>
        <a:ext cx="1605597" cy="1004767"/>
      </dsp:txXfrm>
    </dsp:sp>
    <dsp:sp modelId="{7708D585-6F9D-4A85-AA9C-0A22A9A8E25F}">
      <dsp:nvSpPr>
        <dsp:cNvPr id="0" name=""/>
        <dsp:cNvSpPr/>
      </dsp:nvSpPr>
      <dsp:spPr>
        <a:xfrm>
          <a:off x="6812865" y="2972"/>
          <a:ext cx="3104437" cy="1356176"/>
        </a:xfrm>
        <a:prstGeom prst="roundRect">
          <a:avLst/>
        </a:prstGeom>
        <a:solidFill>
          <a:srgbClr val="06768C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b="1" kern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Energoefektivitātes mērķis ~40%</a:t>
          </a:r>
        </a:p>
      </dsp:txBody>
      <dsp:txXfrm>
        <a:off x="6879068" y="69175"/>
        <a:ext cx="2972031" cy="1223770"/>
      </dsp:txXfrm>
    </dsp:sp>
    <dsp:sp modelId="{9763D455-FA61-4625-BC25-8D50240DA4DC}">
      <dsp:nvSpPr>
        <dsp:cNvPr id="0" name=""/>
        <dsp:cNvSpPr/>
      </dsp:nvSpPr>
      <dsp:spPr>
        <a:xfrm>
          <a:off x="7336241" y="1641408"/>
          <a:ext cx="2057684" cy="844197"/>
        </a:xfrm>
        <a:prstGeom prst="roundRect">
          <a:avLst/>
        </a:prstGeom>
        <a:solidFill>
          <a:srgbClr val="CFD5EA"/>
        </a:solidFill>
        <a:ln w="12700" cap="flat" cmpd="sng" algn="ctr">
          <a:solidFill>
            <a:srgbClr val="067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300" b="1" kern="12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jaunie ikgadējie ietaupījumi  1,5%</a:t>
          </a:r>
        </a:p>
      </dsp:txBody>
      <dsp:txXfrm>
        <a:off x="7377451" y="1682618"/>
        <a:ext cx="1975264" cy="7617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16260-E7B3-4B63-8ECF-047143179F6C}">
      <dsp:nvSpPr>
        <dsp:cNvPr id="0" name=""/>
        <dsp:cNvSpPr/>
      </dsp:nvSpPr>
      <dsp:spPr>
        <a:xfrm>
          <a:off x="-5357967" y="-820500"/>
          <a:ext cx="6379955" cy="6379955"/>
        </a:xfrm>
        <a:prstGeom prst="blockArc">
          <a:avLst>
            <a:gd name="adj1" fmla="val 18900000"/>
            <a:gd name="adj2" fmla="val 2700000"/>
            <a:gd name="adj3" fmla="val 339"/>
          </a:avLst>
        </a:prstGeom>
        <a:noFill/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A90829-3A59-4FC6-B62C-D5092C393865}">
      <dsp:nvSpPr>
        <dsp:cNvPr id="0" name=""/>
        <dsp:cNvSpPr/>
      </dsp:nvSpPr>
      <dsp:spPr>
        <a:xfrm>
          <a:off x="535052" y="364330"/>
          <a:ext cx="7485682" cy="729040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67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Atbildīgā</a:t>
          </a:r>
          <a:r>
            <a:rPr lang="en-US" sz="12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r>
            <a:rPr lang="lv-LV" sz="12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iestāde </a:t>
          </a:r>
          <a:r>
            <a:rPr lang="lv-LV" sz="1200" b="0" kern="1200" dirty="0" err="1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nacionāļā</a:t>
          </a:r>
          <a:r>
            <a:rPr lang="lv-LV" sz="12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līmenī -</a:t>
          </a:r>
          <a:r>
            <a:rPr lang="en-US" sz="12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r>
            <a:rPr lang="en-US" sz="12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VARAM</a:t>
          </a:r>
        </a:p>
      </dsp:txBody>
      <dsp:txXfrm>
        <a:off x="535052" y="364330"/>
        <a:ext cx="7485682" cy="729040"/>
      </dsp:txXfrm>
    </dsp:sp>
    <dsp:sp modelId="{6E86C8EB-2DB3-4DF7-A01A-676141E442F2}">
      <dsp:nvSpPr>
        <dsp:cNvPr id="0" name=""/>
        <dsp:cNvSpPr/>
      </dsp:nvSpPr>
      <dsp:spPr>
        <a:xfrm>
          <a:off x="79402" y="273200"/>
          <a:ext cx="911301" cy="9113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83F3-F2FF-4C03-A337-DD57182B36FA}">
      <dsp:nvSpPr>
        <dsp:cNvPr id="0" name=""/>
        <dsp:cNvSpPr/>
      </dsp:nvSpPr>
      <dsp:spPr>
        <a:xfrm>
          <a:off x="953028" y="1274257"/>
          <a:ext cx="7067706" cy="1096688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67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b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VARAM un </a:t>
          </a:r>
          <a:r>
            <a:rPr lang="lv-LV" sz="1200" b="1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EM </a:t>
          </a:r>
          <a:r>
            <a:rPr lang="lv-LV" sz="1200" kern="120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izstrādās </a:t>
          </a:r>
          <a:r>
            <a:rPr lang="lv-LV" sz="120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Modernizācijas fonda daudzgadu programmas darbības noteikumus, t.sk. atbalstāmās aktivitātes, projektu iesniedzēju loks, finansējuma apjoms, īstenošanas termiņš, projektu vērtēšanas un īstenošanas kārtība un rezultātu monitorings </a:t>
          </a:r>
          <a:r>
            <a:rPr lang="lv-LV" sz="1200" b="1" i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(līdz 01.07.2021.)</a:t>
          </a:r>
          <a:endParaRPr lang="en-US" sz="1200" b="1" i="1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953028" y="1274257"/>
        <a:ext cx="7067706" cy="1096688"/>
      </dsp:txXfrm>
    </dsp:sp>
    <dsp:sp modelId="{C7A28FA8-99DE-482A-82BA-37A4093EAF6D}">
      <dsp:nvSpPr>
        <dsp:cNvPr id="0" name=""/>
        <dsp:cNvSpPr/>
      </dsp:nvSpPr>
      <dsp:spPr>
        <a:xfrm>
          <a:off x="497378" y="1366951"/>
          <a:ext cx="911301" cy="9113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599913-74B1-4838-A41E-FDB2F009DD44}">
      <dsp:nvSpPr>
        <dsp:cNvPr id="0" name=""/>
        <dsp:cNvSpPr/>
      </dsp:nvSpPr>
      <dsp:spPr>
        <a:xfrm>
          <a:off x="953028" y="2551832"/>
          <a:ext cx="7067706" cy="729040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67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rPr>
            <a:t>Komercdarbības atbalsta kontroles tiesiskā regulējuma saskaņošana ar Eiropas Komisiju attiecībā uz </a:t>
          </a:r>
          <a:r>
            <a:rPr lang="lv-LV" sz="12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Modernizācijas fonda finanšu līdzekļu apsaimniekošanu </a:t>
          </a:r>
          <a:r>
            <a:rPr lang="lv-LV" sz="1200" b="1" i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rPr>
            <a:t>(?)</a:t>
          </a:r>
          <a:endParaRPr lang="en-US" sz="1200" b="1" i="1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953028" y="2551832"/>
        <a:ext cx="7067706" cy="729040"/>
      </dsp:txXfrm>
    </dsp:sp>
    <dsp:sp modelId="{DE678825-4E22-46EB-8AA6-E5B209E289A4}">
      <dsp:nvSpPr>
        <dsp:cNvPr id="0" name=""/>
        <dsp:cNvSpPr/>
      </dsp:nvSpPr>
      <dsp:spPr>
        <a:xfrm>
          <a:off x="497378" y="2460702"/>
          <a:ext cx="911301" cy="9113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84F38F-3C51-4A93-8D57-897E0B412EDD}">
      <dsp:nvSpPr>
        <dsp:cNvPr id="0" name=""/>
        <dsp:cNvSpPr/>
      </dsp:nvSpPr>
      <dsp:spPr>
        <a:xfrm>
          <a:off x="535052" y="3645583"/>
          <a:ext cx="7485682" cy="729040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67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2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Investīciju programmu (visticamāk, atklāto projektu konkursu veidā) izstrāde un ieviešanas uzsākšana </a:t>
          </a:r>
          <a:r>
            <a:rPr lang="lv-LV" sz="1200" b="1" i="1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(pēc Modernizācijas fonda daudzgadu programmas darbības noteikumu apstiprināšanas)</a:t>
          </a:r>
          <a:r>
            <a:rPr lang="lv-LV" sz="1200" b="0" kern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rPr>
            <a:t> </a:t>
          </a:r>
          <a:endParaRPr lang="en-US" sz="1200" kern="1200" dirty="0">
            <a:solidFill>
              <a:schemeClr val="tx1"/>
            </a:solidFill>
            <a:latin typeface="Verdana" panose="020B0604030504040204" pitchFamily="34" charset="0"/>
            <a:ea typeface="Verdana" panose="020B0604030504040204" pitchFamily="34" charset="0"/>
          </a:endParaRPr>
        </a:p>
      </dsp:txBody>
      <dsp:txXfrm>
        <a:off x="535052" y="3645583"/>
        <a:ext cx="7485682" cy="729040"/>
      </dsp:txXfrm>
    </dsp:sp>
    <dsp:sp modelId="{81D3EB58-4764-4926-B5F1-2AE7DAE64DA5}">
      <dsp:nvSpPr>
        <dsp:cNvPr id="0" name=""/>
        <dsp:cNvSpPr/>
      </dsp:nvSpPr>
      <dsp:spPr>
        <a:xfrm>
          <a:off x="79402" y="3554453"/>
          <a:ext cx="911301" cy="9113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57027-4BEC-40A5-886A-384283CE98DD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A3BBF-C724-4B4B-A388-4FB004D92ED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40903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0C5B2FD-FEC2-4CED-8D24-EE9B1F6E9F56}" type="slidenum">
              <a:rPr kumimoji="0" 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7451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lv-LV" b="1">
              <a:cs typeface="Segoe UI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BFA2B-209C-4C68-A927-15C9EE5BB4F6}" type="slidenum">
              <a:rPr lang="lv-LV" smtClean="0"/>
              <a:pPr/>
              <a:t>21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02551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67E55C1E-AD78-4995-BC85-68234A01E1D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30E968D7-28DF-450C-B7FD-F731D1F9E3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lv-LV" altLang="lv-LV" dirty="0"/>
              <a:t>Plāna mērķiem jābūt </a:t>
            </a:r>
            <a:r>
              <a:rPr lang="lv-LV" altLang="lv-LV" b="1" dirty="0"/>
              <a:t>ambiciozākiem</a:t>
            </a:r>
            <a:r>
              <a:rPr lang="lv-LV" altLang="lv-LV" dirty="0"/>
              <a:t> kā 2020 mērķiem un </a:t>
            </a:r>
            <a:r>
              <a:rPr lang="lv-LV" altLang="lv-LV" b="1" dirty="0"/>
              <a:t>«</a:t>
            </a:r>
            <a:r>
              <a:rPr lang="lv-LV" altLang="lv-LV" b="1" i="1" dirty="0"/>
              <a:t>energoefektivitātes pirmajā vietā</a:t>
            </a:r>
            <a:r>
              <a:rPr lang="lv-LV" altLang="lv-LV" b="1" dirty="0"/>
              <a:t>»</a:t>
            </a:r>
            <a:r>
              <a:rPr lang="lv-LV" altLang="lv-LV" dirty="0"/>
              <a:t> princips ir horizontāli jāievieš un jāievēro visos pasākumos.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endParaRPr lang="lv-LV" altLang="lv-LV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lv-LV" altLang="lv-LV" dirty="0"/>
              <a:t>Šeit ir redzami Plāna skaitliskie mērķi.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endParaRPr lang="lv-LV" altLang="lv-LV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lv-LV" altLang="lv-LV" dirty="0"/>
              <a:t>Diemžēl lielas izvēles brīvības mērķu noteikšanā Latvijai nav.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endParaRPr lang="lv-LV" altLang="lv-LV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lv-LV" altLang="lv-LV" dirty="0"/>
              <a:t>Siltumnīcefekta gāzu emisiju samazināšanas un oglekļa dioksīda piesaistes nodrošināšanas mērķi ir noteikti Eiropas Savienības tiesību aktos – regulās.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endParaRPr lang="lv-LV" altLang="lv-LV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lv-LV" altLang="lv-LV" dirty="0"/>
              <a:t>Arī energoefektivitātes obligātais mērķis jauniem </a:t>
            </a:r>
            <a:r>
              <a:rPr lang="lv-LV" altLang="lv-LV" dirty="0" err="1"/>
              <a:t>energoietaupījumiem</a:t>
            </a:r>
            <a:r>
              <a:rPr lang="lv-LV" altLang="lv-LV" dirty="0"/>
              <a:t> ir noteikts saskaņā ar direktīvā noteikto metodi. Un šī metode rezultējās mērķī, kas ir vairāk nekā 2 reizes lielāks nekā mērķis periodā līdz 2020.gadam. Ir a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endParaRPr lang="lv-LV" altLang="lv-LV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lv-LV" altLang="lv-LV" dirty="0"/>
              <a:t>Atjaunojamās enerģijas īpatsvara mērķi ir jāpiedāvā dalībvalstīm, ņemot vērā obligāto atjaunojamās enerģijas īpatsvara mērķus transportā un siltumapgādē.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endParaRPr lang="lv-LV" altLang="lv-LV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lv-LV" altLang="lv-LV" dirty="0"/>
              <a:t>Attiecībā uz </a:t>
            </a:r>
            <a:r>
              <a:rPr lang="lv-LV" altLang="lv-LV" dirty="0" err="1"/>
              <a:t>starpsavienojuma</a:t>
            </a:r>
            <a:r>
              <a:rPr lang="lv-LV" altLang="lv-LV" dirty="0"/>
              <a:t> mērķi, kas visām Eiropas Savienības dalībvalstīm ir vienāds – tad Latvijai šis mērķis ir ļoti labvēlīgs, jo Latvija gan atsevišķi, gan kopā ar citām Baltijas valstīm šo mērķis ir pārpildījusi vairākkārtīgi</a:t>
            </a: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44D018A4-479C-42DD-A066-5415BF90C1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382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82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82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82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82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B72169-E0B6-470D-929A-C681D0EB2999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Helvetica Neue"/>
              </a:rPr>
              <a:pPr marL="0" marR="0" lvl="0" indent="0" algn="r" defTabSz="938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95688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845AD8-1B3C-4A45-97A8-108CFD2F8E7F}" type="slidenum">
              <a:rPr kumimoji="0" lang="lv-LV" altLang="lv-LV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8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lv-LV" altLang="lv-LV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913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lv-LV" sz="1200" b="1" kern="1200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Mērķis:</a:t>
            </a:r>
          </a:p>
          <a:p>
            <a:pPr lvl="2"/>
            <a:r>
              <a:rPr lang="lv-LV" sz="1200" b="0" i="0" kern="1200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1) Enerģijas patēriņa samazināšanos;</a:t>
            </a:r>
            <a:br>
              <a:rPr lang="lv-LV"/>
            </a:br>
            <a:r>
              <a:rPr lang="lv-LV" sz="1200" b="0" i="0" kern="1200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2) </a:t>
            </a:r>
            <a:r>
              <a:rPr lang="lv-LV" sz="1200" b="0" i="0" kern="1200" err="1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pārēju</a:t>
            </a:r>
            <a:r>
              <a:rPr lang="lv-LV" sz="1200" b="0" i="0" kern="1200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 uz atjaunojamiem energoresursiem,</a:t>
            </a:r>
            <a:br>
              <a:rPr lang="lv-LV"/>
            </a:br>
            <a:r>
              <a:rPr lang="lv-LV" sz="1200" b="0" i="0" kern="1200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3) jaunu energoefektīvu tehnoloģiju izstrādi un </a:t>
            </a:r>
            <a:r>
              <a:rPr lang="lv-LV" sz="1200" b="0" i="0" kern="1200" err="1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bezizmešu</a:t>
            </a:r>
            <a:r>
              <a:rPr lang="lv-LV" sz="1200" b="0" i="0" kern="1200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 </a:t>
            </a:r>
            <a:r>
              <a:rPr lang="lv-LV" sz="1200" b="0" i="0" kern="1200" err="1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transporlīdzekļu</a:t>
            </a:r>
            <a:r>
              <a:rPr lang="lv-LV" sz="1200" b="0" i="0" kern="1200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 izmantošanu komercdarbībā.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BFA2B-209C-4C68-A927-15C9EE5BB4F6}" type="slidenum">
              <a:rPr lang="lv-LV" smtClean="0"/>
              <a:pPr/>
              <a:t>14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33524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lv-LV" b="1">
              <a:cs typeface="Segoe UI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BFA2B-209C-4C68-A927-15C9EE5BB4F6}" type="slidenum">
              <a:rPr lang="lv-LV" smtClean="0"/>
              <a:pPr/>
              <a:t>16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6773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lv-LV" sz="1200" b="0" i="0" kern="1200">
                <a:solidFill>
                  <a:schemeClr val="tx1"/>
                </a:solidFill>
                <a:effectLst/>
                <a:latin typeface="Segoe UI Light" panose="020B0502040204020203" pitchFamily="34" charset="0"/>
                <a:ea typeface="+mn-ea"/>
                <a:cs typeface="+mn-cs"/>
              </a:rPr>
              <a:t>2.1.4.SAM Atjaunojamo energoresursu enerģijas veicināšana – saules enerģija u.c. AER elektroenerģija</a:t>
            </a:r>
            <a:endParaRPr lang="lv-LV" b="1">
              <a:cs typeface="Segoe UI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BFA2B-209C-4C68-A927-15C9EE5BB4F6}" type="slidenum">
              <a:rPr lang="lv-LV" smtClean="0"/>
              <a:pPr/>
              <a:t>17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59072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lv-LV" sz="1200" b="1">
                <a:solidFill>
                  <a:srgbClr val="FF0000"/>
                </a:solidFill>
              </a:rPr>
              <a:t>+ 9 227 403 EUR – papildus nauda ERAF</a:t>
            </a:r>
            <a:endParaRPr lang="lv-LV" b="1">
              <a:cs typeface="Segoe UI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BFA2B-209C-4C68-A927-15C9EE5BB4F6}" type="slidenum">
              <a:rPr lang="lv-LV" smtClean="0"/>
              <a:pPr/>
              <a:t>18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44903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lv-LV" b="1">
                <a:cs typeface="Segoe UI Light"/>
              </a:rPr>
              <a:t>2.1.1.7. Valsts iestāžu  infrastruktūras optimizācija  13 050 000 EUR</a:t>
            </a:r>
          </a:p>
          <a:p>
            <a:pPr lvl="2"/>
            <a:r>
              <a:rPr lang="lv-LV" b="1">
                <a:cs typeface="Segoe UI Light"/>
              </a:rPr>
              <a:t>2.1.1.8. Energoefektivitāti veicinoši pasākumi kultūras infrastruktūrā  34 800 000 EUR </a:t>
            </a:r>
          </a:p>
          <a:p>
            <a:pPr lvl="2"/>
            <a:endParaRPr lang="lv-LV" b="1">
              <a:cs typeface="Segoe UI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BFA2B-209C-4C68-A927-15C9EE5BB4F6}" type="slidenum">
              <a:rPr lang="lv-LV" smtClean="0"/>
              <a:pPr/>
              <a:t>19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55055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lv-LV" b="1">
              <a:cs typeface="Segoe UI Ligh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BFA2B-209C-4C68-A927-15C9EE5BB4F6}" type="slidenum">
              <a:rPr lang="lv-LV" smtClean="0"/>
              <a:pPr/>
              <a:t>20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09716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353BB-B36F-463E-9986-206C5C86DC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582" y="3523297"/>
            <a:ext cx="9144837" cy="390094"/>
          </a:xfrm>
          <a:prstGeom prst="rect">
            <a:avLst/>
          </a:prstGeom>
        </p:spPr>
        <p:txBody>
          <a:bodyPr anchor="b"/>
          <a:lstStyle>
            <a:lvl1pPr algn="ctr">
              <a:defRPr sz="22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F51B43-F775-421C-8B7F-C7EA6BEF8F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582" y="4519272"/>
            <a:ext cx="9144837" cy="32419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87" i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21440" indent="0" algn="ctr">
              <a:buNone/>
              <a:defRPr sz="1406"/>
            </a:lvl2pPr>
            <a:lvl3pPr marL="642882" indent="0" algn="ctr">
              <a:buNone/>
              <a:defRPr sz="1266"/>
            </a:lvl3pPr>
            <a:lvl4pPr marL="964323" indent="0" algn="ctr">
              <a:buNone/>
              <a:defRPr sz="1125"/>
            </a:lvl4pPr>
            <a:lvl5pPr marL="1285763" indent="0" algn="ctr">
              <a:buNone/>
              <a:defRPr sz="1125"/>
            </a:lvl5pPr>
            <a:lvl6pPr marL="1607205" indent="0" algn="ctr">
              <a:buNone/>
              <a:defRPr sz="1125"/>
            </a:lvl6pPr>
            <a:lvl7pPr marL="1928645" indent="0" algn="ctr">
              <a:buNone/>
              <a:defRPr sz="1125"/>
            </a:lvl7pPr>
            <a:lvl8pPr marL="2250086" indent="0" algn="ctr">
              <a:buNone/>
              <a:defRPr sz="1125"/>
            </a:lvl8pPr>
            <a:lvl9pPr marL="2571527" indent="0" algn="ctr">
              <a:buNone/>
              <a:defRPr sz="1125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34381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5808-A995-4D10-8E3A-0AAC6AF1F108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8844055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5808-A995-4D10-8E3A-0AAC6AF1F108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3594750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5808-A995-4D10-8E3A-0AAC6AF1F108}" type="slidenum">
              <a:rPr lang="lv-LV" smtClean="0"/>
              <a:t>‹#›</a:t>
            </a:fld>
            <a:endParaRPr lang="lv-LV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F231A3-E2A9-4AAD-99A3-A422981FF6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8" y="0"/>
            <a:ext cx="1762298" cy="195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0630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8700-EDF9-47FB-B155-854A7CF2E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74BEC7-9442-4CAE-96A6-B1189E592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1E19A-1B6F-4CFC-8985-5528486AA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DB158D-DE28-4BED-B7C2-E870D3269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56D52-925A-4CE4-86AD-D9521F377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5021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AA778-B744-46E2-9B85-19177915B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FFF2C-659D-4978-A0BE-A121AFEF6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EC105-BF17-4871-923F-91F336373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F2950-5C96-4E9C-9804-C00641C8F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1D1E1-7035-49E6-A6F9-6BF1C1511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54100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1F905-4018-4C4D-B5FA-D440A996F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5A777D-CC2F-435D-A2C2-431E9B5BF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11581-9F96-48E0-A403-9302EF06B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04A725-C941-4D1C-9507-251C6C12C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094BA-6C36-4B21-878B-C2CE2012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34438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0967B-3308-4AF4-8CF1-EEC48FE9F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BA253-7D31-46B9-BCEB-0A77FC8FA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F5D816-7B75-467B-9A2A-809AA0007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1CF1F0-C234-4CBC-B2EE-7D9662F66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1FD82-2A75-4AFF-918E-C0B9E28E7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59DEE-DBF1-467E-9155-78EF4C071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18574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5B184-6835-4414-AFEF-420EE86D0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FE5082-E75B-4320-A871-A90BFA6E53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5684C1-850E-4DB0-85F8-047672BF49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06C710-5763-48D7-A75F-AF5F7449C0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76CFEC-A735-40DB-9F61-E99CE0CEB5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FAA158-CCC4-41BC-83DC-E73A58E70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0AEDB1-A2B3-4A21-B1A8-5EFC282A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8B077F-BA54-4C1B-B343-883F0208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55144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920AF-2DD8-4D02-B2F3-086C5C68C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3B2A0D-B0CB-4E82-A2F0-77D7C554D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F44BFA-9C35-4ECC-986E-20CE3F0E4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2D4DB-E853-47D1-8FC2-D73169A25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63570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32C592-9F74-46F8-9076-57F266E30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A6F7A-8F23-4480-8806-BDAFF8DAB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730C31-13CF-4FE5-97AE-40F38DDA4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7300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7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250"/>
            </a:lvl1pPr>
            <a:lvl2pPr marL="457177" indent="0" algn="ctr">
              <a:buNone/>
              <a:defRPr sz="2000"/>
            </a:lvl2pPr>
            <a:lvl3pPr marL="914353" indent="0" algn="ctr">
              <a:buNone/>
              <a:defRPr sz="1800"/>
            </a:lvl3pPr>
            <a:lvl4pPr marL="1371530" indent="0" algn="ctr">
              <a:buNone/>
              <a:defRPr sz="1600"/>
            </a:lvl4pPr>
            <a:lvl5pPr marL="1828706" indent="0" algn="ctr">
              <a:buNone/>
              <a:defRPr sz="1600"/>
            </a:lvl5pPr>
            <a:lvl6pPr marL="2285883" indent="0" algn="ctr">
              <a:buNone/>
              <a:defRPr sz="1600"/>
            </a:lvl6pPr>
            <a:lvl7pPr marL="2743060" indent="0" algn="ctr">
              <a:buNone/>
              <a:defRPr sz="1600"/>
            </a:lvl7pPr>
            <a:lvl8pPr marL="3200236" indent="0" algn="ctr">
              <a:buNone/>
              <a:defRPr sz="1600"/>
            </a:lvl8pPr>
            <a:lvl9pPr marL="365741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6334551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4F164-E93A-4990-BF69-6EA522E8A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48114-F7DF-4591-82E3-157391AC2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10A387-EF8B-4686-A393-75D2719BB1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51C6E9-F01C-4DE3-B68F-6649B6CF3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101D1-A60B-42C0-A047-C02070B93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F25135-956A-4819-964C-E6FB6ED9C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198701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97F82-2610-4E33-A58E-7DD60FE02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2E7CE1-5C94-4A17-A2B2-E5EBA24E78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BFB415-C883-4357-98D4-688FF9D99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C474BA-CBD8-46A9-9A59-9D82B2BE5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8D49DC-BCDE-4DC2-8B0B-C3912E87E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64FAB-9837-45F1-9C16-E69544AFD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27439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A87AD-EBFA-4AF2-B9DA-07643041C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BFB966-8909-40A0-A58A-57902E18D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68A86-A1A5-4707-94BD-0CBBA8628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E66D5-FA68-450F-AB34-99FD730F8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99835-4592-4B65-A3F0-10C41CCCA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082714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820191-64B9-4A7F-8265-18C7F2E289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046B71-85F1-47C7-ADE9-BA682F433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E5074-5946-4B41-8F6E-2A5300DAD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85CABB-E314-4742-937A-E4191A30B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032E2-5128-4584-AEB0-D9C7F0CBA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23674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>
            <a:extLst>
              <a:ext uri="{FF2B5EF4-FFF2-40B4-BE49-F238E27FC236}">
                <a16:creationId xmlns:a16="http://schemas.microsoft.com/office/drawing/2014/main" id="{5AF22AA5-D9FD-4D04-962D-ED45BD8975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C5864C5-C372-4BDA-A8F5-382B2F28BC84}"/>
              </a:ext>
            </a:extLst>
          </p:cNvPr>
          <p:cNvSpPr txBox="1">
            <a:spLocks/>
          </p:cNvSpPr>
          <p:nvPr userDrawn="1"/>
        </p:nvSpPr>
        <p:spPr>
          <a:xfrm>
            <a:off x="914400" y="4724400"/>
            <a:ext cx="103632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53A01BE6-6A81-4867-AE05-500B22AE86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0"/>
            <a:ext cx="3248025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3632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914400" y="4724400"/>
            <a:ext cx="103632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914400" y="5761038"/>
            <a:ext cx="103632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66870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FBFABACE-FCB3-40B6-BBCB-AF0D5AAB56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0"/>
            <a:ext cx="195738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81000"/>
            <a:ext cx="8128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0" y="1752601"/>
            <a:ext cx="8128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B804052B-DC28-4202-BF92-4D1CC15E47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AAA110D7-D5D9-4C2C-AF7B-F859AAB4C7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2034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2157A622-034F-4509-9A8B-58660610A1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0"/>
            <a:ext cx="1957388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657601"/>
            <a:ext cx="8128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381000"/>
            <a:ext cx="8128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E44A94A4-2238-42BE-A53E-BB34815E580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F75514FD-08E5-4FCB-80BA-2E5D98258C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05005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549397D-90A9-4E26-BD99-A0C33CBC62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304802"/>
            <a:ext cx="8128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54400" y="1752601"/>
            <a:ext cx="38608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0" y="1752601"/>
            <a:ext cx="39624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>
            <a:extLst>
              <a:ext uri="{FF2B5EF4-FFF2-40B4-BE49-F238E27FC236}">
                <a16:creationId xmlns:a16="http://schemas.microsoft.com/office/drawing/2014/main" id="{2E248A35-F2D6-49E0-B0FC-1E39627EE7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0F50129C-2171-484D-B2BF-F264DCEAF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88468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>
            <a:extLst>
              <a:ext uri="{FF2B5EF4-FFF2-40B4-BE49-F238E27FC236}">
                <a16:creationId xmlns:a16="http://schemas.microsoft.com/office/drawing/2014/main" id="{70B5477A-06E5-4710-9E53-E1E7114684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0"/>
            <a:ext cx="1852613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454400" y="304802"/>
            <a:ext cx="8128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3454400" y="2386941"/>
            <a:ext cx="38608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7620000" y="2386941"/>
            <a:ext cx="39624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3454400" y="1852614"/>
            <a:ext cx="3860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7620000" y="1851954"/>
            <a:ext cx="39624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22">
            <a:extLst>
              <a:ext uri="{FF2B5EF4-FFF2-40B4-BE49-F238E27FC236}">
                <a16:creationId xmlns:a16="http://schemas.microsoft.com/office/drawing/2014/main" id="{1A5E23AF-651F-4E62-A97D-08644A8F6C5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D7595DBE-6A49-4428-A094-B26D86390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10202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CC382361-A5F4-46EC-9BC1-163B0F08E3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" y="0"/>
            <a:ext cx="195738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54400" y="304802"/>
            <a:ext cx="8128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8EF36FD5-C071-4553-B2EF-322B15DBFA0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99629DE-C612-4B78-9FB3-ABA59B3C1B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99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06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 b="0">
                <a:solidFill>
                  <a:srgbClr val="000000"/>
                </a:solidFill>
              </a:defRPr>
            </a:lvl1pPr>
            <a:lvl2pPr marL="45717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4620123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6EA0FC55-0421-4105-B3AD-A8229052D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0"/>
            <a:ext cx="1957388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22">
            <a:extLst>
              <a:ext uri="{FF2B5EF4-FFF2-40B4-BE49-F238E27FC236}">
                <a16:creationId xmlns:a16="http://schemas.microsoft.com/office/drawing/2014/main" id="{2347A762-81E3-4A8D-B329-FF3B8B48728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5DC54A09-FDA9-4911-B5CA-654F14F25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10034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841D3E-D402-4D4F-905A-C652B03AA3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0"/>
            <a:ext cx="1957388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0" y="272976"/>
            <a:ext cx="3668035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6036" y="273054"/>
            <a:ext cx="4359563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4400" y="1435120"/>
            <a:ext cx="3668035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3454400" y="6324600"/>
            <a:ext cx="26416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6502400" y="6324600"/>
            <a:ext cx="48768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>
            <a:extLst>
              <a:ext uri="{FF2B5EF4-FFF2-40B4-BE49-F238E27FC236}">
                <a16:creationId xmlns:a16="http://schemas.microsoft.com/office/drawing/2014/main" id="{D1A547AB-D835-4A4D-A043-A447809FCFC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9F86773B-027D-421D-96B5-381D034974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3178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2DD408EA-6421-40B8-B9D7-D2140FCFE4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1463"/>
            <a:ext cx="1219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09744746-D287-4C9C-BF3D-027E12DD37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150" y="0"/>
            <a:ext cx="34417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914400" y="4724400"/>
            <a:ext cx="103632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914400" y="5761038"/>
            <a:ext cx="103632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67322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68" y="257174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8480" y="4071942"/>
            <a:ext cx="8534400" cy="64294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638CD-C44C-41B2-BB7A-7446E198C6AD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1581-D228-4E69-AA96-8E4D837D6E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278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E6FCC-0246-4F5C-A5E3-B2541BAD584F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F899D-F79C-4BB6-B6BE-60CC7F9F8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0562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9E676-DAEC-412C-A527-39AF4CE1B90B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470A6-2B01-4196-AD32-CEF12062F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997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286A6-CD81-435D-9BF7-E5B13499A41B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D6906-240A-4CEC-BA4A-A31E70489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872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1DCB6-2B42-4BC4-9795-50653B67901A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019BF-DE10-4F7E-A9B9-6AA83589C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709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E2379-666C-4F6E-B131-EDB4ADBC0D05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2434C-37BE-4879-AA37-A04308474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246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2E6EC-6534-4839-B8A6-5541DC0946A0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CAD42-058E-464E-A8AE-FF0B8D6B3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20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5808-A995-4D10-8E3A-0AAC6AF1F108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14712745"/>
      </p:ext>
    </p:extLst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61052-10BE-4CBD-A19D-BCC93C8360FA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5A3DF-96E7-49AD-961E-C57CD10E7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6712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37B25-2ABD-441F-810D-1B6C4E5DC1C7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6A784-17D3-4D2D-AFC1-B5BA12493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265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81E3F-9BD6-4C9C-A898-4C8327D70D65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C3520-1790-4839-BBFB-DC346D9DB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988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A5980-9924-438B-B057-9A139476C9C1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E4A45-ED2C-45D7-86F1-24D4A9080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17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5808-A995-4D10-8E3A-0AAC6AF1F108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9132730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348C78D-6C2C-49C7-A880-01747238A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8562759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5808-A995-4D10-8E3A-0AAC6AF1F108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6257825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7" indent="0">
              <a:buNone/>
              <a:defRPr sz="1400"/>
            </a:lvl2pPr>
            <a:lvl3pPr marL="914353" indent="0">
              <a:buNone/>
              <a:defRPr sz="1200"/>
            </a:lvl3pPr>
            <a:lvl4pPr marL="1371530" indent="0">
              <a:buNone/>
              <a:defRPr sz="1000"/>
            </a:lvl4pPr>
            <a:lvl5pPr marL="1828706" indent="0">
              <a:buNone/>
              <a:defRPr sz="1000"/>
            </a:lvl5pPr>
            <a:lvl6pPr marL="2285883" indent="0">
              <a:buNone/>
              <a:defRPr sz="1000"/>
            </a:lvl6pPr>
            <a:lvl7pPr marL="2743060" indent="0">
              <a:buNone/>
              <a:defRPr sz="1000"/>
            </a:lvl7pPr>
            <a:lvl8pPr marL="3200236" indent="0">
              <a:buNone/>
              <a:defRPr sz="1000"/>
            </a:lvl8pPr>
            <a:lvl9pPr marL="365741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5808-A995-4D10-8E3A-0AAC6AF1F108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6508071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7" indent="0">
              <a:buNone/>
              <a:defRPr sz="1400"/>
            </a:lvl2pPr>
            <a:lvl3pPr marL="914353" indent="0">
              <a:buNone/>
              <a:defRPr sz="1200"/>
            </a:lvl3pPr>
            <a:lvl4pPr marL="1371530" indent="0">
              <a:buNone/>
              <a:defRPr sz="1000"/>
            </a:lvl4pPr>
            <a:lvl5pPr marL="1828706" indent="0">
              <a:buNone/>
              <a:defRPr sz="1000"/>
            </a:lvl5pPr>
            <a:lvl6pPr marL="2285883" indent="0">
              <a:buNone/>
              <a:defRPr sz="1000"/>
            </a:lvl6pPr>
            <a:lvl7pPr marL="2743060" indent="0">
              <a:buNone/>
              <a:defRPr sz="1000"/>
            </a:lvl7pPr>
            <a:lvl8pPr marL="3200236" indent="0">
              <a:buNone/>
              <a:defRPr sz="1000"/>
            </a:lvl8pPr>
            <a:lvl9pPr marL="365741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5808-A995-4D10-8E3A-0AAC6AF1F108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605578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E0231B-EE67-41D7-A009-2B192D50DB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38961"/>
            <a:ext cx="12192000" cy="219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A0FD41-2995-46CE-8C0B-D828F153E2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04" y="0"/>
            <a:ext cx="2552792" cy="32159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3379DF-6AD2-4222-BC5F-B39B2FD96C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38961"/>
            <a:ext cx="12192000" cy="21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4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42882" rtl="0" eaLnBrk="1" latinLnBrk="0" hangingPunct="1">
        <a:lnSpc>
          <a:spcPct val="90000"/>
        </a:lnSpc>
        <a:spcBef>
          <a:spcPct val="0"/>
        </a:spcBef>
        <a:buNone/>
        <a:defRPr sz="30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721" indent="-160721" algn="l" defTabSz="642882" rtl="0" eaLnBrk="1" latinLnBrk="0" hangingPunct="1">
        <a:lnSpc>
          <a:spcPct val="90000"/>
        </a:lnSpc>
        <a:spcBef>
          <a:spcPts val="703"/>
        </a:spcBef>
        <a:buFont typeface="Arial" panose="020B0604020202020204" pitchFamily="34" charset="0"/>
        <a:buChar char="•"/>
        <a:defRPr sz="1969" kern="1200">
          <a:solidFill>
            <a:schemeClr val="tx1"/>
          </a:solidFill>
          <a:latin typeface="+mn-lt"/>
          <a:ea typeface="+mn-ea"/>
          <a:cs typeface="+mn-cs"/>
        </a:defRPr>
      </a:lvl1pPr>
      <a:lvl2pPr marL="482161" indent="-160721" algn="l" defTabSz="642882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687" kern="1200">
          <a:solidFill>
            <a:schemeClr val="tx1"/>
          </a:solidFill>
          <a:latin typeface="+mn-lt"/>
          <a:ea typeface="+mn-ea"/>
          <a:cs typeface="+mn-cs"/>
        </a:defRPr>
      </a:lvl2pPr>
      <a:lvl3pPr marL="803602" indent="-160721" algn="l" defTabSz="642882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406" kern="1200">
          <a:solidFill>
            <a:schemeClr val="tx1"/>
          </a:solidFill>
          <a:latin typeface="+mn-lt"/>
          <a:ea typeface="+mn-ea"/>
          <a:cs typeface="+mn-cs"/>
        </a:defRPr>
      </a:lvl3pPr>
      <a:lvl4pPr marL="1125044" indent="-160721" algn="l" defTabSz="642882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446484" indent="-160721" algn="l" defTabSz="642882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767925" indent="-160721" algn="l" defTabSz="642882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89366" indent="-160721" algn="l" defTabSz="642882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0807" indent="-160721" algn="l" defTabSz="642882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2247" indent="-160721" algn="l" defTabSz="642882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42882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40" algn="l" defTabSz="642882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882" algn="l" defTabSz="642882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23" algn="l" defTabSz="642882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763" algn="l" defTabSz="642882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05" algn="l" defTabSz="642882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645" algn="l" defTabSz="642882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086" algn="l" defTabSz="642882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527" algn="l" defTabSz="642882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24601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81" r:id="rId11"/>
  </p:sldLayoutIdLst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25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87" kern="1200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765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6" kern="1200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2942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6" kern="1200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6" kern="1200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295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6" kern="1200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80809F-D000-47BB-A5D1-3D814C36B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771DA-52D6-4F17-9B5C-36A0DE429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7F0AB-C7F0-469C-9FCB-8F5DFF4486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B508E-4FA6-4F1B-B9AE-D33E2DB5C217}" type="datetimeFigureOut">
              <a:rPr lang="lv-LV" smtClean="0"/>
              <a:t>01.03.2022</a:t>
            </a:fld>
            <a:endParaRPr lang="lv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A6F44-781D-4FDE-AD44-40A2A48157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55277-F41C-436C-9EBE-0BB60A9B53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FD84C-E496-4186-8072-4775A70F5EA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7241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D8FABBB-E99C-4EFB-8186-1F005E49F04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3F41FB9-6D3F-4982-ABE6-8299E2E7276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/>
              <a:t>Click to edit Master text styles</a:t>
            </a:r>
          </a:p>
          <a:p>
            <a:pPr lvl="1"/>
            <a:r>
              <a:rPr lang="en-US" altLang="lv-LV"/>
              <a:t>Second level</a:t>
            </a:r>
          </a:p>
          <a:p>
            <a:pPr lvl="2"/>
            <a:r>
              <a:rPr lang="en-US" altLang="lv-LV"/>
              <a:t>Third level</a:t>
            </a:r>
          </a:p>
          <a:p>
            <a:pPr lvl="3"/>
            <a:r>
              <a:rPr lang="en-US" altLang="lv-LV"/>
              <a:t>Fourth level</a:t>
            </a:r>
          </a:p>
          <a:p>
            <a:pPr lvl="4"/>
            <a:r>
              <a:rPr lang="en-US" altLang="lv-LV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BDDF3-67BE-48DD-BD96-129247CCC0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73EC8D-A47E-45EF-BC05-8ACFE84B9C93}" type="datetime1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2A68D-007C-4A1B-896C-D638080B28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33677-D340-431E-BDB9-16B97DFAE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8318E10-C207-4C6A-9822-FD1C41E28D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943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</p:sldLayoutIdLst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" y="5943600"/>
            <a:ext cx="12204700" cy="1066800"/>
          </a:xfrm>
          <a:custGeom>
            <a:avLst/>
            <a:gdLst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9144000 w 9144000"/>
              <a:gd name="connsiteY2" fmla="*/ 3581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4800600 w 9144000"/>
              <a:gd name="connsiteY2" fmla="*/ 18288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2971800 w 9144000"/>
              <a:gd name="connsiteY2" fmla="*/ 914400 h 3581400"/>
              <a:gd name="connsiteX3" fmla="*/ 0 w 9144000"/>
              <a:gd name="connsiteY3" fmla="*/ 3581400 h 3581400"/>
              <a:gd name="connsiteX4" fmla="*/ 0 w 9144000"/>
              <a:gd name="connsiteY4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3581400"/>
              <a:gd name="connsiteX1" fmla="*/ 9144000 w 9144000"/>
              <a:gd name="connsiteY1" fmla="*/ 0 h 3581400"/>
              <a:gd name="connsiteX2" fmla="*/ 0 w 9144000"/>
              <a:gd name="connsiteY2" fmla="*/ 3581400 h 3581400"/>
              <a:gd name="connsiteX3" fmla="*/ 0 w 9144000"/>
              <a:gd name="connsiteY3" fmla="*/ 0 h 35814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1905000"/>
              <a:gd name="connsiteX1" fmla="*/ 9144000 w 9144000"/>
              <a:gd name="connsiteY1" fmla="*/ 0 h 1905000"/>
              <a:gd name="connsiteX2" fmla="*/ 0 w 9144000"/>
              <a:gd name="connsiteY2" fmla="*/ 1905000 h 1905000"/>
              <a:gd name="connsiteX3" fmla="*/ 0 w 9144000"/>
              <a:gd name="connsiteY3" fmla="*/ 0 h 19050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905000 h 2349500"/>
              <a:gd name="connsiteX3" fmla="*/ 0 w 9144000"/>
              <a:gd name="connsiteY3" fmla="*/ 0 h 2349500"/>
              <a:gd name="connsiteX0" fmla="*/ 0 w 9144000"/>
              <a:gd name="connsiteY0" fmla="*/ 1 h 2349501"/>
              <a:gd name="connsiteX1" fmla="*/ 9144000 w 9144000"/>
              <a:gd name="connsiteY1" fmla="*/ 1 h 2349501"/>
              <a:gd name="connsiteX2" fmla="*/ 0 w 9144000"/>
              <a:gd name="connsiteY2" fmla="*/ 1905001 h 2349501"/>
              <a:gd name="connsiteX3" fmla="*/ 0 w 9144000"/>
              <a:gd name="connsiteY3" fmla="*/ 1 h 2349501"/>
              <a:gd name="connsiteX0" fmla="*/ 0 w 9144000"/>
              <a:gd name="connsiteY0" fmla="*/ 671286 h 3020786"/>
              <a:gd name="connsiteX1" fmla="*/ 9144000 w 9144000"/>
              <a:gd name="connsiteY1" fmla="*/ 671286 h 3020786"/>
              <a:gd name="connsiteX2" fmla="*/ 0 w 9144000"/>
              <a:gd name="connsiteY2" fmla="*/ 1905001 h 3020786"/>
              <a:gd name="connsiteX3" fmla="*/ 0 w 9144000"/>
              <a:gd name="connsiteY3" fmla="*/ 671286 h 3020786"/>
              <a:gd name="connsiteX0" fmla="*/ 0 w 9144000"/>
              <a:gd name="connsiteY0" fmla="*/ -1 h 2349499"/>
              <a:gd name="connsiteX1" fmla="*/ 9144000 w 9144000"/>
              <a:gd name="connsiteY1" fmla="*/ -1 h 2349499"/>
              <a:gd name="connsiteX2" fmla="*/ 0 w 9144000"/>
              <a:gd name="connsiteY2" fmla="*/ 1233714 h 2349499"/>
              <a:gd name="connsiteX3" fmla="*/ 0 w 9144000"/>
              <a:gd name="connsiteY3" fmla="*/ -1 h 2349499"/>
              <a:gd name="connsiteX0" fmla="*/ 0 w 9144000"/>
              <a:gd name="connsiteY0" fmla="*/ 0 h 2349500"/>
              <a:gd name="connsiteX1" fmla="*/ 9144000 w 9144000"/>
              <a:gd name="connsiteY1" fmla="*/ 0 h 2349500"/>
              <a:gd name="connsiteX2" fmla="*/ 0 w 9144000"/>
              <a:gd name="connsiteY2" fmla="*/ 1233715 h 2349500"/>
              <a:gd name="connsiteX3" fmla="*/ 0 w 9144000"/>
              <a:gd name="connsiteY3" fmla="*/ 0 h 2349500"/>
              <a:gd name="connsiteX0" fmla="*/ 0 w 9144000"/>
              <a:gd name="connsiteY0" fmla="*/ 0 h 2181679"/>
              <a:gd name="connsiteX1" fmla="*/ 9144000 w 9144000"/>
              <a:gd name="connsiteY1" fmla="*/ 0 h 2181679"/>
              <a:gd name="connsiteX2" fmla="*/ 0 w 9144000"/>
              <a:gd name="connsiteY2" fmla="*/ 1233715 h 2181679"/>
              <a:gd name="connsiteX3" fmla="*/ 0 w 9144000"/>
              <a:gd name="connsiteY3" fmla="*/ 0 h 2181679"/>
              <a:gd name="connsiteX0" fmla="*/ 0 w 9144000"/>
              <a:gd name="connsiteY0" fmla="*/ 0 h 2237619"/>
              <a:gd name="connsiteX1" fmla="*/ 9144000 w 9144000"/>
              <a:gd name="connsiteY1" fmla="*/ 0 h 2237619"/>
              <a:gd name="connsiteX2" fmla="*/ 0 w 9144000"/>
              <a:gd name="connsiteY2" fmla="*/ 1233715 h 2237619"/>
              <a:gd name="connsiteX3" fmla="*/ 0 w 9144000"/>
              <a:gd name="connsiteY3" fmla="*/ 0 h 2237619"/>
              <a:gd name="connsiteX0" fmla="*/ 0 w 10439400"/>
              <a:gd name="connsiteY0" fmla="*/ 0 h 1432615"/>
              <a:gd name="connsiteX1" fmla="*/ 9144000 w 10439400"/>
              <a:gd name="connsiteY1" fmla="*/ 0 h 1432615"/>
              <a:gd name="connsiteX2" fmla="*/ 7772400 w 10439400"/>
              <a:gd name="connsiteY2" fmla="*/ 1193397 h 1432615"/>
              <a:gd name="connsiteX3" fmla="*/ 0 w 10439400"/>
              <a:gd name="connsiteY3" fmla="*/ 1233715 h 1432615"/>
              <a:gd name="connsiteX4" fmla="*/ 0 w 10439400"/>
              <a:gd name="connsiteY4" fmla="*/ 0 h 1432615"/>
              <a:gd name="connsiteX0" fmla="*/ 0 w 10668000"/>
              <a:gd name="connsiteY0" fmla="*/ 0 h 1846539"/>
              <a:gd name="connsiteX1" fmla="*/ 9144000 w 10668000"/>
              <a:gd name="connsiteY1" fmla="*/ 0 h 1846539"/>
              <a:gd name="connsiteX2" fmla="*/ 9144000 w 10668000"/>
              <a:gd name="connsiteY2" fmla="*/ 1640920 h 1846539"/>
              <a:gd name="connsiteX3" fmla="*/ 0 w 10668000"/>
              <a:gd name="connsiteY3" fmla="*/ 1233715 h 1846539"/>
              <a:gd name="connsiteX4" fmla="*/ 0 w 10668000"/>
              <a:gd name="connsiteY4" fmla="*/ 0 h 1846539"/>
              <a:gd name="connsiteX0" fmla="*/ 0 w 10668000"/>
              <a:gd name="connsiteY0" fmla="*/ 234984 h 2081523"/>
              <a:gd name="connsiteX1" fmla="*/ 9144000 w 10668000"/>
              <a:gd name="connsiteY1" fmla="*/ 234984 h 2081523"/>
              <a:gd name="connsiteX2" fmla="*/ 9144000 w 10668000"/>
              <a:gd name="connsiteY2" fmla="*/ 1875904 h 2081523"/>
              <a:gd name="connsiteX3" fmla="*/ 0 w 10668000"/>
              <a:gd name="connsiteY3" fmla="*/ 1468699 h 2081523"/>
              <a:gd name="connsiteX4" fmla="*/ 0 w 10668000"/>
              <a:gd name="connsiteY4" fmla="*/ 234984 h 2081523"/>
              <a:gd name="connsiteX0" fmla="*/ 0 w 9144000"/>
              <a:gd name="connsiteY0" fmla="*/ 234983 h 2081522"/>
              <a:gd name="connsiteX1" fmla="*/ 9144000 w 9144000"/>
              <a:gd name="connsiteY1" fmla="*/ 234983 h 2081522"/>
              <a:gd name="connsiteX2" fmla="*/ 9144000 w 9144000"/>
              <a:gd name="connsiteY2" fmla="*/ 1875903 h 2081522"/>
              <a:gd name="connsiteX3" fmla="*/ 0 w 9144000"/>
              <a:gd name="connsiteY3" fmla="*/ 1468698 h 2081522"/>
              <a:gd name="connsiteX4" fmla="*/ 0 w 9144000"/>
              <a:gd name="connsiteY4" fmla="*/ 234983 h 2081522"/>
              <a:gd name="connsiteX0" fmla="*/ 0 w 9144000"/>
              <a:gd name="connsiteY0" fmla="*/ 730583 h 2577122"/>
              <a:gd name="connsiteX1" fmla="*/ 4940300 w 9144000"/>
              <a:gd name="connsiteY1" fmla="*/ 0 h 2577122"/>
              <a:gd name="connsiteX2" fmla="*/ 9144000 w 9144000"/>
              <a:gd name="connsiteY2" fmla="*/ 730583 h 2577122"/>
              <a:gd name="connsiteX3" fmla="*/ 9144000 w 9144000"/>
              <a:gd name="connsiteY3" fmla="*/ 2371503 h 2577122"/>
              <a:gd name="connsiteX4" fmla="*/ 0 w 9144000"/>
              <a:gd name="connsiteY4" fmla="*/ 1964298 h 2577122"/>
              <a:gd name="connsiteX5" fmla="*/ 0 w 9144000"/>
              <a:gd name="connsiteY5" fmla="*/ 730583 h 2577122"/>
              <a:gd name="connsiteX0" fmla="*/ 0 w 9144000"/>
              <a:gd name="connsiteY0" fmla="*/ 730583 h 2163196"/>
              <a:gd name="connsiteX1" fmla="*/ 4940300 w 9144000"/>
              <a:gd name="connsiteY1" fmla="*/ 0 h 2163196"/>
              <a:gd name="connsiteX2" fmla="*/ 9144000 w 9144000"/>
              <a:gd name="connsiteY2" fmla="*/ 730583 h 2163196"/>
              <a:gd name="connsiteX3" fmla="*/ 9144000 w 9144000"/>
              <a:gd name="connsiteY3" fmla="*/ 1598367 h 2163196"/>
              <a:gd name="connsiteX4" fmla="*/ 0 w 9144000"/>
              <a:gd name="connsiteY4" fmla="*/ 1964298 h 2163196"/>
              <a:gd name="connsiteX5" fmla="*/ 0 w 9144000"/>
              <a:gd name="connsiteY5" fmla="*/ 730583 h 2163196"/>
              <a:gd name="connsiteX0" fmla="*/ 0 w 9144000"/>
              <a:gd name="connsiteY0" fmla="*/ 913051 h 2345664"/>
              <a:gd name="connsiteX1" fmla="*/ 4940300 w 9144000"/>
              <a:gd name="connsiteY1" fmla="*/ 182468 h 2345664"/>
              <a:gd name="connsiteX2" fmla="*/ 9144000 w 9144000"/>
              <a:gd name="connsiteY2" fmla="*/ 296129 h 2345664"/>
              <a:gd name="connsiteX3" fmla="*/ 9144000 w 9144000"/>
              <a:gd name="connsiteY3" fmla="*/ 1780835 h 2345664"/>
              <a:gd name="connsiteX4" fmla="*/ 0 w 9144000"/>
              <a:gd name="connsiteY4" fmla="*/ 2146766 h 2345664"/>
              <a:gd name="connsiteX5" fmla="*/ 0 w 9144000"/>
              <a:gd name="connsiteY5" fmla="*/ 913051 h 2345664"/>
              <a:gd name="connsiteX0" fmla="*/ 0 w 9144000"/>
              <a:gd name="connsiteY0" fmla="*/ 833404 h 2266017"/>
              <a:gd name="connsiteX1" fmla="*/ 4940300 w 9144000"/>
              <a:gd name="connsiteY1" fmla="*/ 102821 h 2266017"/>
              <a:gd name="connsiteX2" fmla="*/ 9144000 w 9144000"/>
              <a:gd name="connsiteY2" fmla="*/ 216482 h 2266017"/>
              <a:gd name="connsiteX3" fmla="*/ 9144000 w 9144000"/>
              <a:gd name="connsiteY3" fmla="*/ 1701188 h 2266017"/>
              <a:gd name="connsiteX4" fmla="*/ 0 w 9144000"/>
              <a:gd name="connsiteY4" fmla="*/ 2067119 h 2266017"/>
              <a:gd name="connsiteX5" fmla="*/ 0 w 9144000"/>
              <a:gd name="connsiteY5" fmla="*/ 833404 h 2266017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832082 h 2264695"/>
              <a:gd name="connsiteX1" fmla="*/ 3568700 w 9144000"/>
              <a:gd name="connsiteY1" fmla="*/ 102821 h 2264695"/>
              <a:gd name="connsiteX2" fmla="*/ 9144000 w 9144000"/>
              <a:gd name="connsiteY2" fmla="*/ 215160 h 2264695"/>
              <a:gd name="connsiteX3" fmla="*/ 9144000 w 9144000"/>
              <a:gd name="connsiteY3" fmla="*/ 1699866 h 2264695"/>
              <a:gd name="connsiteX4" fmla="*/ 0 w 9144000"/>
              <a:gd name="connsiteY4" fmla="*/ 2065797 h 2264695"/>
              <a:gd name="connsiteX5" fmla="*/ 0 w 9144000"/>
              <a:gd name="connsiteY5" fmla="*/ 832082 h 2264695"/>
              <a:gd name="connsiteX0" fmla="*/ 0 w 9144000"/>
              <a:gd name="connsiteY0" fmla="*/ 761553 h 2194166"/>
              <a:gd name="connsiteX1" fmla="*/ 9144000 w 9144000"/>
              <a:gd name="connsiteY1" fmla="*/ 144631 h 2194166"/>
              <a:gd name="connsiteX2" fmla="*/ 9144000 w 9144000"/>
              <a:gd name="connsiteY2" fmla="*/ 1629337 h 2194166"/>
              <a:gd name="connsiteX3" fmla="*/ 0 w 9144000"/>
              <a:gd name="connsiteY3" fmla="*/ 1995268 h 2194166"/>
              <a:gd name="connsiteX4" fmla="*/ 0 w 9144000"/>
              <a:gd name="connsiteY4" fmla="*/ 761553 h 2194166"/>
              <a:gd name="connsiteX0" fmla="*/ 0 w 9144000"/>
              <a:gd name="connsiteY0" fmla="*/ 761553 h 2442422"/>
              <a:gd name="connsiteX1" fmla="*/ 9144000 w 9144000"/>
              <a:gd name="connsiteY1" fmla="*/ 144631 h 2442422"/>
              <a:gd name="connsiteX2" fmla="*/ 9144000 w 9144000"/>
              <a:gd name="connsiteY2" fmla="*/ 1629337 h 2442422"/>
              <a:gd name="connsiteX3" fmla="*/ 0 w 9144000"/>
              <a:gd name="connsiteY3" fmla="*/ 1995268 h 2442422"/>
              <a:gd name="connsiteX4" fmla="*/ 0 w 9144000"/>
              <a:gd name="connsiteY4" fmla="*/ 761553 h 2442422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08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579110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44000"/>
              <a:gd name="connsiteY0" fmla="*/ 1711324 h 3392193"/>
              <a:gd name="connsiteX1" fmla="*/ 9144000 w 9144000"/>
              <a:gd name="connsiteY1" fmla="*/ 1094402 h 3392193"/>
              <a:gd name="connsiteX2" fmla="*/ 9144000 w 9144000"/>
              <a:gd name="connsiteY2" fmla="*/ 2879895 h 3392193"/>
              <a:gd name="connsiteX3" fmla="*/ 0 w 9144000"/>
              <a:gd name="connsiteY3" fmla="*/ 2945039 h 3392193"/>
              <a:gd name="connsiteX4" fmla="*/ 0 w 9144000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2961568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  <a:gd name="connsiteX0" fmla="*/ 0 w 9154274"/>
              <a:gd name="connsiteY0" fmla="*/ 1711324 h 3392193"/>
              <a:gd name="connsiteX1" fmla="*/ 9144000 w 9154274"/>
              <a:gd name="connsiteY1" fmla="*/ 1094402 h 3392193"/>
              <a:gd name="connsiteX2" fmla="*/ 9154274 w 9154274"/>
              <a:gd name="connsiteY2" fmla="*/ 3010571 h 3392193"/>
              <a:gd name="connsiteX3" fmla="*/ 0 w 9154274"/>
              <a:gd name="connsiteY3" fmla="*/ 2945039 h 3392193"/>
              <a:gd name="connsiteX4" fmla="*/ 0 w 9154274"/>
              <a:gd name="connsiteY4" fmla="*/ 1711324 h 339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4274" h="3392193">
                <a:moveTo>
                  <a:pt x="0" y="1711324"/>
                </a:moveTo>
                <a:cubicBezTo>
                  <a:pt x="513708" y="3392193"/>
                  <a:pt x="5445303" y="0"/>
                  <a:pt x="9144000" y="1094402"/>
                </a:cubicBezTo>
                <a:cubicBezTo>
                  <a:pt x="9147425" y="1716791"/>
                  <a:pt x="9150849" y="2388182"/>
                  <a:pt x="9154274" y="3010571"/>
                </a:cubicBezTo>
                <a:lnTo>
                  <a:pt x="0" y="2945039"/>
                </a:lnTo>
                <a:lnTo>
                  <a:pt x="0" y="1711324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39AFD2-5318-46D6-9FC8-9607C00E7694}" type="datetimeFigureOut">
              <a:rPr lang="en-US"/>
              <a:pPr>
                <a:defRPr/>
              </a:pPr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8F1BE5-9104-4B59-AFC5-48E8E18540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615951" y="15573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Business Communication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9233" y="2697163"/>
            <a:ext cx="10972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Company Name</a:t>
            </a:r>
          </a:p>
        </p:txBody>
      </p:sp>
      <p:pic>
        <p:nvPicPr>
          <p:cNvPr id="1032" name="Picture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32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5A160B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5A160B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5A160B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5A160B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5A160B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5A160B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5A160B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5A160B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rgbClr val="5A160B"/>
          </a:solidFill>
          <a:latin typeface="Calibri" pitchFamily="34" charset="0"/>
        </a:defRPr>
      </a:lvl9pPr>
    </p:titleStyle>
    <p:bodyStyle>
      <a:lvl1pPr marL="342900" indent="-342900" algn="r" rtl="0" eaLnBrk="1" fontAlgn="base" hangingPunct="1">
        <a:spcBef>
          <a:spcPct val="20000"/>
        </a:spcBef>
        <a:spcAft>
          <a:spcPct val="0"/>
        </a:spcAft>
        <a:buFont typeface="Arial" charset="0"/>
        <a:defRPr sz="3200" kern="1200">
          <a:solidFill>
            <a:srgbClr val="86211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2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2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ctrTitle"/>
          </p:nvPr>
        </p:nvSpPr>
        <p:spPr>
          <a:xfrm>
            <a:off x="1142999" y="1700808"/>
            <a:ext cx="9667875" cy="2367758"/>
          </a:xfrm>
        </p:spPr>
        <p:txBody>
          <a:bodyPr/>
          <a:lstStyle/>
          <a:p>
            <a:pPr algn="ctr"/>
            <a:br>
              <a:rPr lang="lv-LV" sz="2800" dirty="0">
                <a:latin typeface="Times New Roman" pitchFamily="18" charset="0"/>
                <a:cs typeface="Times New Roman" pitchFamily="18" charset="0"/>
              </a:rPr>
            </a:b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LPS kopsavilkums p</a:t>
            </a:r>
            <a:r>
              <a:rPr lang="lv-LV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 Zaļā kursa mērķiem un pašvaldībām pieejamo finansējumu</a:t>
            </a:r>
            <a:endParaRPr lang="en-US" sz="28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745532" y="4149080"/>
            <a:ext cx="7488832" cy="2016224"/>
          </a:xfrm>
        </p:spPr>
        <p:txBody>
          <a:bodyPr/>
          <a:lstStyle/>
          <a:p>
            <a:pPr algn="ctr"/>
            <a:r>
              <a:rPr lang="lv-LV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Dr.oec. Andra Feldmane </a:t>
            </a:r>
          </a:p>
          <a:p>
            <a:pPr algn="ctr"/>
            <a:r>
              <a:rPr lang="lv-LV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ctr"/>
            <a:r>
              <a:rPr lang="lv-LV" sz="20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2022.gada 1.marts      </a:t>
            </a:r>
          </a:p>
          <a:p>
            <a:pPr algn="ctr"/>
            <a:endParaRPr lang="lv-LV" sz="20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708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67F3686A-3A26-4F8B-B145-6007295F8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967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DB41BCB8-955A-4DF7-ACA2-4B9795A2B5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62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meter, screenshot&#10;&#10;Description automatically generated">
            <a:extLst>
              <a:ext uri="{FF2B5EF4-FFF2-40B4-BE49-F238E27FC236}">
                <a16:creationId xmlns:a16="http://schemas.microsoft.com/office/drawing/2014/main" id="{912868E7-BA8E-4CD6-87B6-064918861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117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82096C-4C72-42FE-96B5-7BAB879D6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68977"/>
            <a:ext cx="10515600" cy="32079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lv-LV" sz="4800" b="1">
                <a:solidFill>
                  <a:srgbClr val="01859C"/>
                </a:solidFill>
                <a:latin typeface="Segoe UI Light"/>
                <a:ea typeface="Verdana"/>
              </a:rPr>
              <a:t>KLIMATS UN ENERGOEFELTIVITĀTE</a:t>
            </a:r>
            <a:endParaRPr lang="en-AU" sz="4800" b="1">
              <a:solidFill>
                <a:srgbClr val="01859C"/>
              </a:solidFill>
              <a:latin typeface="Segoe UI Light"/>
              <a:ea typeface="Verdana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5935C8-EFEC-484D-B19D-7F2EC2290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E789-633A-46A7-8606-C525B790CAEA}" type="slidenum">
              <a:rPr lang="lv-LV" smtClean="0"/>
              <a:t>13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46362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0233A-392A-4983-B5C3-CED6ED57A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72" y="344775"/>
            <a:ext cx="9330128" cy="1345914"/>
          </a:xfrm>
        </p:spPr>
        <p:txBody>
          <a:bodyPr>
            <a:normAutofit/>
          </a:bodyPr>
          <a:lstStyle/>
          <a:p>
            <a:r>
              <a:rPr lang="lv-LV" sz="3000" b="1">
                <a:latin typeface="Segoe UI Light"/>
                <a:ea typeface="Verdana"/>
                <a:cs typeface="Segoe UI Light"/>
              </a:rPr>
              <a:t>Komersantu energoefektivitātes paaugstināšana (</a:t>
            </a:r>
            <a:r>
              <a:rPr lang="lv-LV" sz="3000" b="1" err="1">
                <a:latin typeface="Segoe UI Light"/>
                <a:ea typeface="Verdana"/>
                <a:cs typeface="Segoe UI Light"/>
              </a:rPr>
              <a:t>zaļināšana</a:t>
            </a:r>
            <a:r>
              <a:rPr lang="lv-LV" sz="3000" b="1">
                <a:latin typeface="Segoe UI Light"/>
                <a:ea typeface="Verdana"/>
                <a:cs typeface="Segoe UI Light"/>
              </a:rPr>
              <a:t>)</a:t>
            </a:r>
            <a:endParaRPr lang="en-AU" sz="3000" b="1">
              <a:latin typeface="Segoe UI Light"/>
              <a:ea typeface="Verdana"/>
              <a:cs typeface="Segoe U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FAF380-DEA8-4934-AFA9-EEC919DDB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3078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lv-LV" sz="2200" b="1" dirty="0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Atbalsta veids: </a:t>
            </a:r>
            <a:r>
              <a:rPr lang="lv-LV" sz="2200" b="1" dirty="0">
                <a:latin typeface="Segoe UI Light"/>
                <a:ea typeface="Verdana"/>
                <a:cs typeface="Segoe UI Light"/>
              </a:rPr>
              <a:t>aizdevumi ar kapitāla atlaidi</a:t>
            </a:r>
          </a:p>
          <a:p>
            <a:pPr marL="685165" lvl="1" indent="-227965"/>
            <a:r>
              <a:rPr lang="lv-LV" sz="1800" dirty="0">
                <a:latin typeface="Segoe UI Light"/>
                <a:ea typeface="Verdana"/>
              </a:rPr>
              <a:t>Sasniedzamie rezultāti programmas līmenī:</a:t>
            </a:r>
          </a:p>
          <a:p>
            <a:pPr marL="1142365" lvl="2" indent="-227965"/>
            <a:r>
              <a:rPr lang="lv-LV" sz="1800" dirty="0">
                <a:latin typeface="Segoe UI Light"/>
                <a:ea typeface="Verdana"/>
              </a:rPr>
              <a:t>aprēķinātais siltumnīcefekta gāzu samazinājums gadā   – 13 115 CO2 ekvivalenta tonnas</a:t>
            </a:r>
          </a:p>
          <a:p>
            <a:pPr marL="1142365" lvl="2" indent="-227965"/>
            <a:r>
              <a:rPr lang="lv-LV" sz="1800" dirty="0">
                <a:latin typeface="Segoe UI Light"/>
                <a:ea typeface="Verdana"/>
              </a:rPr>
              <a:t>primārās enerģijas ietaupījums - 12 064 MWh/gadā</a:t>
            </a:r>
          </a:p>
          <a:p>
            <a:pPr marL="1142365" lvl="2" indent="-227965"/>
            <a:r>
              <a:rPr lang="lv-LV" sz="1800" dirty="0">
                <a:latin typeface="Segoe UI Light"/>
                <a:ea typeface="Verdana"/>
              </a:rPr>
              <a:t>uzstādītā atjaunojamo energoresursu tehnoloģiju jauda   – 90 MW</a:t>
            </a:r>
          </a:p>
          <a:p>
            <a:pPr marL="1142365" lvl="2" indent="-227965"/>
            <a:r>
              <a:rPr lang="lv-LV" sz="1800" dirty="0">
                <a:latin typeface="Segoe UI Light"/>
                <a:ea typeface="Verdana"/>
              </a:rPr>
              <a:t>Jaunradīto darba vietu skaits</a:t>
            </a:r>
          </a:p>
          <a:p>
            <a:pPr marL="685165" lvl="1" indent="-227965"/>
            <a:r>
              <a:rPr lang="lv-LV" sz="1800" dirty="0">
                <a:latin typeface="Segoe UI Light"/>
                <a:ea typeface="Verdana"/>
              </a:rPr>
              <a:t>Attiecināmās izmaksas - sākotnējie ieguldījumi:</a:t>
            </a:r>
          </a:p>
          <a:p>
            <a:pPr marL="1142365" lvl="2" indent="-227965"/>
            <a:r>
              <a:rPr lang="lv-LV" sz="1800" dirty="0">
                <a:latin typeface="Segoe UI Light"/>
                <a:ea typeface="Verdana"/>
              </a:rPr>
              <a:t>iekārtu iegāde energoefektivitātes paaugstināšanai</a:t>
            </a:r>
          </a:p>
          <a:p>
            <a:pPr marL="1142365" lvl="2" indent="-227965"/>
            <a:r>
              <a:rPr lang="lv-LV" sz="1800" dirty="0">
                <a:latin typeface="Segoe UI Light"/>
                <a:ea typeface="Verdana"/>
              </a:rPr>
              <a:t>atjaunojamo energoresursu tehnoloģiju ieviešanai</a:t>
            </a:r>
          </a:p>
          <a:p>
            <a:pPr marL="0" indent="0">
              <a:buNone/>
            </a:pPr>
            <a:r>
              <a:rPr lang="lv-LV" sz="2200" b="1" dirty="0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Mērķa auditorija: </a:t>
            </a:r>
            <a:r>
              <a:rPr lang="lv-LV" sz="2200" b="1" dirty="0">
                <a:latin typeface="Segoe UI Light"/>
                <a:ea typeface="Verdana"/>
                <a:cs typeface="Segoe UI Light"/>
              </a:rPr>
              <a:t>komersanti</a:t>
            </a:r>
          </a:p>
          <a:p>
            <a:pPr marL="685165" lvl="1" indent="-227965"/>
            <a:r>
              <a:rPr lang="lv-LV" sz="1800" dirty="0">
                <a:latin typeface="Segoe UI Light"/>
                <a:ea typeface="Verdana"/>
              </a:rPr>
              <a:t>Plānots atbalstīt ~790 komersantus</a:t>
            </a:r>
          </a:p>
          <a:p>
            <a:pPr marL="0" indent="0">
              <a:buNone/>
            </a:pPr>
            <a:r>
              <a:rPr lang="lv-LV" sz="2200" b="1" dirty="0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Finansējums</a:t>
            </a:r>
            <a:r>
              <a:rPr lang="lv-LV" sz="2200" b="1" dirty="0">
                <a:latin typeface="Segoe UI Light"/>
                <a:ea typeface="Verdana"/>
                <a:cs typeface="Segoe UI Light"/>
              </a:rPr>
              <a:t> 42 298 352 EUR JTF (+ 80 586 000 EUR RRF)</a:t>
            </a:r>
          </a:p>
          <a:p>
            <a:pPr marL="685165" lvl="1" indent="-227965"/>
            <a:r>
              <a:rPr lang="lv-LV" sz="1800" dirty="0">
                <a:latin typeface="Segoe UI Light"/>
                <a:ea typeface="Verdana"/>
              </a:rPr>
              <a:t>Aizdevuma summa: līdz 10 000 000 EUR (līdz 20 gadiem)</a:t>
            </a:r>
          </a:p>
          <a:p>
            <a:pPr marL="685165" lvl="1" indent="-227965"/>
            <a:r>
              <a:rPr lang="lv-LV" sz="1800" dirty="0">
                <a:latin typeface="Segoe UI Light"/>
                <a:ea typeface="Verdana"/>
              </a:rPr>
              <a:t>Kapitāla atlaide aizdevuma pamatsummas dzēšanai līdz 30%, bet ne vairāk kā 2 000 000 EUR, ja tiek sasniegts mērķa rādītājs</a:t>
            </a:r>
          </a:p>
          <a:p>
            <a:pPr marL="0" indent="0">
              <a:buNone/>
            </a:pPr>
            <a:r>
              <a:rPr lang="lv-LV" sz="2200" b="1" dirty="0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Atbalsta sniedzējs: </a:t>
            </a:r>
            <a:r>
              <a:rPr lang="lv-LV" sz="2200" b="1" dirty="0">
                <a:latin typeface="Segoe UI Light"/>
                <a:ea typeface="Verdana"/>
                <a:cs typeface="Segoe UI Light"/>
              </a:rPr>
              <a:t>Altum</a:t>
            </a:r>
          </a:p>
          <a:p>
            <a:pPr marL="0" indent="0">
              <a:buNone/>
            </a:pPr>
            <a:r>
              <a:rPr lang="lv-LV" sz="2200" b="1" dirty="0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Statuss: </a:t>
            </a:r>
            <a:r>
              <a:rPr lang="lv-LV" sz="2200" b="1" dirty="0">
                <a:latin typeface="Segoe UI Light"/>
                <a:ea typeface="Verdana"/>
                <a:cs typeface="Segoe UI Light"/>
              </a:rPr>
              <a:t>pieejams ar 2023. gada 1. ceturksni </a:t>
            </a:r>
            <a:r>
              <a:rPr lang="lv-LV" sz="2200" dirty="0">
                <a:latin typeface="Segoe UI Light"/>
                <a:ea typeface="Verdana"/>
                <a:cs typeface="Segoe UI Light"/>
              </a:rPr>
              <a:t>(šobrīd notiek MK Noteikumu projekta izstrāde)</a:t>
            </a:r>
            <a:endParaRPr lang="en-AU" sz="2200" dirty="0">
              <a:latin typeface="Segoe UI Light"/>
              <a:ea typeface="Verdana"/>
              <a:cs typeface="Segoe UI Ligh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848D3-8FA5-4DCE-BF7A-C09FDAD8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E789-633A-46A7-8606-C525B790CAEA}" type="slidenum">
              <a:rPr lang="lv-LV" smtClean="0"/>
              <a:t>14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24572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2793C-06C6-46D6-9581-240DCB8D26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Atbalsta veids:</a:t>
            </a:r>
            <a:r>
              <a:rPr lang="lv-LV" sz="2000" b="1">
                <a:latin typeface="Segoe UI Light"/>
                <a:ea typeface="Verdana"/>
                <a:cs typeface="Segoe UI Light"/>
              </a:rPr>
              <a:t> grants</a:t>
            </a:r>
          </a:p>
          <a:p>
            <a:pPr marL="685165" lvl="1" indent="-227965"/>
            <a:r>
              <a:rPr lang="lv-LV" sz="1600">
                <a:latin typeface="Segoe UI Light"/>
                <a:ea typeface="Verdana"/>
              </a:rPr>
              <a:t>Sasniedzamie rezultāti programmas līmenī:</a:t>
            </a:r>
          </a:p>
          <a:p>
            <a:pPr marL="1142365" lvl="2" indent="-227965"/>
            <a:r>
              <a:rPr lang="it-IT" sz="1600">
                <a:latin typeface="Segoe UI Light"/>
                <a:ea typeface="Verdana"/>
              </a:rPr>
              <a:t>sertificēti izdevumi </a:t>
            </a:r>
            <a:r>
              <a:rPr lang="lv-LV" sz="1600">
                <a:latin typeface="Segoe UI Light"/>
                <a:ea typeface="Verdana"/>
              </a:rPr>
              <a:t>36</a:t>
            </a:r>
            <a:r>
              <a:rPr lang="it-IT" sz="1600">
                <a:latin typeface="Segoe UI Light"/>
                <a:ea typeface="Verdana"/>
              </a:rPr>
              <a:t> 000 000 </a:t>
            </a:r>
            <a:r>
              <a:rPr lang="lv-LV" sz="1600">
                <a:latin typeface="Segoe UI Light"/>
                <a:ea typeface="Verdana"/>
              </a:rPr>
              <a:t>EUR</a:t>
            </a:r>
            <a:endParaRPr lang="lv-LV" sz="1600">
              <a:solidFill>
                <a:schemeClr val="bg1">
                  <a:lumMod val="50000"/>
                </a:schemeClr>
              </a:solidFill>
              <a:latin typeface="Segoe UI Light"/>
              <a:ea typeface="Verdana"/>
            </a:endParaRPr>
          </a:p>
          <a:p>
            <a:pPr marL="685165" lvl="1" indent="-227965"/>
            <a:r>
              <a:rPr lang="lv-LV" sz="1600">
                <a:latin typeface="Segoe UI Light"/>
                <a:ea typeface="Verdana"/>
              </a:rPr>
              <a:t>Attiecināmās izmaksas - sākotnējie ieguldījumi:</a:t>
            </a:r>
          </a:p>
          <a:p>
            <a:pPr marL="1142365" lvl="2" indent="-227965"/>
            <a:r>
              <a:rPr lang="lv-LV" sz="1600">
                <a:latin typeface="Segoe UI Light"/>
                <a:ea typeface="Verdana"/>
              </a:rPr>
              <a:t>Jaunu un tirgū neesošu produktu vai pakalpojumu izstrāde:</a:t>
            </a:r>
          </a:p>
          <a:p>
            <a:pPr marL="1599565" lvl="3" indent="-227965"/>
            <a:r>
              <a:rPr lang="lv-LV" sz="1600">
                <a:latin typeface="Segoe UI Light"/>
                <a:ea typeface="Verdana"/>
              </a:rPr>
              <a:t>Tehniski ekonomiskā </a:t>
            </a:r>
            <a:r>
              <a:rPr lang="lv-LV" sz="1600" err="1">
                <a:latin typeface="Segoe UI Light"/>
                <a:ea typeface="Verdana"/>
              </a:rPr>
              <a:t>priekšizpēte</a:t>
            </a:r>
            <a:endParaRPr lang="lv-LV" sz="1600">
              <a:latin typeface="Segoe UI Light"/>
              <a:ea typeface="Verdana"/>
            </a:endParaRPr>
          </a:p>
          <a:p>
            <a:pPr marL="1599565" lvl="3" indent="-227965"/>
            <a:r>
              <a:rPr lang="lv-LV" sz="1600">
                <a:latin typeface="Segoe UI Light"/>
                <a:ea typeface="Verdana"/>
              </a:rPr>
              <a:t>Rūpnieciskie pētījumi</a:t>
            </a:r>
          </a:p>
          <a:p>
            <a:pPr marL="1599565" lvl="3" indent="-227965"/>
            <a:r>
              <a:rPr lang="lv-LV" sz="1600">
                <a:latin typeface="Segoe UI Light"/>
                <a:ea typeface="Verdana"/>
              </a:rPr>
              <a:t>Eksperimentālā izstrāde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Mērķa auditorija: </a:t>
            </a:r>
            <a:r>
              <a:rPr lang="lv-LV" sz="2000" b="1">
                <a:latin typeface="Segoe UI Light"/>
                <a:ea typeface="Verdana"/>
                <a:cs typeface="Segoe UI Light"/>
              </a:rPr>
              <a:t>komersanti</a:t>
            </a:r>
          </a:p>
          <a:p>
            <a:pPr marL="0" indent="0">
              <a:buNone/>
            </a:pPr>
            <a:r>
              <a:rPr lang="lv-LV" sz="1800">
                <a:latin typeface="Segoe UI Light"/>
                <a:ea typeface="Verdana"/>
              </a:rPr>
              <a:t>Plānots atbalstīt 160 komersantus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Finansējums: </a:t>
            </a:r>
            <a:r>
              <a:rPr lang="lv-LV" sz="2000" b="1">
                <a:latin typeface="Segoe UI Light"/>
                <a:ea typeface="Verdana"/>
                <a:cs typeface="Segoe UI Light"/>
              </a:rPr>
              <a:t>40 000 000 EUR 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Atbalsta sniedzējs:</a:t>
            </a:r>
            <a:r>
              <a:rPr lang="lv-LV" sz="2000" b="1">
                <a:latin typeface="Segoe UI Light"/>
                <a:ea typeface="Verdana"/>
                <a:cs typeface="Segoe UI Light"/>
              </a:rPr>
              <a:t> CFLA sadarbībā ar Inovācijas klasteriem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Statuss: </a:t>
            </a:r>
            <a:r>
              <a:rPr lang="lv-LV" sz="2000" b="1">
                <a:latin typeface="Segoe UI Light"/>
                <a:ea typeface="Verdana"/>
                <a:cs typeface="Segoe UI Light"/>
              </a:rPr>
              <a:t>pieejams ar 2023.gada 1.ceturksni</a:t>
            </a:r>
            <a:r>
              <a:rPr lang="lv-LV" sz="2000">
                <a:latin typeface="Segoe UI Light"/>
                <a:ea typeface="Verdana"/>
                <a:cs typeface="Segoe UI Light"/>
              </a:rPr>
              <a:t> (izstrādāts MK Noteikumu projekts, neoficiāli saskaņots ar FM un sadarbības partneriem, pašlaik tiek veikti precizējumi)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57F2C5-D89A-4A22-89A1-101B08598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95808-A995-4D10-8E3A-0AAC6AF1F108}" type="slidenum">
              <a:rPr lang="lv-LV" smtClean="0"/>
              <a:t>15</a:t>
            </a:fld>
            <a:endParaRPr lang="lv-LV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237BF705-B930-422D-9A1E-1A71E8213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72" y="344775"/>
            <a:ext cx="9330128" cy="1345914"/>
          </a:xfrm>
        </p:spPr>
        <p:txBody>
          <a:bodyPr>
            <a:normAutofit/>
          </a:bodyPr>
          <a:lstStyle/>
          <a:p>
            <a:r>
              <a:rPr lang="lv-LV" sz="3000" b="1">
                <a:latin typeface="Segoe UI Light"/>
                <a:ea typeface="Verdana"/>
                <a:cs typeface="Segoe UI Light"/>
              </a:rPr>
              <a:t>Komersantu energoefektivitātes paaugstināšana 2</a:t>
            </a:r>
            <a:endParaRPr lang="en-AU" sz="3000" b="1">
              <a:latin typeface="Segoe UI Light"/>
              <a:ea typeface="Verdana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3955945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0233A-392A-4983-B5C3-CED6ED57A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72" y="344775"/>
            <a:ext cx="9739350" cy="1345914"/>
          </a:xfrm>
        </p:spPr>
        <p:txBody>
          <a:bodyPr>
            <a:normAutofit/>
          </a:bodyPr>
          <a:lstStyle/>
          <a:p>
            <a:pPr algn="ctr"/>
            <a:r>
              <a:rPr lang="lv-LV" sz="3000" b="1">
                <a:latin typeface="Segoe UI Light"/>
                <a:ea typeface="Verdana"/>
                <a:cs typeface="Segoe UI Light"/>
              </a:rPr>
              <a:t>AER izmantošana un energoefektivitātes paaugstināšana                rūpniecībā un komersantos (</a:t>
            </a:r>
            <a:r>
              <a:rPr lang="lv-LV" sz="3000" b="1" err="1">
                <a:latin typeface="Segoe UI Light"/>
                <a:ea typeface="Verdana"/>
                <a:cs typeface="Segoe UI Light"/>
              </a:rPr>
              <a:t>zaļināšana</a:t>
            </a:r>
            <a:r>
              <a:rPr lang="lv-LV" sz="3000" b="1">
                <a:latin typeface="Segoe UI Light"/>
                <a:ea typeface="Verdana"/>
                <a:cs typeface="Segoe UI Light"/>
              </a:rPr>
              <a:t> 2)</a:t>
            </a:r>
            <a:endParaRPr lang="en-US" sz="3000" b="1">
              <a:latin typeface="Segoe UI Light"/>
              <a:ea typeface="Verdana"/>
              <a:cs typeface="Segoe U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FAF380-DEA8-4934-AFA9-EEC919DDB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3078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Atbalsta veids: 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kombinētais finanšu instruments</a:t>
            </a:r>
          </a:p>
          <a:p>
            <a:pPr marL="685165" lvl="1" indent="-227965"/>
            <a:r>
              <a:rPr lang="lv-LV" sz="18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Sasniedzamie rezultāti programmas līmenī: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Primārās enerģijas patēriņa samazinājums 7 909 090 </a:t>
            </a:r>
            <a:r>
              <a:rPr lang="lv-LV" sz="1400" err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kWh</a:t>
            </a:r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/gadā.</a:t>
            </a:r>
          </a:p>
          <a:p>
            <a:pPr marL="685165" lvl="1" indent="-227965"/>
            <a:r>
              <a:rPr lang="lv-LV" sz="18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Attiecināmās izmaksas: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Esošo rūpnieciskās ražošanas jaudu modernizēšana, uzstādot energoefektīvākas un AER tehnoloģijas izmantojošas ražošanas un ražošanu nodrošinošas </a:t>
            </a:r>
            <a:r>
              <a:rPr lang="lv-LV" sz="1400" err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blakusprocesu</a:t>
            </a:r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 iekārtas; 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Ražošanas ēku un teritoriju sakārtošana, t.sk., ražošanas teritorijā esošo iekšējo un ārējo inženiertīklu un </a:t>
            </a:r>
            <a:r>
              <a:rPr lang="lv-LV" sz="1400" err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inženiersistēmu</a:t>
            </a:r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 nomaiņa pret energoefektīvākām.</a:t>
            </a:r>
          </a:p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Mērķa auditorija: 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komersanti, rūpniecības uzņēmumi</a:t>
            </a:r>
          </a:p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Finansējums: </a:t>
            </a:r>
            <a:r>
              <a:rPr lang="en-US" sz="1900" b="1">
                <a:latin typeface="Segoe UI Light"/>
                <a:ea typeface="Verdana"/>
                <a:cs typeface="Segoe UI Light"/>
              </a:rPr>
              <a:t>43 500 000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 EUR</a:t>
            </a:r>
          </a:p>
          <a:p>
            <a:pPr marL="685165" lvl="1" indent="-227965"/>
            <a:r>
              <a:rPr lang="lv-LV" sz="18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Indikatīvi pasākuma ietvaros atbalsta subsīdijas ekvivalents sastādīs 30% no projekta kopējā attiecināmā finansējuma</a:t>
            </a:r>
          </a:p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Atbalsta sniedzējs: </a:t>
            </a:r>
            <a:r>
              <a:rPr lang="lv-LV" sz="1900" b="1" err="1">
                <a:latin typeface="Segoe UI Light"/>
                <a:ea typeface="Verdana"/>
                <a:cs typeface="Segoe UI Light"/>
              </a:rPr>
              <a:t>Altum</a:t>
            </a:r>
            <a:endParaRPr lang="lv-LV" sz="1900" b="1">
              <a:latin typeface="Segoe UI Light"/>
              <a:ea typeface="Verdana"/>
              <a:cs typeface="Segoe UI Light"/>
            </a:endParaRPr>
          </a:p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Statuss: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 </a:t>
            </a:r>
            <a:r>
              <a:rPr lang="pt-BR" sz="1900" b="1" err="1">
                <a:latin typeface="Segoe UI Light"/>
                <a:ea typeface="Verdana"/>
                <a:cs typeface="Segoe UI Light"/>
              </a:rPr>
              <a:t>pieejams</a:t>
            </a:r>
            <a:r>
              <a:rPr lang="pt-BR" sz="1900" b="1">
                <a:latin typeface="Segoe UI Light"/>
                <a:ea typeface="Verdana"/>
                <a:cs typeface="Segoe UI Light"/>
              </a:rPr>
              <a:t> 2022.gada </a:t>
            </a:r>
            <a:r>
              <a:rPr lang="pt-BR" sz="1900" b="1" err="1">
                <a:latin typeface="Segoe UI Light"/>
                <a:ea typeface="Verdana"/>
                <a:cs typeface="Segoe UI Light"/>
              </a:rPr>
              <a:t>beigās</a:t>
            </a:r>
            <a:r>
              <a:rPr lang="pt-BR" sz="1900" b="1">
                <a:latin typeface="Segoe UI Light"/>
                <a:ea typeface="Verdana"/>
                <a:cs typeface="Segoe UI Light"/>
              </a:rPr>
              <a:t> </a:t>
            </a:r>
            <a:endParaRPr lang="lv-LV" sz="1900" b="1">
              <a:latin typeface="Segoe UI Light"/>
              <a:ea typeface="Verdana"/>
              <a:cs typeface="Segoe UI Ligh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848D3-8FA5-4DCE-BF7A-C09FDAD8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E789-633A-46A7-8606-C525B790CAEA}" type="slidenum">
              <a:rPr lang="lv-LV" smtClean="0"/>
              <a:t>16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63969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0233A-392A-4983-B5C3-CED6ED57A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72" y="344775"/>
            <a:ext cx="9330128" cy="1345914"/>
          </a:xfrm>
        </p:spPr>
        <p:txBody>
          <a:bodyPr>
            <a:normAutofit/>
          </a:bodyPr>
          <a:lstStyle/>
          <a:p>
            <a:r>
              <a:rPr lang="lv-LV" sz="3000" b="1">
                <a:latin typeface="Segoe UI Light"/>
                <a:ea typeface="Verdana"/>
                <a:cs typeface="Segoe UI Light"/>
              </a:rPr>
              <a:t>Atjaunojamo energoresursu enerģijas veicināšana – saules enerģija u.c. AER elektroenerģija</a:t>
            </a:r>
            <a:endParaRPr lang="en-US" sz="3000" b="1">
              <a:latin typeface="Segoe UI Light"/>
              <a:ea typeface="Verdana"/>
              <a:cs typeface="Segoe U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FAF380-DEA8-4934-AFA9-EEC919DDB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307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Atbalsta veids: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 kombinētais finanšu instruments</a:t>
            </a:r>
          </a:p>
          <a:p>
            <a:pPr marL="685165" lvl="1" indent="-227965"/>
            <a:r>
              <a:rPr lang="lv-LV" sz="1600">
                <a:latin typeface="Segoe UI Light"/>
                <a:ea typeface="Verdana"/>
                <a:cs typeface="Segoe UI Light"/>
              </a:rPr>
              <a:t>Sasniedzamie rezultāti programmas līmenī:</a:t>
            </a:r>
          </a:p>
          <a:p>
            <a:pPr marL="1142365" lvl="2" indent="-227965"/>
            <a:r>
              <a:rPr lang="lv-LV" sz="1600">
                <a:latin typeface="Segoe UI Light"/>
                <a:ea typeface="Verdana"/>
                <a:cs typeface="Segoe UI Light"/>
              </a:rPr>
              <a:t>Atjaunojamo energoresursu enerģijas papildu ražošanas jauda (saules enerģija u.c. AER elektroenerģija) 13 megavati</a:t>
            </a:r>
          </a:p>
          <a:p>
            <a:pPr marL="685165" lvl="1" indent="-227965"/>
            <a:r>
              <a:rPr lang="lv-LV" sz="1600">
                <a:latin typeface="Segoe UI Light"/>
                <a:ea typeface="Verdana"/>
                <a:cs typeface="Segoe UI Light"/>
              </a:rPr>
              <a:t>Attiecināmās izmaksas:</a:t>
            </a:r>
          </a:p>
          <a:p>
            <a:pPr marL="1142365" lvl="2" indent="-227965"/>
            <a:r>
              <a:rPr lang="lv-LV" sz="1600">
                <a:latin typeface="Segoe UI Light"/>
                <a:ea typeface="Verdana"/>
                <a:cs typeface="Segoe UI Light"/>
              </a:rPr>
              <a:t>Saules elektroenerģijas ražošanas iekārtu,  akumulācijas iekārtu un ar to darbību saistīto viedo risinājumu uzstādīšana;</a:t>
            </a:r>
          </a:p>
          <a:p>
            <a:pPr marL="1142365" lvl="2" indent="-227965"/>
            <a:r>
              <a:rPr lang="lv-LV" sz="1600">
                <a:latin typeface="Segoe UI Light"/>
                <a:ea typeface="Verdana"/>
                <a:cs typeface="Segoe UI Light"/>
              </a:rPr>
              <a:t>Kompetences un kapacitātes celšana atjaunojamo energoresursu un gaisa piesārņojuma jautājumos (izglītoti/sagatavoti projekta rakstītāji, ekspertu pieejamība, projektu vadītāji).</a:t>
            </a:r>
          </a:p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Mērķa auditorija: 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elektroenerģijas ražošanas komersanti, pašvaldības, elektroenerģijas </a:t>
            </a:r>
            <a:r>
              <a:rPr lang="lv-LV" sz="1900" b="1" err="1">
                <a:latin typeface="Segoe UI Light"/>
                <a:ea typeface="Verdana"/>
                <a:cs typeface="Segoe UI Light"/>
              </a:rPr>
              <a:t>energokopienas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 un mājsaimniecības</a:t>
            </a:r>
          </a:p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Finansējums: </a:t>
            </a:r>
            <a:r>
              <a:rPr lang="en-US" sz="1900" b="1">
                <a:latin typeface="Segoe UI Light"/>
                <a:ea typeface="Verdana"/>
                <a:cs typeface="Segoe UI Light"/>
              </a:rPr>
              <a:t>23 490 000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 EUR</a:t>
            </a:r>
          </a:p>
          <a:p>
            <a:pPr marL="685165" lvl="1" indent="-227965"/>
            <a:r>
              <a:rPr lang="lv-LV" sz="1600">
                <a:latin typeface="Segoe UI Light"/>
                <a:ea typeface="Verdana"/>
                <a:cs typeface="Segoe UI Light"/>
              </a:rPr>
              <a:t>Indikatīvi pasākuma ietvaros atbalsta subsīdijas ekvivalents sastādīs 30% no projekta kopējā attiecināmā finansējuma</a:t>
            </a:r>
          </a:p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Atbalsta sniedzējs: </a:t>
            </a:r>
            <a:r>
              <a:rPr lang="lv-LV" sz="1900" b="1" err="1">
                <a:latin typeface="Segoe UI Light"/>
                <a:ea typeface="Verdana"/>
                <a:cs typeface="Segoe UI Light"/>
              </a:rPr>
              <a:t>Altum</a:t>
            </a:r>
            <a:endParaRPr lang="lv-LV" sz="1900" b="1">
              <a:latin typeface="Segoe UI Light"/>
              <a:ea typeface="Verdana"/>
              <a:cs typeface="Segoe UI Light"/>
            </a:endParaRPr>
          </a:p>
          <a:p>
            <a:pPr marL="0" indent="0">
              <a:buNone/>
            </a:pPr>
            <a:r>
              <a:rPr lang="lv-LV" sz="1900" b="1">
                <a:solidFill>
                  <a:srgbClr val="01859C"/>
                </a:solidFill>
                <a:latin typeface="Segoe UI Light"/>
                <a:ea typeface="Verdana"/>
                <a:cs typeface="Segoe UI Light"/>
              </a:rPr>
              <a:t>Statuss: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 </a:t>
            </a:r>
            <a:r>
              <a:rPr lang="pt-BR" sz="1900" b="1" err="1">
                <a:latin typeface="Segoe UI Light"/>
                <a:ea typeface="Verdana"/>
                <a:cs typeface="Segoe UI Light"/>
              </a:rPr>
              <a:t>pieejams</a:t>
            </a:r>
            <a:r>
              <a:rPr lang="pt-BR" sz="1900" b="1">
                <a:latin typeface="Segoe UI Light"/>
                <a:ea typeface="Verdana"/>
                <a:cs typeface="Segoe UI Light"/>
              </a:rPr>
              <a:t> 2022.gada </a:t>
            </a:r>
            <a:r>
              <a:rPr lang="lv-LV" sz="1900" b="1">
                <a:latin typeface="Segoe UI Light"/>
                <a:ea typeface="Verdana"/>
                <a:cs typeface="Segoe UI Light"/>
              </a:rPr>
              <a:t>otrajā pusē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848D3-8FA5-4DCE-BF7A-C09FDAD8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E789-633A-46A7-8606-C525B790CAEA}" type="slidenum">
              <a:rPr lang="lv-LV" smtClean="0"/>
              <a:t>17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57848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0233A-392A-4983-B5C3-CED6ED57A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72" y="344775"/>
            <a:ext cx="9330128" cy="1345914"/>
          </a:xfrm>
        </p:spPr>
        <p:txBody>
          <a:bodyPr>
            <a:normAutofit/>
          </a:bodyPr>
          <a:lstStyle/>
          <a:p>
            <a:r>
              <a:rPr lang="lv-LV" sz="3200" b="1">
                <a:latin typeface="Segoe UI Light"/>
                <a:ea typeface="Verdana"/>
              </a:rPr>
              <a:t>Energoefektivitāte dzīvojamās ēkās </a:t>
            </a:r>
            <a:br>
              <a:rPr lang="lv-LV" sz="3200" b="1">
                <a:latin typeface="Segoe UI Light"/>
              </a:rPr>
            </a:br>
            <a:r>
              <a:rPr lang="lv-LV" sz="3200" b="1">
                <a:latin typeface="Segoe UI Light"/>
                <a:ea typeface="Verdana"/>
              </a:rPr>
              <a:t>- daudzdzīvokļu ēkās un privātmājās</a:t>
            </a:r>
            <a:endParaRPr lang="en-US" sz="3200" b="1">
              <a:latin typeface="Segoe UI Light"/>
              <a:ea typeface="Verdana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FAF380-DEA8-4934-AFA9-EEC919DDB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307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Atbalsta veids</a:t>
            </a:r>
            <a:r>
              <a:rPr lang="lv-LV" sz="20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 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aizdevumi (vai garantija) ar kapitāla atlaidi aizdevuma pamatsummas dzēšanai</a:t>
            </a:r>
          </a:p>
          <a:p>
            <a:pPr marL="685165" lvl="1" indent="-227965"/>
            <a:r>
              <a:rPr lang="lv-LV" sz="20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Sasniedzamie rezultāti programmas līmenī: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13 450 mājokļi ar uzlabotu energoefektivitāti</a:t>
            </a:r>
          </a:p>
          <a:p>
            <a:pPr marL="685165" lvl="1" indent="-227965"/>
            <a:r>
              <a:rPr lang="lv-LV" sz="20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Attiecināmās izmaksas: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Siltummezgla, radiatoru nomaiņa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Logu nomaiņa 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Bēniņu, pagraba pārsegumu siltināšana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Fasādes renovācija un siltināšana, u.c.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Mērķa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 </a:t>
            </a: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auditorija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 dzīvokļu, privātmāju īpašnieki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Finansējums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</a:t>
            </a:r>
            <a:r>
              <a:rPr lang="lv-LV" sz="20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 </a:t>
            </a:r>
            <a:r>
              <a:rPr lang="en-US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 163 125 000 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EUR + 9 227 403 EUR + 57 282 000 EUR RRF</a:t>
            </a:r>
            <a:endParaRPr lang="lv-LV" sz="2000" b="1" i="1">
              <a:solidFill>
                <a:srgbClr val="FF0000"/>
              </a:solidFill>
              <a:highlight>
                <a:srgbClr val="FFFFFF"/>
              </a:highlight>
              <a:latin typeface="Segoe UI Light"/>
              <a:ea typeface="Verdana"/>
              <a:cs typeface="Segoe UI Light"/>
            </a:endParaRPr>
          </a:p>
          <a:p>
            <a:pPr marL="0" indent="0">
              <a:buNone/>
            </a:pPr>
            <a:r>
              <a:rPr lang="lv-LV" sz="2000" b="1" i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Atbalsta sniedzējs</a:t>
            </a:r>
            <a:r>
              <a:rPr lang="lv-LV" sz="2000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 </a:t>
            </a:r>
            <a:r>
              <a:rPr lang="lv-LV" sz="2000" b="1" err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Altum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Statuss</a:t>
            </a:r>
            <a:r>
              <a:rPr lang="lv-LV" sz="2000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 </a:t>
            </a:r>
            <a:r>
              <a:rPr lang="lv-LV" sz="2000" b="1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pieejams ar </a:t>
            </a:r>
            <a:r>
              <a:rPr lang="pt-BR" sz="2000" b="1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202</a:t>
            </a:r>
            <a:r>
              <a:rPr lang="lv-LV" sz="2000" b="1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2</a:t>
            </a:r>
            <a:r>
              <a:rPr lang="pt-BR" sz="2000" b="1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.</a:t>
            </a:r>
            <a:r>
              <a:rPr lang="pt-BR" sz="2000" b="1" i="1" err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gad</a:t>
            </a:r>
            <a:r>
              <a:rPr lang="lv-LV" sz="2000" b="1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u</a:t>
            </a:r>
            <a:r>
              <a:rPr lang="lv-LV" sz="2000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 (notiek darbs pie RRF programmas)</a:t>
            </a:r>
            <a:endParaRPr lang="lv-LV" sz="2000" b="1">
              <a:highlight>
                <a:srgbClr val="FFFFFF"/>
              </a:highlight>
              <a:latin typeface="Segoe UI Light"/>
              <a:ea typeface="Verdana"/>
              <a:cs typeface="Segoe UI Ligh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848D3-8FA5-4DCE-BF7A-C09FDAD8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E789-633A-46A7-8606-C525B790CAEA}" type="slidenum">
              <a:rPr lang="lv-LV" smtClean="0"/>
              <a:t>18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249066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0233A-392A-4983-B5C3-CED6ED57A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72" y="344775"/>
            <a:ext cx="9330128" cy="1345914"/>
          </a:xfrm>
        </p:spPr>
        <p:txBody>
          <a:bodyPr>
            <a:normAutofit/>
          </a:bodyPr>
          <a:lstStyle/>
          <a:p>
            <a:r>
              <a:rPr lang="lv-LV" sz="3200" b="1">
                <a:latin typeface="Segoe UI Light"/>
                <a:cs typeface="Segoe UI Light"/>
              </a:rPr>
              <a:t>Energoefektivitāte valsts ēkās</a:t>
            </a:r>
            <a:endParaRPr lang="en-US" sz="32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FAF380-DEA8-4934-AFA9-EEC919DDB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307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Atbalsta veids</a:t>
            </a:r>
            <a:r>
              <a:rPr lang="lv-LV" sz="20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 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grants</a:t>
            </a:r>
          </a:p>
          <a:p>
            <a:pPr marL="685165" lvl="1" indent="-227965"/>
            <a:r>
              <a:rPr lang="lv-LV" sz="20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Sasniedzamie rezultāti programmas līmenī: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 Publiskās ēkas ar uzlabotu energoefektivitāti - 522 313 m2 </a:t>
            </a:r>
            <a:endParaRPr lang="lv-LV" sz="1400">
              <a:highlight>
                <a:srgbClr val="FFFFFF"/>
              </a:highlight>
              <a:ea typeface="Verdana"/>
              <a:cs typeface="Segoe UI Light"/>
            </a:endParaRPr>
          </a:p>
          <a:p>
            <a:pPr marL="685165" lvl="1" indent="-227965"/>
            <a:r>
              <a:rPr lang="lv-LV" sz="20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Attiecināmās izmaksas:</a:t>
            </a:r>
          </a:p>
          <a:p>
            <a:pPr marL="1142365" lvl="2" indent="-227965"/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Energoefektivitātes uzlabošanas, viedas </a:t>
            </a:r>
            <a:r>
              <a:rPr lang="lv-LV" sz="1400" err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energovadības</a:t>
            </a:r>
            <a:r>
              <a:rPr lang="lv-LV" sz="14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 un atjaunojamo energoresursu izmantošanas pasākumi valsts īpašumā esošajās ēkās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Mērķa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 </a:t>
            </a: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auditorija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 valsts ēku pārvaldītāji un lietotāji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Finansējums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</a:t>
            </a:r>
            <a:r>
              <a:rPr lang="lv-LV" sz="2000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 </a:t>
            </a:r>
            <a:r>
              <a:rPr lang="en-US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104 400 000 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EUR + 13 050 000 EUR + 34 800 000 EUR + 23 956 000 EUR RRF</a:t>
            </a:r>
          </a:p>
          <a:p>
            <a:pPr marL="0" indent="0">
              <a:buNone/>
            </a:pPr>
            <a:r>
              <a:rPr lang="lv-LV" sz="2000" b="1" i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Atbalsta sniedzējs</a:t>
            </a:r>
            <a:r>
              <a:rPr lang="lv-LV" sz="2000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 </a:t>
            </a:r>
            <a:r>
              <a:rPr lang="lv-LV" sz="2000" b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CFLA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Statuss</a:t>
            </a:r>
            <a:r>
              <a:rPr lang="lv-LV" sz="2000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: </a:t>
            </a:r>
            <a:r>
              <a:rPr lang="pt-BR" sz="2000" b="1" i="1" err="1">
                <a:latin typeface="Segoe UI Light"/>
                <a:ea typeface="Verdana"/>
                <a:cs typeface="Segoe UI Light"/>
              </a:rPr>
              <a:t>pieejams</a:t>
            </a:r>
            <a:r>
              <a:rPr lang="pt-BR" sz="2000" b="1" i="1">
                <a:latin typeface="Segoe UI Light"/>
                <a:ea typeface="Verdana"/>
                <a:cs typeface="Segoe UI Light"/>
              </a:rPr>
              <a:t> </a:t>
            </a:r>
            <a:r>
              <a:rPr lang="lv-LV" sz="2000" b="1" i="1">
                <a:latin typeface="Segoe UI Light"/>
                <a:ea typeface="Verdana"/>
                <a:cs typeface="Segoe UI Light"/>
              </a:rPr>
              <a:t>ar </a:t>
            </a:r>
            <a:r>
              <a:rPr lang="pt-BR" sz="2000" b="1" i="1">
                <a:latin typeface="Segoe UI Light"/>
                <a:ea typeface="Verdana"/>
                <a:cs typeface="Segoe UI Light"/>
              </a:rPr>
              <a:t>2022.gad</a:t>
            </a:r>
            <a:r>
              <a:rPr lang="lv-LV" sz="2000" b="1" i="1">
                <a:latin typeface="Segoe UI Light"/>
                <a:ea typeface="Verdana"/>
                <a:cs typeface="Segoe UI Light"/>
              </a:rPr>
              <a:t>u</a:t>
            </a:r>
            <a:r>
              <a:rPr lang="lv-LV" sz="2000" i="1">
                <a:highlight>
                  <a:srgbClr val="FFFFFF"/>
                </a:highlight>
                <a:latin typeface="Segoe UI Light"/>
                <a:ea typeface="Verdana"/>
                <a:cs typeface="Segoe UI Light"/>
              </a:rPr>
              <a:t> (notiek darbs pie RRF programmas)</a:t>
            </a:r>
            <a:endParaRPr lang="lv-LV" sz="2000" b="1">
              <a:highlight>
                <a:srgbClr val="FFFFFF"/>
              </a:highlight>
              <a:latin typeface="Segoe UI Light"/>
              <a:ea typeface="Verdana"/>
              <a:cs typeface="Segoe UI Ligh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848D3-8FA5-4DCE-BF7A-C09FDAD8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E789-633A-46A7-8606-C525B790CAEA}" type="slidenum">
              <a:rPr lang="lv-LV" smtClean="0"/>
              <a:t>19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33967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3784D-77A5-4DEE-A7EB-83E7B2379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152"/>
            <a:ext cx="10515600" cy="457201"/>
          </a:xfrm>
        </p:spPr>
        <p:txBody>
          <a:bodyPr>
            <a:normAutofit/>
          </a:bodyPr>
          <a:lstStyle/>
          <a:p>
            <a:r>
              <a:rPr lang="lv-LV" sz="2400" b="1" dirty="0">
                <a:solidFill>
                  <a:srgbClr val="9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Atziņas</a:t>
            </a:r>
            <a:r>
              <a:rPr lang="lv-LV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BAA5F-F548-402A-B3F0-48FBB5AA9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255" y="667820"/>
            <a:ext cx="11394042" cy="6072028"/>
          </a:xfrm>
        </p:spPr>
        <p:txBody>
          <a:bodyPr>
            <a:noAutofit/>
          </a:bodyPr>
          <a:lstStyle/>
          <a:p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Ne- ETS sektors ir mazā enerģētika (ar lielu AER īpatsvaru), transports, atkritumu apsaimniekošana t.sk. aprites ekonomika, rūpniecība (Latvijā IKP uz iedzīvotāju vismazākais  salīdzinājumā ar citām ES dalībvalstīm kurām ir attīstīta rūpniecība); </a:t>
            </a:r>
          </a:p>
          <a:p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Nav zināms kā effektīvāk sasniegt SEG emisiju samazinājumu?</a:t>
            </a:r>
          </a:p>
          <a:p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SEG emisijas un AER mērķu izpildi nosaka CSB</a:t>
            </a:r>
          </a:p>
          <a:p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NEKIP atbildības transportā: </a:t>
            </a:r>
          </a:p>
          <a:p>
            <a:pPr lvl="1"/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Transporta enerģija: EM</a:t>
            </a:r>
          </a:p>
          <a:p>
            <a:pPr lvl="1"/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Infrastruktūra: SM, VARAM, EM</a:t>
            </a:r>
          </a:p>
          <a:p>
            <a:pPr lvl="1"/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Transportlīdzekļi: SM</a:t>
            </a:r>
          </a:p>
          <a:p>
            <a:pPr lvl="1"/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Sabiedriskais transports: SM, VARAM</a:t>
            </a:r>
          </a:p>
          <a:p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Nosacījums ievērot energoefektivitātes prasības un ņemt vērā principu energoefektivitāte pirmajā vietā gan valsts, gan pašvaldību sektoros</a:t>
            </a:r>
          </a:p>
          <a:p>
            <a:pPr lvl="1"/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Pašvaldību ēku inventarizācija un pašvaldību ēku saraksts  </a:t>
            </a:r>
          </a:p>
          <a:p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 bioloģiskās daudzveidības stratēģija ietekmēs arī enerģētisko bioresursu pieejamību</a:t>
            </a:r>
          </a:p>
          <a:p>
            <a:r>
              <a:rPr lang="lv-LV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Ekonomikas ministrija tuvākā laikā rosinās sasaukt Nacionālo enerģētikas un klimata padomi</a:t>
            </a:r>
          </a:p>
        </p:txBody>
      </p:sp>
    </p:spTree>
    <p:extLst>
      <p:ext uri="{BB962C8B-B14F-4D97-AF65-F5344CB8AC3E}">
        <p14:creationId xmlns:p14="http://schemas.microsoft.com/office/powerpoint/2010/main" val="26278163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0233A-392A-4983-B5C3-CED6ED57A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71" y="344775"/>
            <a:ext cx="9694195" cy="1345914"/>
          </a:xfrm>
        </p:spPr>
        <p:txBody>
          <a:bodyPr>
            <a:noAutofit/>
          </a:bodyPr>
          <a:lstStyle/>
          <a:p>
            <a:r>
              <a:rPr lang="lv-LV" sz="2800" b="1">
                <a:latin typeface="Segoe UI Light"/>
                <a:ea typeface="Verdana"/>
              </a:rPr>
              <a:t>S</a:t>
            </a:r>
            <a:r>
              <a:rPr lang="en-US" sz="2800" b="1">
                <a:latin typeface="Segoe UI Light"/>
                <a:ea typeface="Verdana"/>
              </a:rPr>
              <a:t>iltumapgād</a:t>
            </a:r>
            <a:r>
              <a:rPr lang="lv-LV" sz="2800" b="1">
                <a:latin typeface="Segoe UI Light"/>
                <a:ea typeface="Verdana"/>
              </a:rPr>
              <a:t>e</a:t>
            </a:r>
            <a:r>
              <a:rPr lang="en-US" sz="2800" b="1">
                <a:latin typeface="Segoe UI Light"/>
                <a:ea typeface="Verdana"/>
              </a:rPr>
              <a:t> un aukstumapgād</a:t>
            </a:r>
            <a:r>
              <a:rPr lang="lv-LV" sz="2800" b="1">
                <a:latin typeface="Segoe UI Light"/>
                <a:ea typeface="Verdana"/>
              </a:rPr>
              <a:t>e (centralizētā, </a:t>
            </a:r>
            <a:r>
              <a:rPr lang="en-US" sz="2800" b="1" err="1">
                <a:latin typeface="Segoe UI Light"/>
                <a:ea typeface="Verdana"/>
              </a:rPr>
              <a:t>lokālā</a:t>
            </a:r>
            <a:r>
              <a:rPr lang="en-US" sz="2800" b="1">
                <a:latin typeface="Segoe UI Light"/>
                <a:ea typeface="Verdana"/>
              </a:rPr>
              <a:t> un </a:t>
            </a:r>
            <a:r>
              <a:rPr lang="en-US" sz="2800" b="1" err="1">
                <a:latin typeface="Segoe UI Light"/>
                <a:ea typeface="Verdana"/>
              </a:rPr>
              <a:t>individuāl</a:t>
            </a:r>
            <a:r>
              <a:rPr lang="lv-LV" sz="2800" b="1">
                <a:latin typeface="Segoe UI Light"/>
                <a:ea typeface="Verdana"/>
              </a:rPr>
              <a:t>ā)</a:t>
            </a:r>
            <a:endParaRPr lang="en-US" sz="2800" b="1">
              <a:latin typeface="Segoe UI Light"/>
              <a:ea typeface="Verdana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FAF380-DEA8-4934-AFA9-EEC919DDB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307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latin typeface="Segoe UI Light"/>
                <a:cs typeface="Segoe UI Light"/>
              </a:rPr>
              <a:t>Atbalsta veids</a:t>
            </a:r>
            <a:r>
              <a:rPr lang="lv-LV" sz="2000">
                <a:latin typeface="Segoe UI Light"/>
                <a:cs typeface="Segoe UI Light"/>
              </a:rPr>
              <a:t>: </a:t>
            </a:r>
            <a:r>
              <a:rPr lang="lv-LV" sz="2000" b="1">
                <a:latin typeface="Segoe UI Light"/>
                <a:cs typeface="Segoe UI Light"/>
              </a:rPr>
              <a:t>kombinētais finanšu instruments</a:t>
            </a:r>
          </a:p>
          <a:p>
            <a:pPr lvl="1"/>
            <a:r>
              <a:rPr lang="lv-LV" sz="2000">
                <a:latin typeface="Segoe UI Light"/>
                <a:cs typeface="Segoe UI Light"/>
              </a:rPr>
              <a:t>Attiecināmās izmaksas:</a:t>
            </a:r>
          </a:p>
          <a:p>
            <a:pPr lvl="2"/>
            <a:r>
              <a:rPr lang="lv-LV">
                <a:latin typeface="Segoe UI Light"/>
                <a:cs typeface="Segoe UI Light"/>
              </a:rPr>
              <a:t>Energoefektivitātes paaugstināšanu centralizētajā un individuālajā siltumapgādē un </a:t>
            </a:r>
            <a:r>
              <a:rPr lang="lv-LV" err="1">
                <a:latin typeface="Segoe UI Light"/>
                <a:cs typeface="Segoe UI Light"/>
              </a:rPr>
              <a:t>aukstumapgādē</a:t>
            </a:r>
            <a:r>
              <a:rPr lang="lv-LV">
                <a:latin typeface="Segoe UI Light"/>
                <a:cs typeface="Segoe UI Light"/>
              </a:rPr>
              <a:t>, iespēju robežās ievērojot aprites ekonomikas principus; </a:t>
            </a:r>
            <a:endParaRPr lang="lv-LV">
              <a:cs typeface="Segoe UI Light"/>
            </a:endParaRPr>
          </a:p>
          <a:p>
            <a:pPr lvl="2"/>
            <a:r>
              <a:rPr lang="lv-LV">
                <a:latin typeface="Segoe UI Light"/>
                <a:cs typeface="Segoe UI Light"/>
              </a:rPr>
              <a:t>AER un ne-emisiju tehnoloģijas izmantojošu iekārtu ieviešana centralizētajā un individuālajā siltumapgādē.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latin typeface="Segoe UI Light"/>
                <a:cs typeface="Segoe UI Light"/>
              </a:rPr>
              <a:t>Mērķa</a:t>
            </a:r>
            <a:r>
              <a:rPr lang="lv-LV" sz="2000" b="1">
                <a:latin typeface="Segoe UI Light"/>
                <a:cs typeface="Segoe UI Light"/>
              </a:rPr>
              <a:t> </a:t>
            </a:r>
            <a:r>
              <a:rPr lang="lv-LV" sz="2000" b="1">
                <a:solidFill>
                  <a:srgbClr val="01859C"/>
                </a:solidFill>
                <a:latin typeface="Segoe UI Light"/>
                <a:cs typeface="Segoe UI Light"/>
              </a:rPr>
              <a:t>auditorija</a:t>
            </a:r>
            <a:r>
              <a:rPr lang="lv-LV" sz="2000" b="1">
                <a:latin typeface="Segoe UI Light"/>
                <a:cs typeface="Segoe UI Light"/>
              </a:rPr>
              <a:t>: centralizētās siltumapgādes uzņēmumi, pašvaldības, mājsaimniecības.</a:t>
            </a: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latin typeface="Segoe UI Light"/>
                <a:cs typeface="Segoe UI Light"/>
              </a:rPr>
              <a:t>Finansējums</a:t>
            </a:r>
            <a:r>
              <a:rPr lang="lv-LV" sz="2000" b="1">
                <a:latin typeface="Segoe UI Light"/>
                <a:cs typeface="Segoe UI Light"/>
              </a:rPr>
              <a:t>:</a:t>
            </a:r>
            <a:r>
              <a:rPr lang="lv-LV" sz="2000">
                <a:latin typeface="Segoe UI Light"/>
                <a:cs typeface="Segoe UI Light"/>
              </a:rPr>
              <a:t> </a:t>
            </a:r>
            <a:r>
              <a:rPr lang="en-US" sz="2000" b="1">
                <a:latin typeface="Segoe UI Light"/>
                <a:cs typeface="Segoe UI Light"/>
              </a:rPr>
              <a:t>56 550 000</a:t>
            </a:r>
            <a:r>
              <a:rPr lang="lv-LV" sz="2000" b="1">
                <a:latin typeface="Segoe UI Light"/>
                <a:cs typeface="Segoe UI Light"/>
              </a:rPr>
              <a:t> EUR</a:t>
            </a:r>
            <a:endParaRPr lang="lv-LV" sz="2000" b="1" i="1">
              <a:latin typeface="Segoe UI Light"/>
              <a:cs typeface="Segoe UI Light"/>
            </a:endParaRPr>
          </a:p>
          <a:p>
            <a:pPr lvl="1"/>
            <a:r>
              <a:rPr lang="lv-LV" sz="2000">
                <a:latin typeface="Segoe UI Light"/>
                <a:cs typeface="Segoe UI Light"/>
              </a:rPr>
              <a:t>Indikatīvi pasākuma ietvaros atbalsta subsīdijas ekvivalents sastādīs 30% no projekta kopējā attiecināmā finansējuma</a:t>
            </a:r>
            <a:endParaRPr lang="lv-LV" sz="2000" b="1">
              <a:latin typeface="Segoe UI Light"/>
              <a:cs typeface="Segoe UI Light"/>
            </a:endParaRPr>
          </a:p>
          <a:p>
            <a:pPr marL="0" indent="0">
              <a:buNone/>
            </a:pPr>
            <a:r>
              <a:rPr lang="lv-LV" sz="2000" b="1" i="1">
                <a:solidFill>
                  <a:srgbClr val="01859C"/>
                </a:solidFill>
                <a:latin typeface="Segoe UI Light"/>
                <a:cs typeface="Segoe UI Light"/>
              </a:rPr>
              <a:t>Atbalsta sniedzējs</a:t>
            </a:r>
            <a:r>
              <a:rPr lang="lv-LV" sz="2000" i="1">
                <a:latin typeface="Segoe UI Light"/>
                <a:cs typeface="Segoe UI Light"/>
              </a:rPr>
              <a:t>: </a:t>
            </a:r>
            <a:r>
              <a:rPr lang="lv-LV" sz="2000" b="1" err="1">
                <a:latin typeface="Segoe UI Light"/>
                <a:cs typeface="Segoe UI Light"/>
              </a:rPr>
              <a:t>Altum</a:t>
            </a:r>
            <a:endParaRPr lang="lv-LV" sz="2000" err="1">
              <a:latin typeface="Segoe UI Light"/>
              <a:cs typeface="Segoe UI Light"/>
            </a:endParaRPr>
          </a:p>
          <a:p>
            <a:pPr marL="0" indent="0">
              <a:buNone/>
            </a:pPr>
            <a:r>
              <a:rPr lang="lv-LV" sz="2000" b="1">
                <a:solidFill>
                  <a:srgbClr val="01859C"/>
                </a:solidFill>
                <a:latin typeface="Segoe UI Light"/>
                <a:cs typeface="Segoe UI Light"/>
              </a:rPr>
              <a:t>Statuss</a:t>
            </a:r>
            <a:r>
              <a:rPr lang="lv-LV" sz="2000" i="1">
                <a:latin typeface="Segoe UI Light"/>
                <a:cs typeface="Segoe UI Light"/>
              </a:rPr>
              <a:t>: </a:t>
            </a:r>
            <a:r>
              <a:rPr lang="pt-BR" sz="2000" b="1" i="1" err="1">
                <a:latin typeface="Segoe UI Light"/>
                <a:cs typeface="Segoe UI Light"/>
              </a:rPr>
              <a:t>pieejams</a:t>
            </a:r>
            <a:r>
              <a:rPr lang="pt-BR" sz="2000" b="1" i="1">
                <a:latin typeface="Segoe UI Light"/>
                <a:cs typeface="Segoe UI Light"/>
              </a:rPr>
              <a:t> 2022.gada </a:t>
            </a:r>
            <a:r>
              <a:rPr lang="lv-LV" sz="2000" b="1" i="1">
                <a:latin typeface="Segoe UI Light"/>
                <a:cs typeface="Segoe UI Light"/>
              </a:rPr>
              <a:t>otrajā pusē</a:t>
            </a:r>
            <a:r>
              <a:rPr lang="lv-LV" sz="2000" i="1">
                <a:latin typeface="Segoe UI Light"/>
                <a:cs typeface="Segoe UI Light"/>
              </a:rPr>
              <a:t> </a:t>
            </a:r>
            <a:r>
              <a:rPr lang="pt-BR" sz="2000" i="1">
                <a:latin typeface="Segoe UI Light"/>
                <a:cs typeface="Segoe UI Light"/>
              </a:rPr>
              <a:t>(</a:t>
            </a:r>
            <a:r>
              <a:rPr lang="pt-BR" sz="2000" i="1" err="1">
                <a:latin typeface="Segoe UI Light"/>
                <a:cs typeface="Segoe UI Light"/>
              </a:rPr>
              <a:t>programmas</a:t>
            </a:r>
            <a:r>
              <a:rPr lang="pt-BR" sz="2000" i="1">
                <a:latin typeface="Segoe UI Light"/>
                <a:cs typeface="Segoe UI Light"/>
              </a:rPr>
              <a:t> </a:t>
            </a:r>
            <a:r>
              <a:rPr lang="pt-BR" sz="2000" i="1" err="1">
                <a:latin typeface="Segoe UI Light"/>
                <a:cs typeface="Segoe UI Light"/>
              </a:rPr>
              <a:t>koncepcija</a:t>
            </a:r>
            <a:r>
              <a:rPr lang="pt-BR" sz="2000" i="1">
                <a:latin typeface="Segoe UI Light"/>
                <a:cs typeface="Segoe UI Light"/>
              </a:rPr>
              <a:t> </a:t>
            </a:r>
            <a:r>
              <a:rPr lang="pt-BR" sz="2000" i="1" err="1">
                <a:latin typeface="Segoe UI Light"/>
                <a:cs typeface="Segoe UI Light"/>
              </a:rPr>
              <a:t>prezentē</a:t>
            </a:r>
            <a:r>
              <a:rPr lang="lv-LV" sz="2000" i="1">
                <a:latin typeface="Segoe UI Light"/>
                <a:cs typeface="Segoe UI Light"/>
              </a:rPr>
              <a:t>t</a:t>
            </a:r>
            <a:r>
              <a:rPr lang="pt-BR" sz="2000" i="1">
                <a:latin typeface="Segoe UI Light"/>
                <a:cs typeface="Segoe UI Light"/>
              </a:rPr>
              <a:t>a </a:t>
            </a:r>
            <a:r>
              <a:rPr lang="pt-BR" sz="2000" i="1" err="1">
                <a:latin typeface="Segoe UI Light"/>
                <a:cs typeface="Segoe UI Light"/>
              </a:rPr>
              <a:t>sociālajiem</a:t>
            </a:r>
            <a:r>
              <a:rPr lang="pt-BR" sz="2000" i="1">
                <a:latin typeface="Segoe UI Light"/>
                <a:cs typeface="Segoe UI Light"/>
              </a:rPr>
              <a:t> </a:t>
            </a:r>
            <a:r>
              <a:rPr lang="pt-BR" sz="2000" i="1" err="1">
                <a:latin typeface="Segoe UI Light"/>
                <a:cs typeface="Segoe UI Light"/>
              </a:rPr>
              <a:t>partneriem</a:t>
            </a:r>
            <a:r>
              <a:rPr lang="pt-BR" sz="2000" i="1">
                <a:latin typeface="Segoe UI Light"/>
                <a:cs typeface="Segoe UI Light"/>
              </a:rPr>
              <a:t>)</a:t>
            </a:r>
            <a:endParaRPr lang="lv-LV" sz="2000" b="1">
              <a:latin typeface="Segoe UI Light"/>
              <a:cs typeface="Segoe UI Ligh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848D3-8FA5-4DCE-BF7A-C09FDAD8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E789-633A-46A7-8606-C525B790CAEA}" type="slidenum">
              <a:rPr lang="lv-LV" smtClean="0"/>
              <a:t>20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19069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0233A-392A-4983-B5C3-CED6ED57A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72" y="344775"/>
            <a:ext cx="9330128" cy="1345914"/>
          </a:xfrm>
        </p:spPr>
        <p:txBody>
          <a:bodyPr>
            <a:normAutofit/>
          </a:bodyPr>
          <a:lstStyle/>
          <a:p>
            <a:r>
              <a:rPr lang="lv-LV" sz="3200" b="1">
                <a:latin typeface="Segoe UI Light"/>
                <a:cs typeface="Segoe UI Light"/>
              </a:rPr>
              <a:t>Biometāna ražošanas veicināšana</a:t>
            </a:r>
            <a:endParaRPr lang="en-US" sz="32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FAF380-DEA8-4934-AFA9-EEC919DDB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50307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lv-LV" sz="1800" b="1">
                <a:solidFill>
                  <a:srgbClr val="01859C"/>
                </a:solidFill>
                <a:latin typeface="Segoe UI Light"/>
                <a:cs typeface="Segoe UI Light"/>
              </a:rPr>
              <a:t>Atbalsta veids</a:t>
            </a:r>
            <a:r>
              <a:rPr lang="lv-LV" sz="1800">
                <a:latin typeface="Segoe UI Light"/>
                <a:cs typeface="Segoe UI Light"/>
              </a:rPr>
              <a:t>: </a:t>
            </a:r>
            <a:r>
              <a:rPr lang="lv-LV" sz="1800" b="1">
                <a:latin typeface="Segoe UI Light"/>
                <a:cs typeface="Segoe UI Light"/>
              </a:rPr>
              <a:t>kombinētais finanšu instruments</a:t>
            </a:r>
          </a:p>
          <a:p>
            <a:pPr lvl="1"/>
            <a:r>
              <a:rPr lang="lv-LV" sz="1800">
                <a:latin typeface="Segoe UI Light"/>
                <a:cs typeface="Segoe UI Light"/>
              </a:rPr>
              <a:t>Sasniedzamie rezultāti programmas līmenī:</a:t>
            </a:r>
          </a:p>
          <a:p>
            <a:pPr lvl="2"/>
            <a:r>
              <a:rPr lang="lv-LV" sz="1800">
                <a:latin typeface="Segoe UI Light"/>
                <a:cs typeface="Segoe UI Light"/>
              </a:rPr>
              <a:t>Atjaunojamo energoresursu enerģijas papildu ražošanas jauda (</a:t>
            </a:r>
            <a:r>
              <a:rPr lang="lv-LV" sz="1800" err="1">
                <a:latin typeface="Segoe UI Light"/>
                <a:cs typeface="Segoe UI Light"/>
              </a:rPr>
              <a:t>biometāns</a:t>
            </a:r>
            <a:r>
              <a:rPr lang="lv-LV" sz="1800">
                <a:latin typeface="Segoe UI Light"/>
                <a:cs typeface="Segoe UI Light"/>
              </a:rPr>
              <a:t>) 16 megavati</a:t>
            </a:r>
          </a:p>
          <a:p>
            <a:pPr lvl="1"/>
            <a:r>
              <a:rPr lang="lv-LV" sz="1800">
                <a:latin typeface="Segoe UI Light"/>
                <a:cs typeface="Segoe UI Light"/>
              </a:rPr>
              <a:t>Attiecināmās izmaksas:</a:t>
            </a:r>
          </a:p>
          <a:p>
            <a:pPr lvl="2"/>
            <a:r>
              <a:rPr lang="lv-LV" sz="1800">
                <a:latin typeface="Segoe UI Light"/>
                <a:cs typeface="Segoe UI Light"/>
              </a:rPr>
              <a:t>Biogāzes attīrīšanas (</a:t>
            </a:r>
            <a:r>
              <a:rPr lang="lv-LV" sz="1800" err="1">
                <a:latin typeface="Segoe UI Light"/>
                <a:cs typeface="Segoe UI Light"/>
              </a:rPr>
              <a:t>biometāna</a:t>
            </a:r>
            <a:r>
              <a:rPr lang="lv-LV" sz="1800">
                <a:latin typeface="Segoe UI Light"/>
                <a:cs typeface="Segoe UI Light"/>
              </a:rPr>
              <a:t> ražošanas) iekārtu uzstādīšana;</a:t>
            </a:r>
          </a:p>
          <a:p>
            <a:pPr lvl="2"/>
            <a:r>
              <a:rPr lang="lv-LV" sz="1800" err="1">
                <a:latin typeface="Segoe UI Light"/>
                <a:cs typeface="Segoe UI Light"/>
              </a:rPr>
              <a:t>Biometāna</a:t>
            </a:r>
            <a:r>
              <a:rPr lang="lv-LV" sz="1800">
                <a:latin typeface="Segoe UI Light"/>
                <a:cs typeface="Segoe UI Light"/>
              </a:rPr>
              <a:t> izmantošanai transportā vai stacionārās sadedzināšanas iekārtās nepieciešamās infrastruktūras izveide, tai skaitā, izveidojot </a:t>
            </a:r>
            <a:r>
              <a:rPr lang="lv-LV" sz="1800" err="1">
                <a:latin typeface="Segoe UI Light"/>
                <a:cs typeface="Segoe UI Light"/>
              </a:rPr>
              <a:t>pieslēgumus</a:t>
            </a:r>
            <a:r>
              <a:rPr lang="lv-LV" sz="1800">
                <a:latin typeface="Segoe UI Light"/>
                <a:cs typeface="Segoe UI Light"/>
              </a:rPr>
              <a:t> pie maģistrālajiem gāzes pārvades tīkliem.</a:t>
            </a:r>
          </a:p>
          <a:p>
            <a:pPr marL="0" indent="0">
              <a:buNone/>
            </a:pPr>
            <a:r>
              <a:rPr lang="lv-LV" sz="1800" b="1">
                <a:solidFill>
                  <a:srgbClr val="01859C"/>
                </a:solidFill>
                <a:latin typeface="Segoe UI Light"/>
                <a:cs typeface="Segoe UI Light"/>
              </a:rPr>
              <a:t>Mērķa</a:t>
            </a:r>
            <a:r>
              <a:rPr lang="lv-LV" sz="1800" b="1">
                <a:latin typeface="Segoe UI Light"/>
                <a:cs typeface="Segoe UI Light"/>
              </a:rPr>
              <a:t> </a:t>
            </a:r>
            <a:r>
              <a:rPr lang="lv-LV" sz="1800" b="1">
                <a:solidFill>
                  <a:srgbClr val="01859C"/>
                </a:solidFill>
                <a:latin typeface="Segoe UI Light"/>
                <a:cs typeface="Segoe UI Light"/>
              </a:rPr>
              <a:t>auditorija</a:t>
            </a:r>
            <a:r>
              <a:rPr lang="lv-LV" sz="1800" b="1">
                <a:latin typeface="Segoe UI Light"/>
                <a:cs typeface="Segoe UI Light"/>
              </a:rPr>
              <a:t>: komersanti, t.sk. sadzīves atkritumu poligoni, kooperatīvi, </a:t>
            </a:r>
            <a:r>
              <a:rPr lang="lv-LV" sz="1800" b="1" err="1">
                <a:latin typeface="Segoe UI Light"/>
                <a:cs typeface="Segoe UI Light"/>
              </a:rPr>
              <a:t>energokopienas</a:t>
            </a:r>
            <a:r>
              <a:rPr lang="lv-LV" sz="1800" b="1">
                <a:latin typeface="Segoe UI Light"/>
                <a:cs typeface="Segoe UI Light"/>
              </a:rPr>
              <a:t>, biogāzes ražotāji.</a:t>
            </a:r>
          </a:p>
          <a:p>
            <a:pPr marL="0" indent="0">
              <a:buNone/>
            </a:pPr>
            <a:r>
              <a:rPr lang="lv-LV" sz="1800" b="1">
                <a:solidFill>
                  <a:srgbClr val="01859C"/>
                </a:solidFill>
                <a:latin typeface="Segoe UI Light"/>
                <a:cs typeface="Segoe UI Light"/>
              </a:rPr>
              <a:t>Finansējums</a:t>
            </a:r>
            <a:r>
              <a:rPr lang="lv-LV" sz="1800" b="1">
                <a:latin typeface="Segoe UI Light"/>
                <a:cs typeface="Segoe UI Light"/>
              </a:rPr>
              <a:t>:</a:t>
            </a:r>
            <a:r>
              <a:rPr lang="lv-LV" sz="1800">
                <a:latin typeface="Segoe UI Light"/>
                <a:cs typeface="Segoe UI Light"/>
              </a:rPr>
              <a:t> </a:t>
            </a:r>
            <a:r>
              <a:rPr lang="en-US" sz="1800" b="1">
                <a:latin typeface="Segoe UI Light"/>
                <a:cs typeface="Segoe UI Light"/>
              </a:rPr>
              <a:t>21 750 000</a:t>
            </a:r>
            <a:r>
              <a:rPr lang="lv-LV" sz="1800" b="1">
                <a:latin typeface="Segoe UI Light"/>
                <a:cs typeface="Segoe UI Light"/>
              </a:rPr>
              <a:t> EUR</a:t>
            </a:r>
          </a:p>
          <a:p>
            <a:pPr lvl="1"/>
            <a:r>
              <a:rPr lang="lv-LV" sz="1800">
                <a:latin typeface="Segoe UI Light"/>
                <a:cs typeface="Segoe UI Light"/>
              </a:rPr>
              <a:t>Indikatīvi pasākuma ietvaros atbalsta subsīdijas ekvivalents sastādīs 30% no projekta kopējā attiecināmā finansējuma</a:t>
            </a:r>
            <a:endParaRPr lang="lv-LV" sz="1800" b="1">
              <a:latin typeface="Segoe UI Light"/>
              <a:cs typeface="Segoe UI Light"/>
            </a:endParaRPr>
          </a:p>
          <a:p>
            <a:pPr marL="0" indent="0">
              <a:buNone/>
            </a:pPr>
            <a:r>
              <a:rPr lang="lv-LV" sz="1800" b="1" i="1">
                <a:solidFill>
                  <a:srgbClr val="01859C"/>
                </a:solidFill>
                <a:latin typeface="Segoe UI Light"/>
                <a:cs typeface="Segoe UI Light"/>
              </a:rPr>
              <a:t>Atbalsta sniedzējs</a:t>
            </a:r>
            <a:r>
              <a:rPr lang="lv-LV" sz="1800" i="1">
                <a:latin typeface="Segoe UI Light"/>
                <a:cs typeface="Segoe UI Light"/>
              </a:rPr>
              <a:t>: </a:t>
            </a:r>
            <a:r>
              <a:rPr lang="lv-LV" sz="1800" b="1" err="1">
                <a:latin typeface="Segoe UI Light"/>
                <a:cs typeface="Segoe UI Light"/>
              </a:rPr>
              <a:t>Altum</a:t>
            </a:r>
            <a:endParaRPr lang="lv-LV" sz="1800" err="1">
              <a:latin typeface="Segoe UI Light"/>
              <a:cs typeface="Segoe UI Light"/>
            </a:endParaRPr>
          </a:p>
          <a:p>
            <a:pPr marL="0" indent="0">
              <a:buNone/>
            </a:pPr>
            <a:r>
              <a:rPr lang="lv-LV" sz="1800" b="1">
                <a:solidFill>
                  <a:srgbClr val="01859C"/>
                </a:solidFill>
                <a:latin typeface="Segoe UI Light"/>
                <a:cs typeface="Segoe UI Light"/>
              </a:rPr>
              <a:t>Statuss</a:t>
            </a:r>
            <a:r>
              <a:rPr lang="lv-LV" sz="1800" i="1">
                <a:latin typeface="Segoe UI Light"/>
                <a:cs typeface="Segoe UI Light"/>
              </a:rPr>
              <a:t>: </a:t>
            </a:r>
            <a:r>
              <a:rPr lang="pt-BR" sz="1800" b="1" i="1" err="1">
                <a:latin typeface="Segoe UI Light"/>
                <a:cs typeface="Segoe UI Light"/>
              </a:rPr>
              <a:t>pieejams</a:t>
            </a:r>
            <a:r>
              <a:rPr lang="pt-BR" sz="1800" b="1" i="1">
                <a:latin typeface="Segoe UI Light"/>
                <a:cs typeface="Segoe UI Light"/>
              </a:rPr>
              <a:t> 2022.gada </a:t>
            </a:r>
            <a:r>
              <a:rPr lang="lv-LV" sz="1800" b="1" i="1">
                <a:latin typeface="Segoe UI Light"/>
                <a:cs typeface="Segoe UI Light"/>
              </a:rPr>
              <a:t>otrajā pusē</a:t>
            </a:r>
            <a:r>
              <a:rPr lang="lv-LV" sz="1800" i="1">
                <a:latin typeface="Segoe UI Light"/>
                <a:cs typeface="Segoe UI Light"/>
              </a:rPr>
              <a:t> (programmas koncepcija prezentēta sociālajiem partneriem, tiek skaņots informatīvais ziņojums)</a:t>
            </a:r>
            <a:endParaRPr lang="lv-LV" sz="1800" b="1">
              <a:latin typeface="Segoe UI Light"/>
              <a:cs typeface="Segoe UI Ligh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848D3-8FA5-4DCE-BF7A-C09FDAD8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E789-633A-46A7-8606-C525B790CAEA}" type="slidenum">
              <a:rPr lang="lv-LV" smtClean="0"/>
              <a:t>21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371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081B5D9-07E8-4CF0-8BC8-7AA162379A38}"/>
              </a:ext>
            </a:extLst>
          </p:cNvPr>
          <p:cNvGrpSpPr/>
          <p:nvPr/>
        </p:nvGrpSpPr>
        <p:grpSpPr>
          <a:xfrm>
            <a:off x="-562399" y="1064146"/>
            <a:ext cx="12144799" cy="5740463"/>
            <a:chOff x="5949" y="1235621"/>
            <a:chExt cx="12139022" cy="5633852"/>
          </a:xfrm>
        </p:grpSpPr>
        <p:graphicFrame>
          <p:nvGraphicFramePr>
            <p:cNvPr id="16" name="Diagram 15">
              <a:extLst>
                <a:ext uri="{FF2B5EF4-FFF2-40B4-BE49-F238E27FC236}">
                  <a16:creationId xmlns:a16="http://schemas.microsoft.com/office/drawing/2014/main" id="{9B34AC4E-3825-4BA9-9C8D-6E7FB33EB745}"/>
                </a:ext>
              </a:extLst>
            </p:cNvPr>
            <p:cNvGraphicFramePr/>
            <p:nvPr/>
          </p:nvGraphicFramePr>
          <p:xfrm>
            <a:off x="5949" y="1417639"/>
            <a:ext cx="3741963" cy="382378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graphicFrame>
          <p:nvGraphicFramePr>
            <p:cNvPr id="3" name="Diagram 2">
              <a:extLst>
                <a:ext uri="{FF2B5EF4-FFF2-40B4-BE49-F238E27FC236}">
                  <a16:creationId xmlns:a16="http://schemas.microsoft.com/office/drawing/2014/main" id="{422C7736-2AAF-405D-A67C-386A08280A5B}"/>
                </a:ext>
              </a:extLst>
            </p:cNvPr>
            <p:cNvGraphicFramePr/>
            <p:nvPr/>
          </p:nvGraphicFramePr>
          <p:xfrm>
            <a:off x="1811103" y="1235621"/>
            <a:ext cx="10333868" cy="563385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</p:grpSp>
      <p:sp>
        <p:nvSpPr>
          <p:cNvPr id="31748" name="Slide Number Placeholder 5">
            <a:extLst>
              <a:ext uri="{FF2B5EF4-FFF2-40B4-BE49-F238E27FC236}">
                <a16:creationId xmlns:a16="http://schemas.microsoft.com/office/drawing/2014/main" id="{FE9C5F40-0480-4298-87BB-BA7EB8095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165">
              <a:spcBef>
                <a:spcPct val="20000"/>
              </a:spcBef>
              <a:buFont typeface="Arial" panose="020B0604020202020204" pitchFamily="34" charset="0"/>
              <a:buChar char="•"/>
              <a:defRPr sz="3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12" indent="-285736" defTabSz="938165">
              <a:spcBef>
                <a:spcPct val="20000"/>
              </a:spcBef>
              <a:buFont typeface="Arial" panose="020B0604020202020204" pitchFamily="34" charset="0"/>
              <a:buChar char="–"/>
              <a:defRPr sz="2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2942" indent="-228588" defTabSz="938165">
              <a:spcBef>
                <a:spcPct val="20000"/>
              </a:spcBef>
              <a:buFont typeface="Arial" panose="020B0604020202020204" pitchFamily="34" charset="0"/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118" indent="-228588" defTabSz="938165">
              <a:spcBef>
                <a:spcPct val="20000"/>
              </a:spcBef>
              <a:buFont typeface="Arial" panose="020B0604020202020204" pitchFamily="34" charset="0"/>
              <a:buChar char="–"/>
              <a:defRPr sz="1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295" indent="-228588" defTabSz="938165">
              <a:spcBef>
                <a:spcPct val="20000"/>
              </a:spcBef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471" indent="-228588" defTabSz="93816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648" indent="-228588" defTabSz="93816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8825" indent="-228588" defTabSz="93816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001" indent="-228588" defTabSz="93816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381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7CD4E1E6-FD15-4DF4-9398-F3F9B869E8FB}" type="slidenum">
              <a:rPr kumimoji="0" lang="en-US" altLang="lv-LV" sz="10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  <a:sym typeface="Helvetica Neue"/>
              </a:rPr>
              <a:pPr marL="0" marR="0" lvl="0" indent="0" algn="r" defTabSz="9381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3</a:t>
            </a:fld>
            <a:endParaRPr kumimoji="0" lang="en-US" altLang="lv-LV" sz="10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  <a:sym typeface="Helvetica Neue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CEA6892-58B8-40AE-806A-84F96A82EEA0}"/>
              </a:ext>
            </a:extLst>
          </p:cNvPr>
          <p:cNvSpPr/>
          <p:nvPr/>
        </p:nvSpPr>
        <p:spPr>
          <a:xfrm>
            <a:off x="8753582" y="4015261"/>
            <a:ext cx="3032016" cy="935063"/>
          </a:xfrm>
          <a:prstGeom prst="roundRect">
            <a:avLst/>
          </a:prstGeom>
          <a:solidFill>
            <a:srgbClr val="CFD5EA"/>
          </a:solidFill>
          <a:ln w="12700" cap="flat" cmpd="sng" algn="ctr">
            <a:solidFill>
              <a:srgbClr val="06768C"/>
            </a:solidFill>
            <a:prstDash val="solid"/>
            <a:miter lim="800000"/>
          </a:ln>
          <a:effectLst/>
        </p:spPr>
        <p:txBody>
          <a:bodyPr spcFirstLastPara="0" vert="horz" wrap="square" lIns="5804" tIns="5804" rIns="5804" bIns="5804" numCol="1" spcCol="1270" anchor="ctr" anchorCtr="0">
            <a:noAutofit/>
          </a:bodyPr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  <a:sym typeface="Helvetica Neue"/>
              </a:rPr>
              <a:t>Publiskajā sektorā 1,7% ikgadējie ietaupījumi, 3% ēku renovācija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0ED3E4-6AFF-4DEA-9701-75F775DD1032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10239541" y="3509500"/>
            <a:ext cx="30049" cy="505761"/>
          </a:xfrm>
          <a:prstGeom prst="line">
            <a:avLst/>
          </a:prstGeom>
          <a:ln>
            <a:solidFill>
              <a:srgbClr val="0676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FE8C029-7087-4B25-9C47-E566CD028CE1}"/>
              </a:ext>
            </a:extLst>
          </p:cNvPr>
          <p:cNvSpPr/>
          <p:nvPr/>
        </p:nvSpPr>
        <p:spPr>
          <a:xfrm>
            <a:off x="2777422" y="4162793"/>
            <a:ext cx="1871179" cy="1036345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rgbClr val="06768C"/>
            </a:solidFill>
            <a:prstDash val="solid"/>
            <a:miter lim="800000"/>
          </a:ln>
          <a:effectLst/>
        </p:spPr>
        <p:txBody>
          <a:bodyPr spcFirstLastPara="0" vert="horz" wrap="square" lIns="6251" tIns="6251" rIns="6251" bIns="6251" numCol="1" spcCol="1270" anchor="ctr" anchorCtr="0">
            <a:noAutofit/>
          </a:bodyPr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984" b="1" i="0" u="none" strike="noStrike" kern="0" cap="none" spc="0" normalizeH="0" baseline="0" noProof="0" dirty="0">
                <a:ln>
                  <a:noFill/>
                </a:ln>
                <a:solidFill>
                  <a:srgbClr val="06768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  <a:sym typeface="Helvetica Neue"/>
              </a:rPr>
              <a:t>AER rūpniecībā – 1,1% ikgadējs palielinājums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83304FC-EB46-4984-AA86-420C1613E37D}"/>
              </a:ext>
            </a:extLst>
          </p:cNvPr>
          <p:cNvCxnSpPr/>
          <p:nvPr/>
        </p:nvCxnSpPr>
        <p:spPr>
          <a:xfrm>
            <a:off x="3867103" y="3899804"/>
            <a:ext cx="0" cy="34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BEFC2A00-1878-46D4-A9C2-F649A64E11AB}"/>
              </a:ext>
            </a:extLst>
          </p:cNvPr>
          <p:cNvCxnSpPr>
            <a:endCxn id="2" idx="0"/>
          </p:cNvCxnSpPr>
          <p:nvPr/>
        </p:nvCxnSpPr>
        <p:spPr>
          <a:xfrm rot="10800000" flipV="1">
            <a:off x="3713011" y="4015261"/>
            <a:ext cx="2543144" cy="147532"/>
          </a:xfrm>
          <a:prstGeom prst="bentConnector2">
            <a:avLst/>
          </a:prstGeom>
          <a:ln>
            <a:solidFill>
              <a:srgbClr val="0676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B4C98C90-56EF-4B42-AB2E-8D3AA98C9FED}"/>
              </a:ext>
            </a:extLst>
          </p:cNvPr>
          <p:cNvSpPr txBox="1">
            <a:spLocks/>
          </p:cNvSpPr>
          <p:nvPr/>
        </p:nvSpPr>
        <p:spPr>
          <a:xfrm>
            <a:off x="1854497" y="294690"/>
            <a:ext cx="9727903" cy="740582"/>
          </a:xfrm>
          <a:prstGeom prst="rect">
            <a:avLst/>
          </a:prstGeom>
        </p:spPr>
        <p:txBody>
          <a:bodyPr vert="horz" lIns="64292" tIns="32146" rIns="64292" bIns="32146" rtlCol="0" anchor="t">
            <a:noAutofit/>
          </a:bodyPr>
          <a:lstStyle>
            <a:lvl1pPr algn="l" defTabSz="13004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13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35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altLang="lv-LV" sz="2461" b="1" i="0" u="none" strike="noStrike" kern="1200" cap="none" spc="0" normalizeH="0" baseline="0" noProof="0" dirty="0">
                <a:ln>
                  <a:noFill/>
                </a:ln>
                <a:solidFill>
                  <a:srgbClr val="01859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Nacionālais enerģētikas un klimata plāns</a:t>
            </a:r>
            <a:br>
              <a:rPr kumimoji="0" lang="lv-LV" altLang="lv-LV" sz="2461" b="1" i="0" u="none" strike="noStrike" kern="1200" cap="none" spc="0" normalizeH="0" baseline="0" noProof="0" dirty="0">
                <a:ln>
                  <a:noFill/>
                </a:ln>
                <a:solidFill>
                  <a:srgbClr val="01859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</a:br>
            <a:r>
              <a:rPr kumimoji="0" lang="lv-LV" altLang="lv-LV" sz="2461" b="1" i="0" u="none" strike="noStrike" kern="1200" cap="none" spc="0" normalizeH="0" baseline="0" noProof="0" dirty="0">
                <a:ln>
                  <a:noFill/>
                </a:ln>
                <a:solidFill>
                  <a:srgbClr val="01859C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2021. – 2030. gadam: iespējamā mērķu pārskatīšana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DB73BC4-33E8-4B61-A404-E703E6B1DFE7}"/>
              </a:ext>
            </a:extLst>
          </p:cNvPr>
          <p:cNvSpPr txBox="1">
            <a:spLocks/>
          </p:cNvSpPr>
          <p:nvPr/>
        </p:nvSpPr>
        <p:spPr>
          <a:xfrm>
            <a:off x="406400" y="5575568"/>
            <a:ext cx="4558559" cy="810728"/>
          </a:xfrm>
          <a:prstGeom prst="rect">
            <a:avLst/>
          </a:prstGeom>
        </p:spPr>
        <p:txBody>
          <a:bodyPr vert="horz" lIns="64292" tIns="32146" rIns="64292" bIns="32146" rtlCol="0" anchor="t">
            <a:noAutofit/>
          </a:bodyPr>
          <a:lstStyle>
            <a:lvl1pPr algn="l" defTabSz="13004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13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35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altLang="lv-LV" sz="1898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NEKP mērķu iespējamā pārskatīšana «</a:t>
            </a:r>
            <a:r>
              <a:rPr kumimoji="0" lang="lv-LV" altLang="lv-LV" sz="1898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Fit</a:t>
            </a:r>
            <a:r>
              <a:rPr kumimoji="0" lang="lv-LV" altLang="lv-LV" sz="1898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 </a:t>
            </a:r>
            <a:r>
              <a:rPr kumimoji="0" lang="lv-LV" altLang="lv-LV" sz="1898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for</a:t>
            </a:r>
            <a:r>
              <a:rPr kumimoji="0" lang="lv-LV" altLang="lv-LV" sz="1898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sym typeface="Helvetica Neue"/>
              </a:rPr>
              <a:t> 55» kontekstā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C093630-31C9-4B6D-B73B-3574C27DAC65}"/>
              </a:ext>
            </a:extLst>
          </p:cNvPr>
          <p:cNvSpPr/>
          <p:nvPr/>
        </p:nvSpPr>
        <p:spPr>
          <a:xfrm>
            <a:off x="8753582" y="5199138"/>
            <a:ext cx="3032017" cy="1430262"/>
          </a:xfrm>
          <a:prstGeom prst="roundRect">
            <a:avLst/>
          </a:prstGeom>
          <a:gradFill>
            <a:gsLst>
              <a:gs pos="0">
                <a:schemeClr val="accent1">
                  <a:lumMod val="110000"/>
                  <a:satMod val="105000"/>
                  <a:tint val="67000"/>
                </a:schemeClr>
              </a:gs>
              <a:gs pos="13000">
                <a:schemeClr val="accent1">
                  <a:lumMod val="105000"/>
                  <a:satMod val="103000"/>
                  <a:tint val="73000"/>
                </a:schemeClr>
              </a:gs>
              <a:gs pos="30000">
                <a:schemeClr val="bg1">
                  <a:lumMod val="85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Ikgadēja renovācija 3% no lietderīgi izmantojamās publisko telpu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platības (virs 250m2), attiecas gan uz valsts, </a:t>
            </a: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gan pašvaldību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īpašumā esošām ēkām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Vairs nav iespējamas alternatīvas pieejas</a:t>
            </a:r>
          </a:p>
        </p:txBody>
      </p:sp>
    </p:spTree>
    <p:extLst>
      <p:ext uri="{BB962C8B-B14F-4D97-AF65-F5344CB8AC3E}">
        <p14:creationId xmlns:p14="http://schemas.microsoft.com/office/powerpoint/2010/main" val="32906528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8EAFEA2-1F96-4163-92FF-D14DA16EB77D}"/>
              </a:ext>
            </a:extLst>
          </p:cNvPr>
          <p:cNvGraphicFramePr>
            <a:graphicFrameLocks noGrp="1"/>
          </p:cNvGraphicFramePr>
          <p:nvPr/>
        </p:nvGraphicFramePr>
        <p:xfrm>
          <a:off x="821933" y="2"/>
          <a:ext cx="10839236" cy="6890396"/>
        </p:xfrm>
        <a:graphic>
          <a:graphicData uri="http://schemas.openxmlformats.org/drawingml/2006/table">
            <a:tbl>
              <a:tblPr/>
              <a:tblGrid>
                <a:gridCol w="2261079">
                  <a:extLst>
                    <a:ext uri="{9D8B030D-6E8A-4147-A177-3AD203B41FA5}">
                      <a16:colId xmlns:a16="http://schemas.microsoft.com/office/drawing/2014/main" val="2909749511"/>
                    </a:ext>
                  </a:extLst>
                </a:gridCol>
                <a:gridCol w="892056">
                  <a:extLst>
                    <a:ext uri="{9D8B030D-6E8A-4147-A177-3AD203B41FA5}">
                      <a16:colId xmlns:a16="http://schemas.microsoft.com/office/drawing/2014/main" val="3728316270"/>
                    </a:ext>
                  </a:extLst>
                </a:gridCol>
                <a:gridCol w="2036411">
                  <a:extLst>
                    <a:ext uri="{9D8B030D-6E8A-4147-A177-3AD203B41FA5}">
                      <a16:colId xmlns:a16="http://schemas.microsoft.com/office/drawing/2014/main" val="3555359282"/>
                    </a:ext>
                  </a:extLst>
                </a:gridCol>
                <a:gridCol w="792940">
                  <a:extLst>
                    <a:ext uri="{9D8B030D-6E8A-4147-A177-3AD203B41FA5}">
                      <a16:colId xmlns:a16="http://schemas.microsoft.com/office/drawing/2014/main" val="2459882914"/>
                    </a:ext>
                  </a:extLst>
                </a:gridCol>
                <a:gridCol w="1072269">
                  <a:extLst>
                    <a:ext uri="{9D8B030D-6E8A-4147-A177-3AD203B41FA5}">
                      <a16:colId xmlns:a16="http://schemas.microsoft.com/office/drawing/2014/main" val="4227871696"/>
                    </a:ext>
                  </a:extLst>
                </a:gridCol>
                <a:gridCol w="2504965">
                  <a:extLst>
                    <a:ext uri="{9D8B030D-6E8A-4147-A177-3AD203B41FA5}">
                      <a16:colId xmlns:a16="http://schemas.microsoft.com/office/drawing/2014/main" val="3252944153"/>
                    </a:ext>
                  </a:extLst>
                </a:gridCol>
                <a:gridCol w="1279516">
                  <a:extLst>
                    <a:ext uri="{9D8B030D-6E8A-4147-A177-3AD203B41FA5}">
                      <a16:colId xmlns:a16="http://schemas.microsoft.com/office/drawing/2014/main" val="1011460307"/>
                    </a:ext>
                  </a:extLst>
                </a:gridCol>
              </a:tblGrid>
              <a:tr h="226029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lv-LV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Zaļā kursa mērķi 2030 gadam 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476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lv-LV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50" marR="4050" marT="4050" marB="0" anchor="b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50" marR="4050" marT="40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50" marR="4050" marT="40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50" marR="4050" marT="40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lv-LV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50" marR="4050" marT="40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553782"/>
                  </a:ext>
                </a:extLst>
              </a:tr>
              <a:tr h="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lv-LV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LV jaunie mērķi, kas groza NEKP 2030  saskaņā ar priekšlikumu pakotni "Fit for 55" 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148939"/>
                  </a:ext>
                </a:extLst>
              </a:tr>
              <a:tr h="44594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SEG emisiju samazinājums pret 2005.gadu 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AER kopējais  īpatsvars 55%</a:t>
                      </a:r>
                    </a:p>
                  </a:txBody>
                  <a:tcPr marL="4050" marR="4050" marT="40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Energoefektivitātes mērķis kur jaunie</a:t>
                      </a:r>
                      <a:r>
                        <a:rPr lang="lv-LV" sz="1200" b="1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ikgadēji</a:t>
                      </a:r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 ietaupījumi  1,5%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128420"/>
                  </a:ext>
                </a:extLst>
              </a:tr>
              <a:tr h="384355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Plānots 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-18%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Transports -13%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Siltumapgādē -2,1%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235686"/>
                  </a:ext>
                </a:extLst>
              </a:tr>
              <a:tr h="954573">
                <a:tc>
                  <a:txBody>
                    <a:bodyPr/>
                    <a:lstStyle/>
                    <a:p>
                      <a:pPr algn="just" fontAlgn="t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ANM Konkurētspējīgs dzelzceļa pasažieru transports kopējā Rīgas pilsētas sabiedriskā transporta sistēmā</a:t>
                      </a:r>
                    </a:p>
                  </a:txBody>
                  <a:tcPr marL="4050" marR="4050" marT="40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74 400 000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ANM Pašvaldību funkciju īstenošanai un  pakalpojumu sniegšanai nepieciešamo bezizmešu transportlīdzekļu iegāde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10 000 000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DP “Energoefektivitātes veicināšana un siltumnīcefekta gāzu emisiju samazināšana”</a:t>
                      </a:r>
                    </a:p>
                  </a:txBody>
                  <a:tcPr marL="4050" marR="4050" marT="4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26 410 715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001986"/>
                  </a:ext>
                </a:extLst>
              </a:tr>
              <a:tr h="954573">
                <a:tc>
                  <a:txBody>
                    <a:bodyPr/>
                    <a:lstStyle/>
                    <a:p>
                      <a:pPr algn="just" fontAlgn="t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ANM Konkurētspējīgs dzelzceļa pasažieru transports kopējā Rīgas pilsētas sabiedriskā transporta sistēmā</a:t>
                      </a:r>
                    </a:p>
                  </a:txBody>
                  <a:tcPr marL="4050" marR="4050" marT="40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32 450 000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TPF  “Pārejas uz klimatneitralitāti radīto ekonomisko, sociālo un vides seku mazināšana visvairāk skartajos reģionos”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25 379 012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ANM   Pašvaldību ēku un infrastruktūras uzlabošana, veicinot pāreju uz atjaunojamo energoresursu tehnoloģiju izmantošanu un uzlabojot energoefektivitāti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29 304 000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019320"/>
                  </a:ext>
                </a:extLst>
              </a:tr>
              <a:tr h="954573">
                <a:tc>
                  <a:txBody>
                    <a:bodyPr/>
                    <a:lstStyle/>
                    <a:p>
                      <a:pPr algn="just" fontAlgn="t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ANM Konkurētspējīgs dzelzceļa pasažieru transports kopējā Rīgas pilsētas sabiedriskā transporta sistēmā</a:t>
                      </a:r>
                    </a:p>
                    <a:p>
                      <a:pPr algn="r" fontAlgn="t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+ Rīgas projekti </a:t>
                      </a:r>
                    </a:p>
                  </a:txBody>
                  <a:tcPr marL="4050" marR="4050" marT="40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40 250 000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Siltumapgāde un siltināšana  </a:t>
                      </a:r>
                    </a:p>
                  </a:txBody>
                  <a:tcPr marL="4050" marR="4050" marT="4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56 500 000</a:t>
                      </a:r>
                    </a:p>
                  </a:txBody>
                  <a:tcPr marL="4050" marR="4050" marT="4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TPF      Atbalsts uzņēmējdarbībai nepieciešamās publiskās infrastruktūras attīstībai, veicinot pāreju uz klimatneitrālu ekonomiku industriālajās zonās 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59 217 692</a:t>
                      </a:r>
                    </a:p>
                  </a:txBody>
                  <a:tcPr marL="4050" marR="4050" marT="4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84289"/>
                  </a:ext>
                </a:extLst>
              </a:tr>
              <a:tr h="594597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DP    “Pārejas uz aprites ekonomiku veicināšana” atkritumsaimniecība un atkritumu pārstrāde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103 530 000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205009"/>
                  </a:ext>
                </a:extLst>
              </a:tr>
              <a:tr h="891893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DP    “Uzlabot dabas aizsardzību un bioloģisko daudzveidību, “zaļo” infrastruktūru, it īpaši pilsētvidē, un samazināt piesārņojumu”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33 348 360</a:t>
                      </a:r>
                    </a:p>
                  </a:txBody>
                  <a:tcPr marL="4050" marR="4050" marT="4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021158"/>
                  </a:ext>
                </a:extLst>
              </a:tr>
              <a:tr h="651768"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Pašvaldībām pieejamais finansējums SEG emisiju samazinājumam </a:t>
                      </a:r>
                    </a:p>
                  </a:txBody>
                  <a:tcPr marL="4050" marR="4050" marT="40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507 248 914</a:t>
                      </a:r>
                    </a:p>
                  </a:txBody>
                  <a:tcPr marL="4050" marR="4050" marT="4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Pašvaldībām pieejamais finansējums AER 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35 379 012</a:t>
                      </a:r>
                    </a:p>
                  </a:txBody>
                  <a:tcPr marL="4050" marR="4050" marT="4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56 500 000</a:t>
                      </a:r>
                    </a:p>
                  </a:txBody>
                  <a:tcPr marL="4050" marR="4050" marT="4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Pašvaldībām pieejamais finansējums energoefektivitātes projektiem </a:t>
                      </a:r>
                    </a:p>
                  </a:txBody>
                  <a:tcPr marL="4050" marR="4050" marT="40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114 932 407</a:t>
                      </a:r>
                    </a:p>
                  </a:txBody>
                  <a:tcPr marL="4050" marR="4050" marT="4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369918"/>
                  </a:ext>
                </a:extLst>
              </a:tr>
              <a:tr h="31444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lv-LV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Kopā pašvaldībām pieejmais finansējums zaļā kursa mērķiem </a:t>
                      </a:r>
                    </a:p>
                  </a:txBody>
                  <a:tcPr marL="4050" marR="4050" marT="40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lv-LV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657 560 333</a:t>
                      </a:r>
                    </a:p>
                  </a:txBody>
                  <a:tcPr marL="4050" marR="4050" marT="40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lv-LV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050" marR="4050" marT="40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24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180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A79167-A491-47B5-B2A0-F115B77E7F1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8BAEE2-C6A1-41EC-86E7-A50B171ECE9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8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A21446AA-9C32-44DE-9006-5E3623C290CF}"/>
              </a:ext>
            </a:extLst>
          </p:cNvPr>
          <p:cNvSpPr txBox="1">
            <a:spLocks noChangeArrowheads="1"/>
          </p:cNvSpPr>
          <p:nvPr/>
        </p:nvSpPr>
        <p:spPr>
          <a:xfrm>
            <a:off x="2274396" y="0"/>
            <a:ext cx="7504604" cy="1008112"/>
          </a:xfrm>
          <a:prstGeom prst="rect">
            <a:avLst/>
          </a:prstGeom>
        </p:spPr>
        <p:txBody>
          <a:bodyPr tIns="45720" anchor="ctr">
            <a:normAutofit/>
          </a:bodyPr>
          <a:lstStyle>
            <a:lvl1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2pPr>
            <a:lvl3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3pPr>
            <a:lvl4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4pPr>
            <a:lvl5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j-cs"/>
                <a:sym typeface="Arial"/>
              </a:rPr>
              <a:t>Emisijas kvotu izsolīšanas instruments (EKII)</a:t>
            </a:r>
          </a:p>
        </p:txBody>
      </p:sp>
      <p:sp>
        <p:nvSpPr>
          <p:cNvPr id="9" name="Rounded Rectangle 12">
            <a:extLst>
              <a:ext uri="{FF2B5EF4-FFF2-40B4-BE49-F238E27FC236}">
                <a16:creationId xmlns:a16="http://schemas.microsoft.com/office/drawing/2014/main" id="{260280FD-6199-4553-AF13-8A1854CB1380}"/>
              </a:ext>
            </a:extLst>
          </p:cNvPr>
          <p:cNvSpPr/>
          <p:nvPr/>
        </p:nvSpPr>
        <p:spPr>
          <a:xfrm>
            <a:off x="5756201" y="1008112"/>
            <a:ext cx="6029399" cy="57609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Izvēloties organizējamos projektu konkursus un finansējamos pasākumus, ņem vērā šādus galvenos principus:</a:t>
            </a: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-  </a:t>
            </a: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ievēro likuma  “Par piesārņojumu” 32.</a:t>
            </a:r>
            <a:r>
              <a:rPr kumimoji="0" lang="lv-LV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panta 4.</a:t>
            </a:r>
            <a:r>
              <a:rPr kumimoji="0" lang="lv-LV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4</a:t>
            </a: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daļā minētos nosacījumus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;</a:t>
            </a: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-  </a:t>
            </a: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prioritāri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r>
              <a:rPr kumimoji="0" lang="lv-LV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finansējumu piešķir tādu projektu konkursu finansēšanai, kas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:</a:t>
            </a: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 1) 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nav tiesīgi saņemt atbalstu citu instrumentu ietvaros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;</a:t>
            </a: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 2) 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bez EKII finansiāla atbalsta nav komerciāli izdevīgi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un nespēj piesaistīt kredītresursus;</a:t>
            </a: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 3) ir ar iespējami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augstu SEG emisiju samazināšanas potenciālu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un iespējami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zemām SEG emisiju samazināšanas izmaksām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;</a:t>
            </a: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 4) 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primāri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rada SEG emisiju samazināšanu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ne-ETS darbībās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, t.sk. ņem vērā atjaunojamo energoresursu īpatsvaru enerģijas ražošanā;</a:t>
            </a: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 5) Latvijā ir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inovatīvi un ar potenciāli plašu izmantojumu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;</a:t>
            </a: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 6)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nav primāri vērsti uz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kādu jau noteiktu,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obligātu standartu sasniegšanu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vai prasību izpildi;</a:t>
            </a: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 7) 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srgbClr val="09672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veicina patēriņa un dzīvesveida paradumu maiņu 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un gūto zināšanu, prasmju un pozitīvo rezultātu tālāknodošanu (</a:t>
            </a:r>
            <a:r>
              <a:rPr kumimoji="0" lang="lv-LV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multiplicēšanu</a:t>
            </a:r>
            <a:r>
              <a:rPr kumimoji="0" lang="lv-LV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).</a:t>
            </a:r>
            <a:endParaRPr kumimoji="0" lang="lv-LV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1" descr="LOGO_bez_devizes_CMYK EKII peleki burti sana vidu">
            <a:extLst>
              <a:ext uri="{FF2B5EF4-FFF2-40B4-BE49-F238E27FC236}">
                <a16:creationId xmlns:a16="http://schemas.microsoft.com/office/drawing/2014/main" id="{AAD691D3-5F75-40FA-8058-FF3D78493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12209" y="228600"/>
            <a:ext cx="1337976" cy="112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51C230-51F8-4BE7-92B1-D1813EE47010}"/>
              </a:ext>
            </a:extLst>
          </p:cNvPr>
          <p:cNvSpPr txBox="1">
            <a:spLocks/>
          </p:cNvSpPr>
          <p:nvPr/>
        </p:nvSpPr>
        <p:spPr>
          <a:xfrm>
            <a:off x="66601" y="2016224"/>
            <a:ext cx="6029399" cy="4841776"/>
          </a:xfrm>
          <a:prstGeom prst="rect">
            <a:avLst/>
          </a:prstGeom>
        </p:spPr>
        <p:txBody>
          <a:bodyPr lIns="468000" rIns="468000">
            <a:noAutofit/>
          </a:bodyPr>
          <a:lstStyle>
            <a:lvl1pPr marL="350838" indent="-350838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382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Valsts budžeta programma. Daļējs Klimata pārmaiņu finanšu instrumenta (KPFI) pēctecis. </a:t>
            </a:r>
          </a:p>
          <a:p>
            <a:pPr marL="342900" marR="0" lvl="0" indent="-342900" algn="l" defTabSz="9382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Finansējuma avots ir ieņēmumi no emisijas kvotas izsolēm. Līdz 31.12.2020. iegūti 251,55 milj. EUR.</a:t>
            </a:r>
          </a:p>
          <a:p>
            <a:pPr marL="342900" marR="0" lvl="0" indent="-342900" algn="l" defTabSz="9382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Līdz šim apstiprināti 4 EKII finansēto projektu konkursu nolikumi, uzsākta šo konkursu ieviešana, projektu īstenošana un uzraudzība.</a:t>
            </a:r>
          </a:p>
          <a:p>
            <a:pPr marL="342900" marR="0" lvl="0" indent="-342900" algn="l" defTabSz="9382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lv-LV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Atbildīgā iestāde: VARAM. Projektu ieviešanu uzrauga VIF.</a:t>
            </a:r>
          </a:p>
        </p:txBody>
      </p:sp>
    </p:spTree>
    <p:extLst>
      <p:ext uri="{BB962C8B-B14F-4D97-AF65-F5344CB8AC3E}">
        <p14:creationId xmlns:p14="http://schemas.microsoft.com/office/powerpoint/2010/main" val="3816635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A1E30-A990-495B-BF96-CEDF1151EB5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8BAEE2-C6A1-41EC-86E7-A50B171ECE98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8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61CC40EA-8353-4FA3-A346-23E558DB0F2F}"/>
              </a:ext>
            </a:extLst>
          </p:cNvPr>
          <p:cNvSpPr txBox="1">
            <a:spLocks/>
          </p:cNvSpPr>
          <p:nvPr/>
        </p:nvSpPr>
        <p:spPr>
          <a:xfrm>
            <a:off x="2513244" y="381000"/>
            <a:ext cx="6096000" cy="1036638"/>
          </a:xfrm>
          <a:prstGeom prst="rect">
            <a:avLst/>
          </a:prstGeom>
        </p:spPr>
        <p:txBody>
          <a:bodyPr/>
          <a:lstStyle>
            <a:lvl1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2pPr>
            <a:lvl3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3pPr>
            <a:lvl4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4pPr>
            <a:lvl5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Modernizācijas fonds (I)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B391A249-8945-4872-BE3E-2ADEE3610FDB}"/>
              </a:ext>
            </a:extLst>
          </p:cNvPr>
          <p:cNvSpPr txBox="1">
            <a:spLocks/>
          </p:cNvSpPr>
          <p:nvPr/>
        </p:nvSpPr>
        <p:spPr>
          <a:xfrm>
            <a:off x="274063" y="1871073"/>
            <a:ext cx="8140823" cy="1374931"/>
          </a:xfrm>
          <a:prstGeom prst="rect">
            <a:avLst/>
          </a:prstGeom>
        </p:spPr>
        <p:txBody>
          <a:bodyPr>
            <a:normAutofit/>
          </a:bodyPr>
          <a:lstStyle>
            <a:lvl1pPr marL="350838" indent="-350838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0838" marR="0" lvl="0" indent="-350838" algn="l" defTabSz="93821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Modernizācijas fonds 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 jauns finansēšanas mehānisms ar mērķi 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atbalstīt oglekļa mazietilpīgus ieguldījumus, energoefektivitātes palielināšanā, enerģētikas sistēmu modernizēšanā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taisnīgas pārejas veicināšanā no oglekļa atkarīgos reģionos, atbalstot valstu 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virzību uz </a:t>
            </a:r>
            <a:r>
              <a:rPr kumimoji="0" lang="lv-LV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klimatneitralitāti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kumimoji="0" lang="lv-LV" altLang="lv-LV" sz="3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Verdana"/>
              <a:cs typeface="Calibri" panose="020F0502020204030204" pitchFamily="34" charset="0"/>
            </a:endParaRPr>
          </a:p>
          <a:p>
            <a:pPr marL="1104900" marR="0" lvl="1" indent="-342900" algn="l" defTabSz="93821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altLang="lv-LV" sz="2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  <a:p>
            <a:pPr marL="342900" marR="0" lvl="0" indent="-342900" algn="l" defTabSz="93821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lv-LV" altLang="lv-LV" sz="3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5F5A975B-414D-44F8-90F0-966B3148E495}"/>
              </a:ext>
            </a:extLst>
          </p:cNvPr>
          <p:cNvSpPr txBox="1">
            <a:spLocks/>
          </p:cNvSpPr>
          <p:nvPr/>
        </p:nvSpPr>
        <p:spPr bwMode="auto">
          <a:xfrm>
            <a:off x="11379200" y="6324600"/>
            <a:ext cx="4064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defPPr>
              <a:defRPr lang="lv-LV"/>
            </a:defPPr>
            <a:lvl1pPr algn="r" defTabSz="914400" rtl="0" eaLnBrk="1" fontAlgn="base" hangingPunct="1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38213" rtl="0" eaLnBrk="0" fontAlgn="base" latinLnBrk="0" hangingPunct="0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38213" rtl="0" eaLnBrk="0" fontAlgn="base" latinLnBrk="0" hangingPunct="0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38213" rtl="0" eaLnBrk="0" fontAlgn="base" latinLnBrk="0" hangingPunct="0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38213" rtl="0" eaLnBrk="0" fontAlgn="base" latinLnBrk="0" hangingPunct="0">
              <a:spcBef>
                <a:spcPct val="0"/>
              </a:spcBef>
              <a:spcAft>
                <a:spcPct val="0"/>
              </a:spcAft>
              <a:defRPr sz="17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9760A-B0DD-4C08-93D2-90EB64FBC7B9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9F9BF9-5018-429F-AD3E-C052D20207A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716" y="208908"/>
            <a:ext cx="2867025" cy="59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BE5BB0-CE2A-45CD-B523-19B8F1DC304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824" y="1079099"/>
            <a:ext cx="3647644" cy="23784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69EAC8-56C7-467F-958F-70F4A42BA8A0}"/>
              </a:ext>
            </a:extLst>
          </p:cNvPr>
          <p:cNvSpPr txBox="1"/>
          <p:nvPr/>
        </p:nvSpPr>
        <p:spPr>
          <a:xfrm>
            <a:off x="558890" y="4995569"/>
            <a:ext cx="218741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700" b="1" i="0" u="none" strike="noStrike" kern="1200" cap="none" spc="0" normalizeH="0" baseline="0" noProof="0" dirty="0">
                <a:ln>
                  <a:noFill/>
                </a:ln>
                <a:solidFill>
                  <a:srgbClr val="29338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LV pieejamais finansējums </a:t>
            </a:r>
          </a:p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700" b="1" i="0" u="none" strike="noStrike" kern="1200" cap="none" spc="0" normalizeH="0" baseline="0" noProof="0" dirty="0">
                <a:ln>
                  <a:noFill/>
                </a:ln>
                <a:solidFill>
                  <a:srgbClr val="29338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2021.-2030.gadam</a:t>
            </a:r>
            <a:endParaRPr kumimoji="0" lang="lv-LV" sz="1700" b="0" i="0" u="none" strike="noStrike" kern="1200" cap="none" spc="0" normalizeH="0" baseline="0" noProof="0" dirty="0">
              <a:ln>
                <a:noFill/>
              </a:ln>
              <a:solidFill>
                <a:srgbClr val="3399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700" b="1" i="0" u="none" strike="noStrike" kern="1200" cap="none" spc="0" normalizeH="0" baseline="0" noProof="0" dirty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100-120 milj. </a:t>
            </a:r>
            <a:r>
              <a:rPr kumimoji="0" lang="lv-LV" sz="1700" b="1" i="1" u="none" strike="noStrike" kern="1200" cap="none" spc="0" normalizeH="0" baseline="0" noProof="0" dirty="0" err="1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euro</a:t>
            </a:r>
            <a:endParaRPr kumimoji="0" lang="lv-LV" sz="1700" b="0" i="0" u="none" strike="noStrike" kern="1200" cap="none" spc="0" normalizeH="0" baseline="0" noProof="0" dirty="0">
              <a:ln>
                <a:noFill/>
              </a:ln>
              <a:solidFill>
                <a:srgbClr val="3399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lv-LV" sz="1400" b="0" i="0" u="none" strike="noStrike" kern="1200" cap="none" spc="0" normalizeH="0" baseline="0" noProof="0" dirty="0">
              <a:ln>
                <a:noFill/>
              </a:ln>
              <a:solidFill>
                <a:srgbClr val="339966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6051A6-69E3-4115-AF0D-267FA68E9D9A}"/>
              </a:ext>
            </a:extLst>
          </p:cNvPr>
          <p:cNvSpPr txBox="1"/>
          <p:nvPr/>
        </p:nvSpPr>
        <p:spPr>
          <a:xfrm>
            <a:off x="2746303" y="3246883"/>
            <a:ext cx="9039297" cy="331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38213" rtl="0" eaLnBrk="0" fontAlgn="base" latinLnBrk="0" hangingPunc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Prioritārie investīciju virzieni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38213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elektroenerģijas ražošana no atjaunojamajiem energoresursiem;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38213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energoefektivitātes uzlabošana t.sk. transporta, lauksaimniecības un atkritumu apsaimniekošanas nozarēs, kā arī ēkās;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38213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enerģijas uzglabāšana;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38213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lv-LV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energotīklu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modernizēšana un </a:t>
            </a:r>
            <a:r>
              <a:rPr kumimoji="0" lang="lv-LV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starpsavienojumu</a:t>
            </a: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palielināšana starp ES dalībvalstīm;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38213" rtl="0" eaLnBrk="0" fontAlgn="base" latinLnBrk="0" hangingPunct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>
                <a:tab pos="270510" algn="l"/>
              </a:tabLst>
              <a:defRPr/>
            </a:pPr>
            <a:r>
              <a:rPr kumimoji="0" lang="lv-LV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taisnīga pāreja no oglekļa atkarīgajos reģionos (darba ņēmēju pārcelšana, pārkvalificēšana un kvalifikācijas celšana, darba meklēšanas iniciatīvas).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Picture 4" descr="Renewable Energy Icons - Download Free Vector Icons | Noun Project">
            <a:extLst>
              <a:ext uri="{FF2B5EF4-FFF2-40B4-BE49-F238E27FC236}">
                <a16:creationId xmlns:a16="http://schemas.microsoft.com/office/drawing/2014/main" id="{55934ED1-5DC6-45C1-AD88-708C07C20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975" y="3457575"/>
            <a:ext cx="522118" cy="52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DF978C-6409-410C-A56B-2D342086F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0108" y="4346261"/>
            <a:ext cx="365221" cy="368861"/>
          </a:xfrm>
          <a:prstGeom prst="rect">
            <a:avLst/>
          </a:prstGeom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1389E1C7-9A10-4C92-B4CC-94CBB64F9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779" y="4688440"/>
            <a:ext cx="365221" cy="30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Grid Icon PNG Transparent Background, Free Download #4547 - FreeIconsPNG">
            <a:extLst>
              <a:ext uri="{FF2B5EF4-FFF2-40B4-BE49-F238E27FC236}">
                <a16:creationId xmlns:a16="http://schemas.microsoft.com/office/drawing/2014/main" id="{886D1702-1AC0-44F4-B1D7-A2820975B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622" y="4993812"/>
            <a:ext cx="387514" cy="38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CB66C53-8382-4B80-8420-9D280A5E08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8797" y="5819749"/>
            <a:ext cx="432486" cy="41888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57C6ADC-6288-4101-9F3B-46C33F11F1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9621" y="3314588"/>
            <a:ext cx="1347070" cy="167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524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AEA669-51EC-44E7-8E77-B0C2B569739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379200" y="6324600"/>
            <a:ext cx="406400" cy="304800"/>
          </a:xfrm>
        </p:spPr>
        <p:txBody>
          <a:bodyPr/>
          <a:lstStyle/>
          <a:p>
            <a:pPr marL="0" marR="0" lvl="0" indent="0" algn="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A727F7-0093-4579-BDD6-723D59479A13}" type="slidenum"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8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0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17">
            <a:extLst>
              <a:ext uri="{FF2B5EF4-FFF2-40B4-BE49-F238E27FC236}">
                <a16:creationId xmlns:a16="http://schemas.microsoft.com/office/drawing/2014/main" id="{7A8B08C4-1294-423E-97DF-CCA180A6E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763" y="1522904"/>
            <a:ext cx="11403012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altLang="lv-LV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Arial" panose="020B0604020202020204" pitchFamily="34" charset="0"/>
              </a:rPr>
              <a:t>Jaunas nacionālas investīciju programmas izstrāde un ieviešana</a:t>
            </a:r>
            <a:endParaRPr kumimoji="0" lang="en-US" altLang="lv-LV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lv-LV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C13EA663-5208-4386-9993-575DE36F6D13}"/>
              </a:ext>
            </a:extLst>
          </p:cNvPr>
          <p:cNvSpPr txBox="1">
            <a:spLocks/>
          </p:cNvSpPr>
          <p:nvPr/>
        </p:nvSpPr>
        <p:spPr>
          <a:xfrm>
            <a:off x="2279576" y="720493"/>
            <a:ext cx="8387637" cy="639218"/>
          </a:xfrm>
          <a:prstGeom prst="rect">
            <a:avLst/>
          </a:prstGeom>
        </p:spPr>
        <p:txBody>
          <a:bodyPr/>
          <a:lstStyle>
            <a:lvl1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2pPr>
            <a:lvl3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3pPr>
            <a:lvl4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4pPr>
            <a:lvl5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4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Verdana"/>
                <a:ea typeface="Verdana"/>
                <a:cs typeface="Verdana"/>
              </a:rPr>
              <a:t>Modernizācijas fonds - pārvaldība (II)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2AE5B53-4EC6-4768-996A-88403F617DBE}"/>
              </a:ext>
            </a:extLst>
          </p:cNvPr>
          <p:cNvGraphicFramePr/>
          <p:nvPr/>
        </p:nvGraphicFramePr>
        <p:xfrm>
          <a:off x="3699020" y="1890444"/>
          <a:ext cx="8086582" cy="4738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13">
            <a:extLst>
              <a:ext uri="{FF2B5EF4-FFF2-40B4-BE49-F238E27FC236}">
                <a16:creationId xmlns:a16="http://schemas.microsoft.com/office/drawing/2014/main" id="{797871BF-578B-4C34-906F-DA3E25E4CC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4190982"/>
            <a:ext cx="1477413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>
            <a:extLst>
              <a:ext uri="{FF2B5EF4-FFF2-40B4-BE49-F238E27FC236}">
                <a16:creationId xmlns:a16="http://schemas.microsoft.com/office/drawing/2014/main" id="{AA1E783D-41BC-4D8A-9B03-5C09C08CE6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413" y="4322613"/>
            <a:ext cx="12795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657A0A-CECE-4EAE-AA61-8CF6D64350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1707" y="2258276"/>
            <a:ext cx="1616075" cy="178593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63EFFA4A-074F-459E-A3C5-70C544761DEF}"/>
              </a:ext>
            </a:extLst>
          </p:cNvPr>
          <p:cNvSpPr txBox="1">
            <a:spLocks/>
          </p:cNvSpPr>
          <p:nvPr/>
        </p:nvSpPr>
        <p:spPr>
          <a:xfrm>
            <a:off x="2076328" y="5603725"/>
            <a:ext cx="2302907" cy="50268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50838" indent="-350838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38213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lv-LV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Modernizācijas fonda </a:t>
            </a:r>
            <a:r>
              <a:rPr kumimoji="0" lang="lv-LV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apsaimniekotājs</a:t>
            </a:r>
            <a:endParaRPr kumimoji="0" lang="lv-LV" altLang="lv-LV" sz="3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184DFE-15D6-43E0-8A6F-1EB63D557C71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975" y="85725"/>
            <a:ext cx="2867025" cy="590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967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>
            <a:extLst>
              <a:ext uri="{FF2B5EF4-FFF2-40B4-BE49-F238E27FC236}">
                <a16:creationId xmlns:a16="http://schemas.microsoft.com/office/drawing/2014/main" id="{F6C6DE37-BBC4-49C7-872F-C5341DB8B2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996" y="2845334"/>
            <a:ext cx="10900881" cy="2620969"/>
          </a:xfrm>
        </p:spPr>
        <p:txBody>
          <a:bodyPr lIns="91440" tIns="45720" rIns="91440" bIns="45720" anchor="b"/>
          <a:lstStyle/>
          <a:p>
            <a:r>
              <a:rPr lang="lv-LV" altLang="lv-LV" sz="4000" cap="all">
                <a:solidFill>
                  <a:srgbClr val="228B9D"/>
                </a:solidFill>
                <a:latin typeface="Verdana"/>
                <a:ea typeface="Segoe UI" panose="020B0502040204020203" pitchFamily="34" charset="0"/>
                <a:cs typeface="Segoe UI Light"/>
              </a:rPr>
              <a:t>ES FINANSĒJUMS 2021.-2027.GADAM</a:t>
            </a:r>
            <a:br>
              <a:rPr lang="lv-LV" altLang="lv-LV" sz="4000" cap="all">
                <a:ea typeface="Segoe UI" panose="020B0502040204020203" pitchFamily="34" charset="0"/>
                <a:cs typeface="Segoe UI Light" panose="020B0502040204020203" pitchFamily="34" charset="0"/>
              </a:rPr>
            </a:br>
            <a:br>
              <a:rPr lang="lv-LV" altLang="lv-LV" sz="2400" cap="all">
                <a:latin typeface="Verdana"/>
                <a:ea typeface="Segoe UI" panose="020B0502040204020203" pitchFamily="34" charset="0"/>
                <a:cs typeface="Segoe UI Light"/>
              </a:rPr>
            </a:br>
            <a:r>
              <a:rPr lang="lv-LV" altLang="lv-LV" sz="2400" i="1" cap="all">
                <a:latin typeface="Verdana"/>
                <a:ea typeface="Segoe UI" panose="020B0502040204020203" pitchFamily="34" charset="0"/>
                <a:cs typeface="Segoe UI Light"/>
              </a:rPr>
              <a:t>Ekonomikas ministrijas atbalsta pasākumi</a:t>
            </a:r>
            <a:endParaRPr lang="lv-LV" sz="2400">
              <a:solidFill>
                <a:srgbClr val="228B9D"/>
              </a:solidFill>
              <a:latin typeface="Segoe UI"/>
              <a:cs typeface="Segoe UI Light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2624F39-6CEF-49A9-B1F8-EFCEC5B4B980}"/>
              </a:ext>
            </a:extLst>
          </p:cNvPr>
          <p:cNvSpPr/>
          <p:nvPr/>
        </p:nvSpPr>
        <p:spPr>
          <a:xfrm>
            <a:off x="0" y="6384793"/>
            <a:ext cx="12192000" cy="473207"/>
          </a:xfrm>
          <a:prstGeom prst="rect">
            <a:avLst/>
          </a:prstGeom>
          <a:solidFill>
            <a:srgbClr val="A4A0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2400" b="1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088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5935C8-EFEC-484D-B19D-7F2EC2290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E789-633A-46A7-8606-C525B790CAEA}" type="slidenum">
              <a:rPr lang="lv-LV" smtClean="0"/>
              <a:t>9</a:t>
            </a:fld>
            <a:endParaRPr lang="lv-LV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CA380D74-A8F8-4ABA-98FF-B6D132C7C3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44530" y="927115"/>
            <a:ext cx="9376613" cy="10646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5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5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lv-LV" sz="2800" b="1">
                <a:latin typeface="+mn-lt"/>
              </a:rPr>
              <a:t>1,6 mljrd. € INVESTĪCIJAS TAUTSAIMNIECĪBĀ</a:t>
            </a:r>
            <a:endParaRPr lang="lv-LV" sz="3200" cap="all">
              <a:solidFill>
                <a:srgbClr val="228B9D"/>
              </a:solidFill>
              <a:latin typeface="+mn-lt"/>
              <a:cs typeface="Segoe UI Light" panose="020B05020402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81E7DB-6A61-4B98-814B-C812961E6A36}"/>
              </a:ext>
            </a:extLst>
          </p:cNvPr>
          <p:cNvSpPr txBox="1"/>
          <p:nvPr/>
        </p:nvSpPr>
        <p:spPr>
          <a:xfrm>
            <a:off x="9295962" y="4509141"/>
            <a:ext cx="2527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/>
              <a:t>DIGITĀLĀ </a:t>
            </a:r>
          </a:p>
          <a:p>
            <a:pPr algn="ctr"/>
            <a:r>
              <a:rPr lang="lv-LV"/>
              <a:t>TRANSFORMĀCIJA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66999A-3AC6-4612-88FF-C1DEC4704659}"/>
              </a:ext>
            </a:extLst>
          </p:cNvPr>
          <p:cNvSpPr txBox="1"/>
          <p:nvPr/>
        </p:nvSpPr>
        <p:spPr>
          <a:xfrm>
            <a:off x="3356718" y="4475244"/>
            <a:ext cx="2710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/>
              <a:t>EKONOMIKAS TRANSFORMĀCIJA UN PRODUKTIVITĀTE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6D6D1C-94ED-40DB-A010-45A70A151555}"/>
              </a:ext>
            </a:extLst>
          </p:cNvPr>
          <p:cNvSpPr txBox="1"/>
          <p:nvPr/>
        </p:nvSpPr>
        <p:spPr>
          <a:xfrm>
            <a:off x="842079" y="4509142"/>
            <a:ext cx="2236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/>
              <a:t>KLIMATS UN ENERGOEFEKTIVITĀTE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79924A-3C0E-4F92-B0C2-9BE3C6C41398}"/>
              </a:ext>
            </a:extLst>
          </p:cNvPr>
          <p:cNvSpPr txBox="1"/>
          <p:nvPr/>
        </p:nvSpPr>
        <p:spPr>
          <a:xfrm>
            <a:off x="6417829" y="4475760"/>
            <a:ext cx="2263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/>
              <a:t>NEVIENLĪDZĪBAS MAZINĀŠANA</a:t>
            </a: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08D27E4C-1B38-4816-95AD-B20187A77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207" y="2599553"/>
            <a:ext cx="1822708" cy="1594107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81EDB79E-A1D6-4DB5-B36D-A15BFB4ADB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261" y="2637421"/>
            <a:ext cx="1549137" cy="1606513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0F616DB-5BE9-45EE-81B9-EC2C191B00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744" y="2637421"/>
            <a:ext cx="1929086" cy="1682161"/>
          </a:xfrm>
          <a:prstGeom prst="rect">
            <a:avLst/>
          </a:prstGeom>
        </p:spPr>
      </p:pic>
      <p:pic>
        <p:nvPicPr>
          <p:cNvPr id="23" name="Picture 22" descr="A picture containing icon&#10;&#10;Description automatically generated">
            <a:extLst>
              <a:ext uri="{FF2B5EF4-FFF2-40B4-BE49-F238E27FC236}">
                <a16:creationId xmlns:a16="http://schemas.microsoft.com/office/drawing/2014/main" id="{04DB14BA-2412-4487-B4BE-842AFD27C2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176" y="2677028"/>
            <a:ext cx="1863641" cy="168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396527"/>
      </p:ext>
    </p:extLst>
  </p:cSld>
  <p:clrMapOvr>
    <a:masterClrMapping/>
  </p:clrMapOvr>
</p:sld>
</file>

<file path=ppt/theme/theme1.xml><?xml version="1.0" encoding="utf-8"?>
<a:theme xmlns:a="http://schemas.openxmlformats.org/drawingml/2006/main" name="EM_E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M_ENG" id="{6367DBF2-7D99-446F-924E-45D3D3E51B15}" vid="{B46E2186-85AA-4CF1-9E7B-2321404501C9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859B"/>
      </a:dk1>
      <a:lt1>
        <a:sysClr val="window" lastClr="FFFFFF"/>
      </a:lt1>
      <a:dk2>
        <a:srgbClr val="00859B"/>
      </a:dk2>
      <a:lt2>
        <a:srgbClr val="FFFFFF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PS_sablons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5B7B8C35511E44B9470468D771D464" ma:contentTypeVersion="11" ma:contentTypeDescription="Create a new document." ma:contentTypeScope="" ma:versionID="765312a74c62fbd35254634cd5a002cd">
  <xsd:schema xmlns:xsd="http://www.w3.org/2001/XMLSchema" xmlns:xs="http://www.w3.org/2001/XMLSchema" xmlns:p="http://schemas.microsoft.com/office/2006/metadata/properties" xmlns:ns3="1388daf0-616b-448a-8847-390cfdcfaebc" xmlns:ns4="b09f89a3-b0d6-4ddb-a5a3-dca19365fc74" targetNamespace="http://schemas.microsoft.com/office/2006/metadata/properties" ma:root="true" ma:fieldsID="3ca18c3bc04145d05e558fc0bad0df45" ns3:_="" ns4:_="">
    <xsd:import namespace="1388daf0-616b-448a-8847-390cfdcfaebc"/>
    <xsd:import namespace="b09f89a3-b0d6-4ddb-a5a3-dca19365fc7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8daf0-616b-448a-8847-390cfdcfae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9f89a3-b0d6-4ddb-a5a3-dca19365fc7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10427C-18CB-4213-ADC2-9177BE04368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1776F3-544D-4685-82CD-12575D01243A}">
  <ds:schemaRefs>
    <ds:schemaRef ds:uri="1388daf0-616b-448a-8847-390cfdcfaebc"/>
    <ds:schemaRef ds:uri="b09f89a3-b0d6-4ddb-a5a3-dca19365fc7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8362869-2A95-43E5-83DD-6535F567935B}">
  <ds:schemaRefs>
    <ds:schemaRef ds:uri="1388daf0-616b-448a-8847-390cfdcfaebc"/>
    <ds:schemaRef ds:uri="b09f89a3-b0d6-4ddb-a5a3-dca19365fc7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2234</Words>
  <Application>Microsoft Office PowerPoint</Application>
  <PresentationFormat>Widescreen</PresentationFormat>
  <Paragraphs>287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Arial</vt:lpstr>
      <vt:lpstr>Arial Black</vt:lpstr>
      <vt:lpstr>Calibri</vt:lpstr>
      <vt:lpstr>Calibri Light</vt:lpstr>
      <vt:lpstr>Segoe UI</vt:lpstr>
      <vt:lpstr>Segoe UI Light</vt:lpstr>
      <vt:lpstr>Times New Roman</vt:lpstr>
      <vt:lpstr>Verdana</vt:lpstr>
      <vt:lpstr>Wingdings</vt:lpstr>
      <vt:lpstr>EM_ENG</vt:lpstr>
      <vt:lpstr>1_Office Theme</vt:lpstr>
      <vt:lpstr>Office Theme</vt:lpstr>
      <vt:lpstr>89_Prezentacija_templateLV</vt:lpstr>
      <vt:lpstr>LPS_sablons</vt:lpstr>
      <vt:lpstr> LPS kopsavilkums par Zaļā kursa mērķiem un pašvaldībām pieejamo finansējumu</vt:lpstr>
      <vt:lpstr>Atziņas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 FINANSĒJUMS 2021.-2027.GADAM  Ekonomikas ministrijas atbalsta pasākumi</vt:lpstr>
      <vt:lpstr>1,6 mljrd. € INVESTĪCIJAS TAUTSAIMNIECĪBĀ</vt:lpstr>
      <vt:lpstr>PowerPoint Presentation</vt:lpstr>
      <vt:lpstr>PowerPoint Presentation</vt:lpstr>
      <vt:lpstr>PowerPoint Presentation</vt:lpstr>
      <vt:lpstr>PowerPoint Presentation</vt:lpstr>
      <vt:lpstr>Komersantu energoefektivitātes paaugstināšana (zaļināšana)</vt:lpstr>
      <vt:lpstr>Komersantu energoefektivitātes paaugstināšana 2</vt:lpstr>
      <vt:lpstr>AER izmantošana un energoefektivitātes paaugstināšana                rūpniecībā un komersantos (zaļināšana 2)</vt:lpstr>
      <vt:lpstr>Atjaunojamo energoresursu enerģijas veicināšana – saules enerģija u.c. AER elektroenerģija</vt:lpstr>
      <vt:lpstr>Energoefektivitāte dzīvojamās ēkās  - daudzdzīvokļu ēkās un privātmājās</vt:lpstr>
      <vt:lpstr>Energoefektivitāte valsts ēkās</vt:lpstr>
      <vt:lpstr>Siltumapgāde un aukstumapgāde (centralizētā, lokālā un individuālā)</vt:lpstr>
      <vt:lpstr>Biometāna ražošanas veicināšana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GŪTĀS MĀCĪBAS esošajā plānošanas periodā</dc:title>
  <dc:creator>Iveta Rubika</dc:creator>
  <cp:lastModifiedBy>Andra Feldmane</cp:lastModifiedBy>
  <cp:revision>8</cp:revision>
  <dcterms:created xsi:type="dcterms:W3CDTF">2020-04-21T18:23:54Z</dcterms:created>
  <dcterms:modified xsi:type="dcterms:W3CDTF">2022-03-01T11:27:41Z</dcterms:modified>
</cp:coreProperties>
</file>