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66" r:id="rId4"/>
    <p:sldId id="267" r:id="rId5"/>
    <p:sldId id="268" r:id="rId6"/>
    <p:sldId id="269" r:id="rId7"/>
    <p:sldId id="264" r:id="rId8"/>
  </p:sldIdLst>
  <p:sldSz cx="9144000" cy="6858000" type="screen4x3"/>
  <p:notesSz cx="6858000" cy="9144000"/>
  <p:defaultTextStyle>
    <a:defPPr>
      <a:defRPr lang="en-US"/>
    </a:defPPr>
    <a:lvl1pPr algn="l" defTabSz="938213" rtl="0" eaLnBrk="0" fontAlgn="base" hangingPunct="0">
      <a:spcBef>
        <a:spcPct val="0"/>
      </a:spcBef>
      <a:spcAft>
        <a:spcPct val="0"/>
      </a:spcAft>
      <a:defRPr sz="17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1pPr>
    <a:lvl2pPr marL="468313" indent="-11113" algn="l" defTabSz="938213" rtl="0" eaLnBrk="0" fontAlgn="base" hangingPunct="0">
      <a:spcBef>
        <a:spcPct val="0"/>
      </a:spcBef>
      <a:spcAft>
        <a:spcPct val="0"/>
      </a:spcAft>
      <a:defRPr sz="17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2pPr>
    <a:lvl3pPr marL="938213" indent="-23813" algn="l" defTabSz="938213" rtl="0" eaLnBrk="0" fontAlgn="base" hangingPunct="0">
      <a:spcBef>
        <a:spcPct val="0"/>
      </a:spcBef>
      <a:spcAft>
        <a:spcPct val="0"/>
      </a:spcAft>
      <a:defRPr sz="17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3pPr>
    <a:lvl4pPr marL="1408113" indent="-36513" algn="l" defTabSz="938213" rtl="0" eaLnBrk="0" fontAlgn="base" hangingPunct="0">
      <a:spcBef>
        <a:spcPct val="0"/>
      </a:spcBef>
      <a:spcAft>
        <a:spcPct val="0"/>
      </a:spcAft>
      <a:defRPr sz="17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4pPr>
    <a:lvl5pPr marL="1878013" indent="-49213" algn="l" defTabSz="938213" rtl="0" eaLnBrk="0" fontAlgn="base" hangingPunct="0">
      <a:spcBef>
        <a:spcPct val="0"/>
      </a:spcBef>
      <a:spcAft>
        <a:spcPct val="0"/>
      </a:spcAft>
      <a:defRPr sz="17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17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sz="17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sz="17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sz="17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6" d="100"/>
          <a:sy n="106" d="100"/>
        </p:scale>
        <p:origin x="1686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6142474B-E2AB-4E1D-B61E-75541E10BF2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939575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D258590D-7C89-4013-A552-4214E11CD8B2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939575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2D95F4F-6C0F-4D3C-8471-7438BA7A029F}" type="datetimeFigureOut">
              <a:rPr lang="lv-LV"/>
              <a:pPr>
                <a:defRPr/>
              </a:pPr>
              <a:t>2019.11.22.</a:t>
            </a:fld>
            <a:endParaRPr lang="lv-LV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xmlns="" id="{014408E2-FFEE-4992-8842-1F45732A8F3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lv-LV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xmlns="" id="{36D8F8A3-5427-4708-AED9-D5B530CFC2A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lv-LV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3954CCA0-247F-489E-8BF0-2AC3E8AAF335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939575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E3ED1F46-42BC-4F47-9F63-E39940FD469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6CBD7FE2-F4D7-44A4-B0D9-5C467677793B}" type="slidenum">
              <a:rPr lang="lv-LV" altLang="en-US"/>
              <a:pPr>
                <a:defRPr/>
              </a:pPr>
              <a:t>‹#›</a:t>
            </a:fld>
            <a:endParaRPr lang="lv-LV" altLang="en-US"/>
          </a:p>
        </p:txBody>
      </p:sp>
    </p:spTree>
    <p:extLst>
      <p:ext uri="{BB962C8B-B14F-4D97-AF65-F5344CB8AC3E}">
        <p14:creationId xmlns:p14="http://schemas.microsoft.com/office/powerpoint/2010/main" val="24540541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9382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68313" algn="l" defTabSz="9382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38213" algn="l" defTabSz="9382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408113" algn="l" defTabSz="9382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78013" algn="l" defTabSz="9382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348940" algn="l" defTabSz="93957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818729" algn="l" defTabSz="93957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88515" algn="l" defTabSz="93957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758305" algn="l" defTabSz="93957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>
            <a:extLst>
              <a:ext uri="{FF2B5EF4-FFF2-40B4-BE49-F238E27FC236}">
                <a16:creationId xmlns:a16="http://schemas.microsoft.com/office/drawing/2014/main" xmlns="" id="{E750EA08-5AE0-4F3F-A02C-F03BB98959E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2875" y="0"/>
            <a:ext cx="3778250" cy="416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>
            <a:extLst>
              <a:ext uri="{FF2B5EF4-FFF2-40B4-BE49-F238E27FC236}">
                <a16:creationId xmlns:a16="http://schemas.microsoft.com/office/drawing/2014/main" xmlns="" id="{1003B446-2AA9-46FC-8E7D-0BFB5C87E05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621463"/>
            <a:ext cx="91440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xmlns="" id="{3A417F7D-A6B2-49F7-886A-6229A844E43C}"/>
              </a:ext>
            </a:extLst>
          </p:cNvPr>
          <p:cNvSpPr txBox="1">
            <a:spLocks/>
          </p:cNvSpPr>
          <p:nvPr userDrawn="1"/>
        </p:nvSpPr>
        <p:spPr>
          <a:xfrm>
            <a:off x="685800" y="4724400"/>
            <a:ext cx="7772400" cy="1036638"/>
          </a:xfrm>
          <a:prstGeom prst="rect">
            <a:avLst/>
          </a:prstGeom>
        </p:spPr>
        <p:txBody>
          <a:bodyPr lIns="93957" tIns="46979" rIns="93957" bIns="46979">
            <a:normAutofit/>
          </a:bodyPr>
          <a:lstStyle>
            <a:lvl1pPr algn="l" defTabSz="939575" rtl="0" eaLnBrk="1" latinLnBrk="0" hangingPunct="1"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endParaRPr lang="lv-LV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772400" cy="960442"/>
          </a:xfrm>
        </p:spPr>
        <p:txBody>
          <a:bodyPr anchor="t">
            <a:normAutofit/>
          </a:bodyPr>
          <a:lstStyle>
            <a:lvl1pPr algn="ctr">
              <a:defRPr sz="3200" b="1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685800" y="4724400"/>
            <a:ext cx="7772400" cy="914400"/>
          </a:xfrm>
        </p:spPr>
        <p:txBody>
          <a:bodyPr>
            <a:normAutofit/>
          </a:bodyPr>
          <a:lstStyle>
            <a:lvl1pPr marL="0" indent="0" algn="ctr">
              <a:buNone/>
              <a:defRPr sz="14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1"/>
          </p:nvPr>
        </p:nvSpPr>
        <p:spPr>
          <a:xfrm>
            <a:off x="685800" y="5761038"/>
            <a:ext cx="7772400" cy="639762"/>
          </a:xfrm>
        </p:spPr>
        <p:txBody>
          <a:bodyPr>
            <a:normAutofit/>
          </a:bodyPr>
          <a:lstStyle>
            <a:lvl1pPr marL="0" indent="0" algn="ctr">
              <a:buNone/>
              <a:defRPr sz="14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97819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>
            <a:extLst>
              <a:ext uri="{FF2B5EF4-FFF2-40B4-BE49-F238E27FC236}">
                <a16:creationId xmlns:a16="http://schemas.microsoft.com/office/drawing/2014/main" xmlns="" id="{5239BB11-207B-4686-AE79-DC3699FDCCA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863" y="0"/>
            <a:ext cx="1760537" cy="1957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381000"/>
            <a:ext cx="6096000" cy="1036642"/>
          </a:xfrm>
        </p:spPr>
        <p:txBody>
          <a:bodyPr anchor="t">
            <a:normAutofit/>
          </a:bodyPr>
          <a:lstStyle>
            <a:lvl1pPr algn="l">
              <a:defRPr sz="24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0800" y="1752600"/>
            <a:ext cx="6096000" cy="437357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590800" y="6324600"/>
            <a:ext cx="1981200" cy="304800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19"/>
          <p:cNvSpPr>
            <a:spLocks noGrp="1"/>
          </p:cNvSpPr>
          <p:nvPr>
            <p:ph type="body" sz="quarter" idx="12"/>
          </p:nvPr>
        </p:nvSpPr>
        <p:spPr>
          <a:xfrm>
            <a:off x="4876800" y="6324600"/>
            <a:ext cx="3657600" cy="304800"/>
          </a:xfrm>
        </p:spPr>
        <p:txBody>
          <a:bodyPr>
            <a:normAutofit/>
          </a:bodyPr>
          <a:lstStyle>
            <a:lvl1pPr marL="0" indent="0" algn="r">
              <a:buNone/>
              <a:defRPr sz="1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22">
            <a:extLst>
              <a:ext uri="{FF2B5EF4-FFF2-40B4-BE49-F238E27FC236}">
                <a16:creationId xmlns:a16="http://schemas.microsoft.com/office/drawing/2014/main" xmlns="" id="{0B4A0466-DD48-4068-B60B-66FF620FB156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8534400" y="6324600"/>
            <a:ext cx="304800" cy="304800"/>
          </a:xfrm>
        </p:spPr>
        <p:txBody>
          <a:bodyPr/>
          <a:lstStyle>
            <a:lvl1pPr>
              <a:defRPr sz="1000" smtClean="0">
                <a:latin typeface="Verdana" panose="020B0604030504040204" pitchFamily="34" charset="0"/>
              </a:defRPr>
            </a:lvl1pPr>
          </a:lstStyle>
          <a:p>
            <a:pPr>
              <a:defRPr/>
            </a:pPr>
            <a:fld id="{4726F2B2-69DE-4501-96D2-9D0BD20A91A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594555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>
            <a:extLst>
              <a:ext uri="{FF2B5EF4-FFF2-40B4-BE49-F238E27FC236}">
                <a16:creationId xmlns:a16="http://schemas.microsoft.com/office/drawing/2014/main" xmlns="" id="{1B4145B9-C850-42CB-AA8D-477F24FF4EE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863" y="0"/>
            <a:ext cx="1760537" cy="1957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3657600"/>
            <a:ext cx="6096000" cy="1384295"/>
          </a:xfrm>
        </p:spPr>
        <p:txBody>
          <a:bodyPr anchor="t">
            <a:normAutofit/>
          </a:bodyPr>
          <a:lstStyle>
            <a:lvl1pPr algn="l">
              <a:defRPr sz="2400" b="1" cap="none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90800" y="381000"/>
            <a:ext cx="6096000" cy="3276600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69788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93957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40936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7915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3489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81872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8851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75830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590800" y="6324600"/>
            <a:ext cx="1981200" cy="304800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19"/>
          <p:cNvSpPr>
            <a:spLocks noGrp="1"/>
          </p:cNvSpPr>
          <p:nvPr>
            <p:ph type="body" sz="quarter" idx="12"/>
          </p:nvPr>
        </p:nvSpPr>
        <p:spPr>
          <a:xfrm>
            <a:off x="4876800" y="6324600"/>
            <a:ext cx="3657600" cy="304800"/>
          </a:xfrm>
        </p:spPr>
        <p:txBody>
          <a:bodyPr>
            <a:normAutofit/>
          </a:bodyPr>
          <a:lstStyle>
            <a:lvl1pPr marL="0" indent="0" algn="r">
              <a:buNone/>
              <a:defRPr sz="1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22">
            <a:extLst>
              <a:ext uri="{FF2B5EF4-FFF2-40B4-BE49-F238E27FC236}">
                <a16:creationId xmlns:a16="http://schemas.microsoft.com/office/drawing/2014/main" xmlns="" id="{7EDCE97B-1C6E-490F-A157-8AC3DC5090C1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8534400" y="6324600"/>
            <a:ext cx="304800" cy="304800"/>
          </a:xfrm>
        </p:spPr>
        <p:txBody>
          <a:bodyPr/>
          <a:lstStyle>
            <a:lvl1pPr>
              <a:defRPr sz="1000" smtClean="0">
                <a:latin typeface="Verdana" panose="020B0604030504040204" pitchFamily="34" charset="0"/>
              </a:defRPr>
            </a:lvl1pPr>
          </a:lstStyle>
          <a:p>
            <a:pPr>
              <a:defRPr/>
            </a:pPr>
            <a:fld id="{29492AA8-C81C-44A1-B7E7-7E1A2638C58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92311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AB78B125-6844-413F-B353-9FC58C26A8B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863" y="0"/>
            <a:ext cx="1760537" cy="1957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304801"/>
            <a:ext cx="6096000" cy="1066799"/>
          </a:xfrm>
        </p:spPr>
        <p:txBody>
          <a:bodyPr anchor="t">
            <a:normAutofit/>
          </a:bodyPr>
          <a:lstStyle>
            <a:lvl1pPr algn="l">
              <a:defRPr sz="24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90800" y="1752600"/>
            <a:ext cx="2895600" cy="4373565"/>
          </a:xfrm>
        </p:spPr>
        <p:txBody>
          <a:bodyPr>
            <a:normAutofit/>
          </a:bodyPr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0" y="1752600"/>
            <a:ext cx="2971800" cy="4373573"/>
          </a:xfrm>
        </p:spPr>
        <p:txBody>
          <a:bodyPr>
            <a:normAutofit/>
          </a:bodyPr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590800" y="6324600"/>
            <a:ext cx="1981200" cy="304800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19"/>
          <p:cNvSpPr>
            <a:spLocks noGrp="1"/>
          </p:cNvSpPr>
          <p:nvPr>
            <p:ph type="body" sz="quarter" idx="12"/>
          </p:nvPr>
        </p:nvSpPr>
        <p:spPr>
          <a:xfrm>
            <a:off x="4876800" y="6324600"/>
            <a:ext cx="3657600" cy="304800"/>
          </a:xfrm>
        </p:spPr>
        <p:txBody>
          <a:bodyPr>
            <a:normAutofit/>
          </a:bodyPr>
          <a:lstStyle>
            <a:lvl1pPr marL="0" indent="0" algn="r">
              <a:buNone/>
              <a:defRPr sz="1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22">
            <a:extLst>
              <a:ext uri="{FF2B5EF4-FFF2-40B4-BE49-F238E27FC236}">
                <a16:creationId xmlns:a16="http://schemas.microsoft.com/office/drawing/2014/main" xmlns="" id="{BF0D8B32-E3FD-4969-98A2-7C9E2E5FA9F1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8534400" y="6324600"/>
            <a:ext cx="304800" cy="304800"/>
          </a:xfrm>
        </p:spPr>
        <p:txBody>
          <a:bodyPr/>
          <a:lstStyle>
            <a:lvl1pPr>
              <a:defRPr sz="1000" smtClean="0">
                <a:latin typeface="Verdana" panose="020B0604030504040204" pitchFamily="34" charset="0"/>
              </a:defRPr>
            </a:lvl1pPr>
          </a:lstStyle>
          <a:p>
            <a:pPr>
              <a:defRPr/>
            </a:pPr>
            <a:fld id="{E0B0A63F-F291-408D-A2EA-8A65395302E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256299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6">
            <a:extLst>
              <a:ext uri="{FF2B5EF4-FFF2-40B4-BE49-F238E27FC236}">
                <a16:creationId xmlns:a16="http://schemas.microsoft.com/office/drawing/2014/main" xmlns="" id="{678DC5AB-8A97-43EA-BA9E-8FD49258A5F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863" y="0"/>
            <a:ext cx="1760537" cy="1957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2590800" y="304801"/>
            <a:ext cx="6096000" cy="1066799"/>
          </a:xfrm>
        </p:spPr>
        <p:txBody>
          <a:bodyPr anchor="t">
            <a:normAutofit/>
          </a:bodyPr>
          <a:lstStyle>
            <a:lvl1pPr algn="l">
              <a:defRPr sz="24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2590800" y="2386940"/>
            <a:ext cx="2895600" cy="3739225"/>
          </a:xfrm>
        </p:spPr>
        <p:txBody>
          <a:bodyPr>
            <a:normAutofit/>
          </a:bodyPr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6" name="Content Placeholder 3"/>
          <p:cNvSpPr>
            <a:spLocks noGrp="1"/>
          </p:cNvSpPr>
          <p:nvPr>
            <p:ph sz="half" idx="2"/>
          </p:nvPr>
        </p:nvSpPr>
        <p:spPr>
          <a:xfrm>
            <a:off x="5715000" y="2386940"/>
            <a:ext cx="2971800" cy="3739233"/>
          </a:xfrm>
        </p:spPr>
        <p:txBody>
          <a:bodyPr>
            <a:normAutofit/>
          </a:bodyPr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6"/>
          </p:nvPr>
        </p:nvSpPr>
        <p:spPr>
          <a:xfrm>
            <a:off x="2590800" y="1852613"/>
            <a:ext cx="2895600" cy="534987"/>
          </a:xfrm>
        </p:spPr>
        <p:txBody>
          <a:bodyPr>
            <a:normAutofit/>
          </a:bodyPr>
          <a:lstStyle>
            <a:lvl1pPr marL="0" indent="0">
              <a:buNone/>
              <a:defRPr sz="20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Text Placeholder 21"/>
          <p:cNvSpPr>
            <a:spLocks noGrp="1"/>
          </p:cNvSpPr>
          <p:nvPr>
            <p:ph type="body" sz="quarter" idx="17"/>
          </p:nvPr>
        </p:nvSpPr>
        <p:spPr>
          <a:xfrm>
            <a:off x="5715000" y="1851953"/>
            <a:ext cx="2971800" cy="534987"/>
          </a:xfrm>
        </p:spPr>
        <p:txBody>
          <a:bodyPr>
            <a:normAutofit/>
          </a:bodyPr>
          <a:lstStyle>
            <a:lvl1pPr marL="0" indent="0">
              <a:buNone/>
              <a:defRPr sz="20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590800" y="6324600"/>
            <a:ext cx="1981200" cy="304800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19"/>
          <p:cNvSpPr>
            <a:spLocks noGrp="1"/>
          </p:cNvSpPr>
          <p:nvPr>
            <p:ph type="body" sz="quarter" idx="12"/>
          </p:nvPr>
        </p:nvSpPr>
        <p:spPr>
          <a:xfrm>
            <a:off x="4876800" y="6324600"/>
            <a:ext cx="3657600" cy="304800"/>
          </a:xfrm>
        </p:spPr>
        <p:txBody>
          <a:bodyPr>
            <a:normAutofit/>
          </a:bodyPr>
          <a:lstStyle>
            <a:lvl1pPr marL="0" indent="0" algn="r">
              <a:buNone/>
              <a:defRPr sz="1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Slide Number Placeholder 22">
            <a:extLst>
              <a:ext uri="{FF2B5EF4-FFF2-40B4-BE49-F238E27FC236}">
                <a16:creationId xmlns:a16="http://schemas.microsoft.com/office/drawing/2014/main" xmlns="" id="{4505220C-DDA2-4DED-A114-1E70C49D0C60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8534400" y="6324600"/>
            <a:ext cx="304800" cy="304800"/>
          </a:xfrm>
        </p:spPr>
        <p:txBody>
          <a:bodyPr/>
          <a:lstStyle>
            <a:lvl1pPr>
              <a:defRPr sz="1000" smtClean="0">
                <a:latin typeface="Verdana" panose="020B0604030504040204" pitchFamily="34" charset="0"/>
              </a:defRPr>
            </a:lvl1pPr>
          </a:lstStyle>
          <a:p>
            <a:pPr>
              <a:defRPr/>
            </a:pPr>
            <a:fld id="{927C3963-9B62-4B6E-9658-861822026D3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26656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>
            <a:extLst>
              <a:ext uri="{FF2B5EF4-FFF2-40B4-BE49-F238E27FC236}">
                <a16:creationId xmlns:a16="http://schemas.microsoft.com/office/drawing/2014/main" xmlns="" id="{B10AABEC-9334-40EA-BACF-668AF2EA9A9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863" y="0"/>
            <a:ext cx="1760537" cy="1957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590800" y="304801"/>
            <a:ext cx="6096000" cy="1066799"/>
          </a:xfrm>
        </p:spPr>
        <p:txBody>
          <a:bodyPr anchor="t">
            <a:normAutofit/>
          </a:bodyPr>
          <a:lstStyle>
            <a:lvl1pPr algn="l">
              <a:defRPr sz="24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590800" y="6324600"/>
            <a:ext cx="1981200" cy="304800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19"/>
          <p:cNvSpPr>
            <a:spLocks noGrp="1"/>
          </p:cNvSpPr>
          <p:nvPr>
            <p:ph type="body" sz="quarter" idx="12"/>
          </p:nvPr>
        </p:nvSpPr>
        <p:spPr>
          <a:xfrm>
            <a:off x="4876800" y="6324600"/>
            <a:ext cx="3657600" cy="304800"/>
          </a:xfrm>
        </p:spPr>
        <p:txBody>
          <a:bodyPr>
            <a:normAutofit/>
          </a:bodyPr>
          <a:lstStyle>
            <a:lvl1pPr marL="0" indent="0" algn="r">
              <a:buNone/>
              <a:defRPr sz="1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22">
            <a:extLst>
              <a:ext uri="{FF2B5EF4-FFF2-40B4-BE49-F238E27FC236}">
                <a16:creationId xmlns:a16="http://schemas.microsoft.com/office/drawing/2014/main" xmlns="" id="{3A96631F-ADE6-4E4D-BC0B-3C35261D63B6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8534400" y="6324600"/>
            <a:ext cx="304800" cy="304800"/>
          </a:xfrm>
        </p:spPr>
        <p:txBody>
          <a:bodyPr/>
          <a:lstStyle>
            <a:lvl1pPr>
              <a:defRPr sz="1000" smtClean="0">
                <a:latin typeface="Verdana" panose="020B0604030504040204" pitchFamily="34" charset="0"/>
              </a:defRPr>
            </a:lvl1pPr>
          </a:lstStyle>
          <a:p>
            <a:pPr>
              <a:defRPr/>
            </a:pPr>
            <a:fld id="{73270675-DFA8-4E69-A156-DC6C4B1E3BD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22470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xmlns="" id="{102C6359-560F-4636-8EAC-BAC3C363DB7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863" y="0"/>
            <a:ext cx="1760537" cy="1957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590800" y="6324600"/>
            <a:ext cx="1981200" cy="304800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ext Placeholder 19"/>
          <p:cNvSpPr>
            <a:spLocks noGrp="1"/>
          </p:cNvSpPr>
          <p:nvPr>
            <p:ph type="body" sz="quarter" idx="12"/>
          </p:nvPr>
        </p:nvSpPr>
        <p:spPr>
          <a:xfrm>
            <a:off x="4876800" y="6324600"/>
            <a:ext cx="3657600" cy="304800"/>
          </a:xfrm>
        </p:spPr>
        <p:txBody>
          <a:bodyPr>
            <a:normAutofit/>
          </a:bodyPr>
          <a:lstStyle>
            <a:lvl1pPr marL="0" indent="0" algn="r">
              <a:buNone/>
              <a:defRPr sz="1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22">
            <a:extLst>
              <a:ext uri="{FF2B5EF4-FFF2-40B4-BE49-F238E27FC236}">
                <a16:creationId xmlns:a16="http://schemas.microsoft.com/office/drawing/2014/main" xmlns="" id="{03A61FC0-DE23-4A0E-BABB-5CE201A935A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8534400" y="6324600"/>
            <a:ext cx="304800" cy="304800"/>
          </a:xfrm>
        </p:spPr>
        <p:txBody>
          <a:bodyPr/>
          <a:lstStyle>
            <a:lvl1pPr>
              <a:defRPr sz="1000" smtClean="0">
                <a:latin typeface="Verdana" panose="020B0604030504040204" pitchFamily="34" charset="0"/>
              </a:defRPr>
            </a:lvl1pPr>
          </a:lstStyle>
          <a:p>
            <a:pPr>
              <a:defRPr/>
            </a:pPr>
            <a:fld id="{4F1F2A72-60A7-4454-AC6E-5F5B25B8ABF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32188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E1E3EA24-5FA1-428F-AF7F-3C82AEEABD2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863" y="0"/>
            <a:ext cx="1760537" cy="1957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272975"/>
            <a:ext cx="2751026" cy="1162051"/>
          </a:xfrm>
        </p:spPr>
        <p:txBody>
          <a:bodyPr anchor="t">
            <a:normAutofit/>
          </a:bodyPr>
          <a:lstStyle>
            <a:lvl1pPr algn="l">
              <a:defRPr sz="24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69527" y="273054"/>
            <a:ext cx="3269672" cy="5853128"/>
          </a:xfrm>
        </p:spPr>
        <p:txBody>
          <a:bodyPr>
            <a:normAutofit/>
          </a:bodyPr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90800" y="1435119"/>
            <a:ext cx="2751026" cy="469106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69788" indent="0">
              <a:buNone/>
              <a:defRPr sz="1200"/>
            </a:lvl2pPr>
            <a:lvl3pPr marL="939575" indent="0">
              <a:buNone/>
              <a:defRPr sz="1000"/>
            </a:lvl3pPr>
            <a:lvl4pPr marL="1409365" indent="0">
              <a:buNone/>
              <a:defRPr sz="1000"/>
            </a:lvl4pPr>
            <a:lvl5pPr marL="1879152" indent="0">
              <a:buNone/>
              <a:defRPr sz="1000"/>
            </a:lvl5pPr>
            <a:lvl6pPr marL="2348940" indent="0">
              <a:buNone/>
              <a:defRPr sz="1000"/>
            </a:lvl6pPr>
            <a:lvl7pPr marL="2818729" indent="0">
              <a:buNone/>
              <a:defRPr sz="1000"/>
            </a:lvl7pPr>
            <a:lvl8pPr marL="3288515" indent="0">
              <a:buNone/>
              <a:defRPr sz="1000"/>
            </a:lvl8pPr>
            <a:lvl9pPr marL="3758305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590800" y="6324600"/>
            <a:ext cx="1981200" cy="304800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19"/>
          <p:cNvSpPr>
            <a:spLocks noGrp="1"/>
          </p:cNvSpPr>
          <p:nvPr>
            <p:ph type="body" sz="quarter" idx="12"/>
          </p:nvPr>
        </p:nvSpPr>
        <p:spPr>
          <a:xfrm>
            <a:off x="4876800" y="6324600"/>
            <a:ext cx="3657600" cy="304800"/>
          </a:xfrm>
        </p:spPr>
        <p:txBody>
          <a:bodyPr>
            <a:normAutofit/>
          </a:bodyPr>
          <a:lstStyle>
            <a:lvl1pPr marL="0" indent="0" algn="r">
              <a:buNone/>
              <a:defRPr sz="1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22">
            <a:extLst>
              <a:ext uri="{FF2B5EF4-FFF2-40B4-BE49-F238E27FC236}">
                <a16:creationId xmlns:a16="http://schemas.microsoft.com/office/drawing/2014/main" xmlns="" id="{598EF24D-56A3-41F8-81A0-AEB23C75141C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8534400" y="6324600"/>
            <a:ext cx="304800" cy="304800"/>
          </a:xfrm>
        </p:spPr>
        <p:txBody>
          <a:bodyPr/>
          <a:lstStyle>
            <a:lvl1pPr>
              <a:defRPr sz="1000" smtClean="0">
                <a:latin typeface="Verdana" panose="020B0604030504040204" pitchFamily="34" charset="0"/>
              </a:defRPr>
            </a:lvl1pPr>
          </a:lstStyle>
          <a:p>
            <a:pPr>
              <a:defRPr/>
            </a:pPr>
            <a:fld id="{E6D9C368-10CA-4D71-AA97-2F7E3DB5D30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125853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>
            <a:extLst>
              <a:ext uri="{FF2B5EF4-FFF2-40B4-BE49-F238E27FC236}">
                <a16:creationId xmlns:a16="http://schemas.microsoft.com/office/drawing/2014/main" xmlns="" id="{E517E736-56B6-4213-862F-2A3126F5B1E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621463"/>
            <a:ext cx="91440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>
            <a:extLst>
              <a:ext uri="{FF2B5EF4-FFF2-40B4-BE49-F238E27FC236}">
                <a16:creationId xmlns:a16="http://schemas.microsoft.com/office/drawing/2014/main" xmlns="" id="{E5FEC526-FFB4-4816-A121-52D6D3FBC65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2875" y="0"/>
            <a:ext cx="3778250" cy="416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685800" y="4724400"/>
            <a:ext cx="7772400" cy="914400"/>
          </a:xfrm>
        </p:spPr>
        <p:txBody>
          <a:bodyPr>
            <a:normAutofit/>
          </a:bodyPr>
          <a:lstStyle>
            <a:lvl1pPr marL="0" indent="0" algn="ctr">
              <a:buNone/>
              <a:defRPr sz="14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19"/>
          <p:cNvSpPr>
            <a:spLocks noGrp="1"/>
          </p:cNvSpPr>
          <p:nvPr>
            <p:ph type="body" sz="quarter" idx="11"/>
          </p:nvPr>
        </p:nvSpPr>
        <p:spPr>
          <a:xfrm>
            <a:off x="685800" y="5761038"/>
            <a:ext cx="7772400" cy="639762"/>
          </a:xfrm>
        </p:spPr>
        <p:txBody>
          <a:bodyPr>
            <a:normAutofit/>
          </a:bodyPr>
          <a:lstStyle>
            <a:lvl1pPr marL="0" indent="0" algn="ctr">
              <a:buNone/>
              <a:defRPr sz="14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123992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xmlns="" id="{E111E7E6-C183-4A6C-BB78-4E5FC2E50B29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957" tIns="46979" rIns="93957" bIns="4697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lv-LV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xmlns="" id="{AC0EB798-CB56-4E0E-8694-EFD573A9268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957" tIns="46979" rIns="93957" bIns="4697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lv-LV"/>
              <a:t>Click to edit Master text styles</a:t>
            </a:r>
          </a:p>
          <a:p>
            <a:pPr lvl="1"/>
            <a:r>
              <a:rPr lang="en-US" altLang="lv-LV"/>
              <a:t>Second level</a:t>
            </a:r>
          </a:p>
          <a:p>
            <a:pPr lvl="2"/>
            <a:r>
              <a:rPr lang="en-US" altLang="lv-LV"/>
              <a:t>Third level</a:t>
            </a:r>
          </a:p>
          <a:p>
            <a:pPr lvl="3"/>
            <a:r>
              <a:rPr lang="en-US" altLang="lv-LV"/>
              <a:t>Fourth level</a:t>
            </a:r>
          </a:p>
          <a:p>
            <a:pPr lvl="4"/>
            <a:r>
              <a:rPr lang="en-US" altLang="lv-LV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7EBDA39-3D3E-42D4-B2B8-4193186356C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3957" tIns="46979" rIns="93957" bIns="46979" rtlCol="0" anchor="ctr"/>
          <a:lstStyle>
            <a:lvl1pPr algn="l" defTabSz="939575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54FA136-4D9C-4F61-A965-F3C7BE013CC0}" type="datetime1">
              <a:rPr lang="en-US"/>
              <a:pPr>
                <a:defRPr/>
              </a:pPr>
              <a:t>11/22/2019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6E21DF0-EBC6-4A12-9843-9D90CDDB20C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3957" tIns="46979" rIns="93957" bIns="46979" rtlCol="0" anchor="ctr"/>
          <a:lstStyle>
            <a:lvl1pPr algn="ctr" defTabSz="939575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ED4D930-CBAF-4256-A3C2-41E08C0723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3957" tIns="46979" rIns="93957" bIns="46979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CB703421-066C-497C-A54E-427DF20BFFF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3" r:id="rId1"/>
    <p:sldLayoutId id="2147483884" r:id="rId2"/>
    <p:sldLayoutId id="2147483885" r:id="rId3"/>
    <p:sldLayoutId id="2147483886" r:id="rId4"/>
    <p:sldLayoutId id="2147483887" r:id="rId5"/>
    <p:sldLayoutId id="2147483888" r:id="rId6"/>
    <p:sldLayoutId id="2147483889" r:id="rId7"/>
    <p:sldLayoutId id="2147483890" r:id="rId8"/>
    <p:sldLayoutId id="2147483891" r:id="rId9"/>
  </p:sldLayoutIdLst>
  <p:hf hdr="0" ftr="0" dt="0"/>
  <p:txStyles>
    <p:titleStyle>
      <a:lvl1pPr algn="ctr" defTabSz="938213" rtl="0" eaLnBrk="0" fontAlgn="base" hangingPunct="0">
        <a:spcBef>
          <a:spcPct val="0"/>
        </a:spcBef>
        <a:spcAft>
          <a:spcPct val="0"/>
        </a:spcAft>
        <a:defRPr sz="4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938213" rtl="0" eaLnBrk="0" fontAlgn="base" hangingPunct="0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Times New Roman" pitchFamily="18" charset="0"/>
        </a:defRPr>
      </a:lvl2pPr>
      <a:lvl3pPr algn="ctr" defTabSz="938213" rtl="0" eaLnBrk="0" fontAlgn="base" hangingPunct="0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Times New Roman" pitchFamily="18" charset="0"/>
        </a:defRPr>
      </a:lvl3pPr>
      <a:lvl4pPr algn="ctr" defTabSz="938213" rtl="0" eaLnBrk="0" fontAlgn="base" hangingPunct="0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Times New Roman" pitchFamily="18" charset="0"/>
        </a:defRPr>
      </a:lvl4pPr>
      <a:lvl5pPr algn="ctr" defTabSz="938213" rtl="0" eaLnBrk="0" fontAlgn="base" hangingPunct="0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Times New Roman" pitchFamily="18" charset="0"/>
        </a:defRPr>
      </a:lvl5pPr>
      <a:lvl6pPr marL="457200" algn="ctr" defTabSz="938213" rtl="0" eaLnBrk="1" fontAlgn="base" hangingPunct="1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Times New Roman" pitchFamily="18" charset="0"/>
        </a:defRPr>
      </a:lvl6pPr>
      <a:lvl7pPr marL="914400" algn="ctr" defTabSz="938213" rtl="0" eaLnBrk="1" fontAlgn="base" hangingPunct="1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Times New Roman" pitchFamily="18" charset="0"/>
        </a:defRPr>
      </a:lvl7pPr>
      <a:lvl8pPr marL="1371600" algn="ctr" defTabSz="938213" rtl="0" eaLnBrk="1" fontAlgn="base" hangingPunct="1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Times New Roman" pitchFamily="18" charset="0"/>
        </a:defRPr>
      </a:lvl8pPr>
      <a:lvl9pPr marL="1828800" algn="ctr" defTabSz="938213" rtl="0" eaLnBrk="1" fontAlgn="base" hangingPunct="1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Times New Roman" pitchFamily="18" charset="0"/>
        </a:defRPr>
      </a:lvl9pPr>
    </p:titleStyle>
    <p:bodyStyle>
      <a:lvl1pPr marL="350838" indent="-350838" algn="l" defTabSz="93821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762000" indent="-292100" algn="l" defTabSz="93821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173163" indent="-233363" algn="l" defTabSz="93821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643063" indent="-233363" algn="l" defTabSz="93821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2112963" indent="-233363" algn="l" defTabSz="93821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583835" indent="-234893" algn="l" defTabSz="939575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3053622" indent="-234893" algn="l" defTabSz="939575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523412" indent="-234893" algn="l" defTabSz="939575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993197" indent="-234893" algn="l" defTabSz="939575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95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69788" algn="l" defTabSz="9395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939575" algn="l" defTabSz="9395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409365" algn="l" defTabSz="9395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879152" algn="l" defTabSz="9395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348940" algn="l" defTabSz="9395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818729" algn="l" defTabSz="9395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288515" algn="l" defTabSz="9395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758305" algn="l" defTabSz="9395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Astra.Garkaje@vaad.gov.lv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>
            <a:extLst>
              <a:ext uri="{FF2B5EF4-FFF2-40B4-BE49-F238E27FC236}">
                <a16:creationId xmlns:a16="http://schemas.microsoft.com/office/drawing/2014/main" xmlns="" id="{EEBAEFEE-DD2B-4387-9458-8AF916AB28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8338" y="249238"/>
            <a:ext cx="3233737" cy="230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xmlns="" id="{77534224-077C-4533-A90C-0D46F12DD6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3214688"/>
            <a:ext cx="7772400" cy="1376362"/>
          </a:xfrm>
        </p:spPr>
        <p:txBody>
          <a:bodyPr>
            <a:normAutofit/>
          </a:bodyPr>
          <a:lstStyle/>
          <a:p>
            <a:r>
              <a:rPr lang="lv-LV" altLang="en-US" sz="2900" dirty="0" err="1"/>
              <a:t>Sosnovska</a:t>
            </a:r>
            <a:r>
              <a:rPr lang="lv-LV" altLang="en-US" sz="2900" dirty="0"/>
              <a:t> latvāņa radītā riska izvērtējums</a:t>
            </a:r>
          </a:p>
        </p:txBody>
      </p:sp>
      <p:sp>
        <p:nvSpPr>
          <p:cNvPr id="12292" name="Text Placeholder 2">
            <a:extLst>
              <a:ext uri="{FF2B5EF4-FFF2-40B4-BE49-F238E27FC236}">
                <a16:creationId xmlns:a16="http://schemas.microsoft.com/office/drawing/2014/main" xmlns="" id="{0633D2CD-B507-424D-8AA5-1746B5C691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85800" y="4654550"/>
            <a:ext cx="7772400" cy="12509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lv-LV" altLang="en-US" b="1"/>
              <a:t>Astra Garkāje,</a:t>
            </a:r>
          </a:p>
          <a:p>
            <a:pPr>
              <a:lnSpc>
                <a:spcPct val="90000"/>
              </a:lnSpc>
            </a:pPr>
            <a:r>
              <a:rPr lang="lv-LV" altLang="en-US"/>
              <a:t>Valsts augu aizsardzības dienesta Augu karantīnas departamenta vecākā inspektore</a:t>
            </a:r>
          </a:p>
          <a:p>
            <a:pPr>
              <a:lnSpc>
                <a:spcPct val="90000"/>
              </a:lnSpc>
            </a:pPr>
            <a:r>
              <a:rPr lang="lv-LV" altLang="en-US"/>
              <a:t>T.+371 67757990, Mob.+371 29427634</a:t>
            </a:r>
          </a:p>
          <a:p>
            <a:pPr>
              <a:lnSpc>
                <a:spcPct val="90000"/>
              </a:lnSpc>
            </a:pPr>
            <a:r>
              <a:rPr lang="lv-LV" altLang="en-US">
                <a:hlinkClick r:id="rId3"/>
              </a:rPr>
              <a:t>Astra.Garkaje@vaad.gov.lv</a:t>
            </a:r>
            <a:endParaRPr lang="lv-LV" altLang="en-US"/>
          </a:p>
          <a:p>
            <a:pPr>
              <a:lnSpc>
                <a:spcPct val="90000"/>
              </a:lnSpc>
            </a:pPr>
            <a:r>
              <a:rPr lang="lv-LV" altLang="en-US"/>
              <a:t>www.vaad.gov.lv</a:t>
            </a:r>
          </a:p>
          <a:p>
            <a:pPr>
              <a:lnSpc>
                <a:spcPct val="90000"/>
              </a:lnSpc>
            </a:pPr>
            <a:endParaRPr lang="lv-LV" altLang="en-US"/>
          </a:p>
        </p:txBody>
      </p:sp>
      <p:sp>
        <p:nvSpPr>
          <p:cNvPr id="12293" name="Text Placeholder 3">
            <a:extLst>
              <a:ext uri="{FF2B5EF4-FFF2-40B4-BE49-F238E27FC236}">
                <a16:creationId xmlns:a16="http://schemas.microsoft.com/office/drawing/2014/main" xmlns="" id="{7685A204-78B4-477C-A3DC-FC5FBDE713B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85800" y="5969000"/>
            <a:ext cx="7772400" cy="639763"/>
          </a:xfrm>
        </p:spPr>
        <p:txBody>
          <a:bodyPr/>
          <a:lstStyle/>
          <a:p>
            <a:r>
              <a:rPr lang="lv-LV" altLang="en-US"/>
              <a:t>22.11.2019., Jelgava (LV)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Placeholder 3">
            <a:extLst>
              <a:ext uri="{FF2B5EF4-FFF2-40B4-BE49-F238E27FC236}">
                <a16:creationId xmlns:a16="http://schemas.microsoft.com/office/drawing/2014/main" xmlns="" id="{405DC55E-7C29-47DF-9D85-44A5A191EFA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lv-LV" altLang="en-US"/>
              <a:t>22.11.2019., Jelgava</a:t>
            </a:r>
          </a:p>
        </p:txBody>
      </p:sp>
      <p:sp>
        <p:nvSpPr>
          <p:cNvPr id="13315" name="Text Placeholder 4">
            <a:extLst>
              <a:ext uri="{FF2B5EF4-FFF2-40B4-BE49-F238E27FC236}">
                <a16:creationId xmlns:a16="http://schemas.microsoft.com/office/drawing/2014/main" xmlns="" id="{1181CEB2-6EF2-4870-BB84-8AC4262C25A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lv-LV" altLang="en-US"/>
          </a:p>
        </p:txBody>
      </p:sp>
      <p:sp>
        <p:nvSpPr>
          <p:cNvPr id="13316" name="Slide Number Placeholder 5">
            <a:extLst>
              <a:ext uri="{FF2B5EF4-FFF2-40B4-BE49-F238E27FC236}">
                <a16:creationId xmlns:a16="http://schemas.microsoft.com/office/drawing/2014/main" xmlns="" id="{8DB7F208-316B-422A-BCC1-FD6B6145681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3FE7FBCE-7AD8-46BC-B518-B0DECC54A9CE}" type="slidenum">
              <a:rPr lang="en-US" altLang="en-US"/>
              <a:pPr/>
              <a:t>2</a:t>
            </a:fld>
            <a:endParaRPr lang="en-US" altLang="en-US"/>
          </a:p>
        </p:txBody>
      </p:sp>
      <p:sp>
        <p:nvSpPr>
          <p:cNvPr id="13317" name="Title 1">
            <a:extLst>
              <a:ext uri="{FF2B5EF4-FFF2-40B4-BE49-F238E27FC236}">
                <a16:creationId xmlns:a16="http://schemas.microsoft.com/office/drawing/2014/main" xmlns="" id="{8D7FD898-98F6-4BB4-BB28-3455A884DD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0800" y="381000"/>
            <a:ext cx="6096000" cy="1036638"/>
          </a:xfrm>
        </p:spPr>
        <p:txBody>
          <a:bodyPr/>
          <a:lstStyle/>
          <a:p>
            <a:r>
              <a:rPr lang="lv-LV" altLang="en-US" dirty="0"/>
              <a:t>Darbs grupās</a:t>
            </a:r>
            <a:endParaRPr lang="en-US" alt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E8E3D43F-D5B4-4B11-B1A6-BE2262CE48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90800" y="1752600"/>
            <a:ext cx="6096000" cy="4373563"/>
          </a:xfrm>
        </p:spPr>
        <p:txBody>
          <a:bodyPr/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lv-LV" altLang="en-US" b="1" dirty="0" smtClean="0"/>
              <a:t>4 </a:t>
            </a:r>
            <a:r>
              <a:rPr lang="lv-LV" altLang="en-US" b="1" dirty="0"/>
              <a:t>grupas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lv-LV" altLang="en-US" b="1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lv-LV" altLang="en-US" b="1" dirty="0"/>
              <a:t>Katrai grupai savs uzdevums - 20 min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lv-LV" altLang="en-US" b="1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lv-LV" altLang="en-US" b="1" dirty="0"/>
              <a:t>Pēc tam katra grupa prezentē rezultātu – 10 min katrai grupai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lv-LV" altLang="en-US" b="1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lv-LV" altLang="en-US" b="1" dirty="0"/>
              <a:t>Ieteikumi, papildinājumi, jautājumi citām grupām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lv-LV" altLang="en-US" b="1" dirty="0"/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lv-LV" altLang="en-US" b="1" dirty="0"/>
          </a:p>
          <a:p>
            <a:pPr marL="342900" indent="-342900"/>
            <a:endParaRPr lang="en-US" altLang="en-US" b="1" dirty="0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xmlns="" id="{9FA87792-4495-4EBB-B5C0-4F75657A9E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598" y="5323649"/>
            <a:ext cx="1981201" cy="14152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55A0323-57B6-4FB6-A555-A10A257350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/>
              <a:t>1.grupai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A62A322-64B7-4068-A92E-4DE362C886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lv-LV" b="1" dirty="0"/>
              <a:t>Riska izvērtējums </a:t>
            </a:r>
            <a:r>
              <a:rPr lang="en-US" dirty="0"/>
              <a:t>par</a:t>
            </a:r>
            <a:r>
              <a:rPr lang="lv-LV" dirty="0"/>
              <a:t>: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u="sng" dirty="0" err="1"/>
              <a:t>ienākšanu</a:t>
            </a:r>
            <a:r>
              <a:rPr lang="en-US" u="sng" dirty="0"/>
              <a:t>, </a:t>
            </a:r>
            <a:endParaRPr lang="lv-LV" u="sng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u="sng" dirty="0" err="1"/>
              <a:t>nostabilizēšanos</a:t>
            </a:r>
            <a:r>
              <a:rPr lang="en-US" dirty="0"/>
              <a:t> un </a:t>
            </a:r>
            <a:endParaRPr lang="lv-LV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u="sng" dirty="0" err="1"/>
              <a:t>izplatīšanos</a:t>
            </a:r>
            <a:r>
              <a:rPr lang="en-US" u="sng" dirty="0"/>
              <a:t> </a:t>
            </a:r>
            <a:r>
              <a:rPr lang="en-US" u="sng" dirty="0" err="1"/>
              <a:t>tālāk</a:t>
            </a:r>
            <a:endParaRPr lang="lv-LV" u="sng" dirty="0"/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lv-LV" u="sng" dirty="0"/>
              <a:t>Veidi, </a:t>
            </a:r>
            <a:r>
              <a:rPr lang="lv-LV" dirty="0"/>
              <a:t>kā var izplatīties, </a:t>
            </a:r>
            <a:r>
              <a:rPr lang="lv-LV" u="sng" dirty="0"/>
              <a:t>izplatības ceļi</a:t>
            </a:r>
            <a:r>
              <a:rPr lang="lv-LV" dirty="0"/>
              <a:t>, to izvērtējums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lv-LV" dirty="0" err="1"/>
              <a:t>Invadētā</a:t>
            </a:r>
            <a:r>
              <a:rPr lang="lv-LV" dirty="0"/>
              <a:t> teritorija, kā vēl varētu tālāk izplatīties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lv-LV" dirty="0"/>
              <a:t>Par katru aspektu, cik liela pārliecība (maza, vidēja, liela)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lv-LV" u="sng" dirty="0"/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US" u="sng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F7FDF480-BDD9-4963-B4D0-02A3E037E1D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8A20F42A-BFE8-49E8-8D7C-87D454F69EA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1C5F8327-F9FC-4D46-9166-AB2CA2F47FB5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4726F2B2-69DE-4501-96D2-9D0BD20A91A4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473632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55A0323-57B6-4FB6-A555-A10A257350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/>
              <a:t>2.grupai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A62A322-64B7-4068-A92E-4DE362C886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lv-LV" b="1" dirty="0"/>
              <a:t>Riska pārvaldība</a:t>
            </a:r>
            <a:r>
              <a:rPr lang="lv-LV" dirty="0"/>
              <a:t>, kā mazināt riskus (gan </a:t>
            </a:r>
            <a:r>
              <a:rPr lang="lv-LV" u="sng" dirty="0"/>
              <a:t>praktiska, gan politiskie rīki</a:t>
            </a:r>
            <a:r>
              <a:rPr lang="lv-LV" dirty="0"/>
              <a:t>: ierobežošana, iznīcināšana, plānošana, organizēšana, uzlabojumi likumdošanā -valsts, pašvaldību, utt.)</a:t>
            </a:r>
            <a:endParaRPr lang="lv-LV" u="sng" dirty="0"/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lv-LV" dirty="0"/>
              <a:t>Par katru aspektu, cik liela pārliecība, ka šie rīki darbosies, kā plānots (maza, vidēja, liela)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US" u="sng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F7FDF480-BDD9-4963-B4D0-02A3E037E1D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8A20F42A-BFE8-49E8-8D7C-87D454F69EA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1C5F8327-F9FC-4D46-9166-AB2CA2F47FB5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4726F2B2-69DE-4501-96D2-9D0BD20A91A4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426728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55A0323-57B6-4FB6-A555-A10A257350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/>
              <a:t>3.grupai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A62A322-64B7-4068-A92E-4DE362C886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lv-LV" b="1" dirty="0" err="1"/>
              <a:t>Komunikācija+rīki</a:t>
            </a:r>
            <a:r>
              <a:rPr lang="lv-LV" dirty="0"/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lv-LV" dirty="0"/>
              <a:t>Kā </a:t>
            </a:r>
            <a:r>
              <a:rPr lang="lv-LV" u="sng" dirty="0"/>
              <a:t>ar sabiedrību </a:t>
            </a:r>
            <a:r>
              <a:rPr lang="lv-LV" dirty="0"/>
              <a:t>labāk komunicēt?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lv-LV" dirty="0"/>
              <a:t>Kā ar </a:t>
            </a:r>
            <a:r>
              <a:rPr lang="lv-LV" u="sng" dirty="0"/>
              <a:t>pašvaldībām </a:t>
            </a:r>
            <a:r>
              <a:rPr lang="lv-LV" dirty="0"/>
              <a:t>labāk komunicēt?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lv-LV" u="sng" dirty="0"/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lv-LV" u="sng" dirty="0"/>
              <a:t>Kas piesaistītu sabiedrību, </a:t>
            </a:r>
            <a:r>
              <a:rPr lang="lv-LV" b="1" u="sng" dirty="0"/>
              <a:t>idejas </a:t>
            </a:r>
            <a:r>
              <a:rPr lang="lv-LV" dirty="0"/>
              <a:t>uzdevumiem un sabiedrības iesaistei</a:t>
            </a:r>
            <a:r>
              <a:rPr lang="lv-LV" u="sng" dirty="0"/>
              <a:t>, ja: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lv-LV" dirty="0"/>
              <a:t>Būtu jārīko tāds pasākums kā </a:t>
            </a:r>
            <a:r>
              <a:rPr lang="lv-LV" u="sng" dirty="0"/>
              <a:t>Dabas koncertzāle,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lv-LV" dirty="0"/>
              <a:t>Pasākums Augu veselības gada ietvaros </a:t>
            </a:r>
            <a:r>
              <a:rPr lang="lv-LV" u="sng" dirty="0"/>
              <a:t>Nacionālās bibliotēkas ātrijā ar savu stendu,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lv-LV" dirty="0"/>
              <a:t>Pasākums</a:t>
            </a:r>
            <a:r>
              <a:rPr lang="lv-LV" u="sng" dirty="0"/>
              <a:t> āra aktivitātēs – kā </a:t>
            </a:r>
            <a:r>
              <a:rPr lang="lv-LV" u="sng" dirty="0" err="1"/>
              <a:t>traktordiena</a:t>
            </a:r>
            <a:r>
              <a:rPr lang="lv-LV" u="sng" dirty="0"/>
              <a:t> vai lauku diena ar telti brīvā dabā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lv-LV" u="sng" dirty="0"/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lv-LV" u="sng" dirty="0"/>
              <a:t>Par ko un kā vēl vajadzētu komunicēt?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F7FDF480-BDD9-4963-B4D0-02A3E037E1D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8A20F42A-BFE8-49E8-8D7C-87D454F69EA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1C5F8327-F9FC-4D46-9166-AB2CA2F47FB5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4726F2B2-69DE-4501-96D2-9D0BD20A91A4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758346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55A0323-57B6-4FB6-A555-A10A257350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/>
              <a:t>4.grupai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A62A322-64B7-4068-A92E-4DE362C886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lv-LV" b="1" dirty="0"/>
              <a:t>Ietekmes novērtējums</a:t>
            </a:r>
            <a:r>
              <a:rPr lang="lv-LV" dirty="0"/>
              <a:t>: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lv-LV" u="sng" dirty="0"/>
              <a:t>(A) ja neko nedarām un latvānis turpina izplatīties </a:t>
            </a:r>
            <a:r>
              <a:rPr lang="lv-LV" dirty="0"/>
              <a:t>(var iesaistīt modelēšanu</a:t>
            </a:r>
            <a:r>
              <a:rPr lang="lv-LV" u="sng" dirty="0"/>
              <a:t>)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lv-LV" u="sng" dirty="0"/>
              <a:t>(B) ja veicam pasākumus un mazinām izplatību, </a:t>
            </a:r>
            <a:r>
              <a:rPr lang="lv-LV" dirty="0"/>
              <a:t>ierobežojam tālāko izplatīšanos (veidi, izplatības ceļi, kā var tālāk izplatīties)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lv-LV" dirty="0"/>
              <a:t>Par katru aspektu, cik liela pārliecība, ka šie rīki darbosies, kā plānots (maza, vidēja, liela)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lv-LV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F7FDF480-BDD9-4963-B4D0-02A3E037E1D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8A20F42A-BFE8-49E8-8D7C-87D454F69EA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1C5F8327-F9FC-4D46-9166-AB2CA2F47FB5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4726F2B2-69DE-4501-96D2-9D0BD20A91A4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750215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Text Placeholder 2">
            <a:extLst>
              <a:ext uri="{FF2B5EF4-FFF2-40B4-BE49-F238E27FC236}">
                <a16:creationId xmlns:a16="http://schemas.microsoft.com/office/drawing/2014/main" xmlns="" id="{79441E39-120F-4E56-922B-F43729D952F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lv-LV" altLang="en-US" sz="2400" b="1" dirty="0"/>
              <a:t>Sargājot augus, sargājam Latviju!</a:t>
            </a:r>
          </a:p>
          <a:p>
            <a:endParaRPr lang="lv-LV" altLang="en-US" sz="2400" b="1" dirty="0"/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xmlns="" id="{CCE53916-24FC-4186-9CE0-E381553996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5371" y="364864"/>
            <a:ext cx="3106737" cy="221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B8214A41-E64B-4A46-AB01-2F7B584AA87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025" y="194199"/>
            <a:ext cx="2575878" cy="257587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A0E5FDC6-50DE-4400-BA7D-72D2CC6FFC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55570" y="3202246"/>
            <a:ext cx="1889171" cy="255879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89_Prezentacija_templateLV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itullapa_kontaktinformacija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89_Prezentacija_templateLV</Template>
  <TotalTime>230</TotalTime>
  <Words>308</Words>
  <Application>Microsoft Office PowerPoint</Application>
  <PresentationFormat>Slaidrāde ekrānā (4:3)</PresentationFormat>
  <Paragraphs>50</Paragraphs>
  <Slides>7</Slides>
  <Notes>0</Notes>
  <HiddenSlides>0</HiddenSlides>
  <MMClips>0</MMClips>
  <ScaleCrop>false</ScaleCrop>
  <HeadingPairs>
    <vt:vector size="6" baseType="variant">
      <vt:variant>
        <vt:lpstr>Lietotie fonti</vt:lpstr>
      </vt:variant>
      <vt:variant>
        <vt:i4>5</vt:i4>
      </vt:variant>
      <vt:variant>
        <vt:lpstr>Dizains</vt:lpstr>
      </vt:variant>
      <vt:variant>
        <vt:i4>1</vt:i4>
      </vt:variant>
      <vt:variant>
        <vt:lpstr>Slaidu virsraksti</vt:lpstr>
      </vt:variant>
      <vt:variant>
        <vt:i4>7</vt:i4>
      </vt:variant>
    </vt:vector>
  </HeadingPairs>
  <TitlesOfParts>
    <vt:vector size="13" baseType="lpstr">
      <vt:lpstr>Arial</vt:lpstr>
      <vt:lpstr>Calibri</vt:lpstr>
      <vt:lpstr>Times New Roman</vt:lpstr>
      <vt:lpstr>Verdana</vt:lpstr>
      <vt:lpstr>Wingdings</vt:lpstr>
      <vt:lpstr>89_Prezentacija_templateLV</vt:lpstr>
      <vt:lpstr>Sosnovska latvāņa radītā riska izvērtējums</vt:lpstr>
      <vt:lpstr>Darbs grupās</vt:lpstr>
      <vt:lpstr>1.grupai</vt:lpstr>
      <vt:lpstr>2.grupai</vt:lpstr>
      <vt:lpstr>3.grupai</vt:lpstr>
      <vt:lpstr>4.grupai</vt:lpstr>
      <vt:lpstr>PowerPoint prezentācija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Dagnija</dc:creator>
  <cp:lastModifiedBy>Evija Erkske</cp:lastModifiedBy>
  <cp:revision>45</cp:revision>
  <dcterms:created xsi:type="dcterms:W3CDTF">2014-11-20T14:46:47Z</dcterms:created>
  <dcterms:modified xsi:type="dcterms:W3CDTF">2019-11-22T08:19:01Z</dcterms:modified>
</cp:coreProperties>
</file>