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jpe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9" r:id="rId4"/>
    <p:sldId id="298" r:id="rId5"/>
    <p:sldId id="260" r:id="rId6"/>
    <p:sldId id="299" r:id="rId7"/>
    <p:sldId id="308" r:id="rId8"/>
    <p:sldId id="300" r:id="rId9"/>
    <p:sldId id="261" r:id="rId10"/>
    <p:sldId id="302" r:id="rId11"/>
    <p:sldId id="303" r:id="rId12"/>
    <p:sldId id="304" r:id="rId13"/>
    <p:sldId id="305" r:id="rId14"/>
    <p:sldId id="306" r:id="rId15"/>
    <p:sldId id="307" r:id="rId16"/>
    <p:sldId id="309" r:id="rId17"/>
    <p:sldId id="301" r:id="rId18"/>
    <p:sldId id="262" r:id="rId19"/>
    <p:sldId id="296" r:id="rId20"/>
    <p:sldId id="285" r:id="rId21"/>
    <p:sldId id="265" r:id="rId22"/>
    <p:sldId id="310" r:id="rId23"/>
    <p:sldId id="264" r:id="rId24"/>
  </p:sldIdLst>
  <p:sldSz cx="9144000" cy="6858000" type="screen4x3"/>
  <p:notesSz cx="6858000" cy="9144000"/>
  <p:defaultTextStyle>
    <a:defPPr>
      <a:defRPr lang="en-US"/>
    </a:defPPr>
    <a:lvl1pPr algn="l" defTabSz="938213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468313" indent="-11113" algn="l" defTabSz="938213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938213" indent="-23813" algn="l" defTabSz="938213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408113" indent="-36513" algn="l" defTabSz="938213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1878013" indent="-49213" algn="l" defTabSz="938213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142474B-E2AB-4E1D-B61E-75541E10BF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3957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58590D-7C89-4013-A552-4214E11CD8B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3957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2D95F4F-6C0F-4D3C-8471-7438BA7A029F}" type="datetimeFigureOut">
              <a:rPr lang="lv-LV"/>
              <a:pPr>
                <a:defRPr/>
              </a:pPr>
              <a:t>20.11.2019.</a:t>
            </a:fld>
            <a:endParaRPr lang="lv-LV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014408E2-FFEE-4992-8842-1F45732A8F3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lv-LV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6D8F8A3-5427-4708-AED9-D5B530CFC2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lv-LV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54CCA0-247F-489E-8BF0-2AC3E8AAF33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3957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ED1F46-42BC-4F47-9F63-E39940FD46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CBD7FE2-F4D7-44A4-B0D9-5C467677793B}" type="slidenum">
              <a:rPr lang="lv-LV" altLang="en-US"/>
              <a:pPr>
                <a:defRPr/>
              </a:pPr>
              <a:t>‹#›</a:t>
            </a:fld>
            <a:endParaRPr lang="lv-LV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382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8313" algn="l" defTabSz="9382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38213" algn="l" defTabSz="9382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08113" algn="l" defTabSz="9382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78013" algn="l" defTabSz="9382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48940" algn="l" defTabSz="9395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818729" algn="l" defTabSz="9395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88515" algn="l" defTabSz="9395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58305" algn="l" defTabSz="9395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>
            <a:extLst>
              <a:ext uri="{FF2B5EF4-FFF2-40B4-BE49-F238E27FC236}">
                <a16:creationId xmlns:a16="http://schemas.microsoft.com/office/drawing/2014/main" id="{E750EA08-5AE0-4F3F-A02C-F03BB98959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75" y="0"/>
            <a:ext cx="3778250" cy="416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1003B446-2AA9-46FC-8E7D-0BFB5C87E05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21463"/>
            <a:ext cx="9144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A417F7D-A6B2-49F7-886A-6229A844E43C}"/>
              </a:ext>
            </a:extLst>
          </p:cNvPr>
          <p:cNvSpPr txBox="1">
            <a:spLocks/>
          </p:cNvSpPr>
          <p:nvPr userDrawn="1"/>
        </p:nvSpPr>
        <p:spPr>
          <a:xfrm>
            <a:off x="685800" y="4724400"/>
            <a:ext cx="7772400" cy="1036638"/>
          </a:xfrm>
          <a:prstGeom prst="rect">
            <a:avLst/>
          </a:prstGeom>
        </p:spPr>
        <p:txBody>
          <a:bodyPr lIns="93957" tIns="46979" rIns="93957" bIns="46979">
            <a:normAutofit/>
          </a:bodyPr>
          <a:lstStyle>
            <a:lvl1pPr algn="l" defTabSz="939575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endParaRPr lang="lv-LV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772400" cy="960442"/>
          </a:xfrm>
        </p:spPr>
        <p:txBody>
          <a:bodyPr anchor="t">
            <a:normAutofit/>
          </a:bodyPr>
          <a:lstStyle>
            <a:lvl1pPr algn="ctr">
              <a:defRPr sz="3200" b="1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685800" y="4724400"/>
            <a:ext cx="7772400" cy="914400"/>
          </a:xfr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/>
          </p:nvPr>
        </p:nvSpPr>
        <p:spPr>
          <a:xfrm>
            <a:off x="685800" y="5761038"/>
            <a:ext cx="7772400" cy="639762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781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id="{5239BB11-207B-4686-AE79-DC3699FDCC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0"/>
            <a:ext cx="1760537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381000"/>
            <a:ext cx="6096000" cy="1036642"/>
          </a:xfrm>
        </p:spPr>
        <p:txBody>
          <a:bodyPr anchor="t">
            <a:normAutofit/>
          </a:bodyPr>
          <a:lstStyle>
            <a:lvl1pPr algn="l">
              <a:defRPr sz="24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0800" y="1752600"/>
            <a:ext cx="6096000" cy="437357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590800" y="6324600"/>
            <a:ext cx="19812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4876800" y="6324600"/>
            <a:ext cx="3657600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22">
            <a:extLst>
              <a:ext uri="{FF2B5EF4-FFF2-40B4-BE49-F238E27FC236}">
                <a16:creationId xmlns:a16="http://schemas.microsoft.com/office/drawing/2014/main" id="{0B4A0466-DD48-4068-B60B-66FF620FB15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534400" y="6324600"/>
            <a:ext cx="304800" cy="304800"/>
          </a:xfrm>
        </p:spPr>
        <p:txBody>
          <a:bodyPr/>
          <a:lstStyle>
            <a:lvl1pPr>
              <a:defRPr sz="1000"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4726F2B2-69DE-4501-96D2-9D0BD20A91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9455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id="{1B4145B9-C850-42CB-AA8D-477F24FF4E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0"/>
            <a:ext cx="1760537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3657600"/>
            <a:ext cx="6096000" cy="1384295"/>
          </a:xfrm>
        </p:spPr>
        <p:txBody>
          <a:bodyPr anchor="t">
            <a:normAutofit/>
          </a:bodyPr>
          <a:lstStyle>
            <a:lvl1pPr algn="l">
              <a:defRPr sz="2400" b="1" cap="non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0800" y="381000"/>
            <a:ext cx="6096000" cy="32766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6978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93957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4093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791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3489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81872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885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7583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590800" y="6324600"/>
            <a:ext cx="19812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4876800" y="6324600"/>
            <a:ext cx="3657600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22">
            <a:extLst>
              <a:ext uri="{FF2B5EF4-FFF2-40B4-BE49-F238E27FC236}">
                <a16:creationId xmlns:a16="http://schemas.microsoft.com/office/drawing/2014/main" id="{7EDCE97B-1C6E-490F-A157-8AC3DC5090C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534400" y="6324600"/>
            <a:ext cx="304800" cy="304800"/>
          </a:xfrm>
        </p:spPr>
        <p:txBody>
          <a:bodyPr/>
          <a:lstStyle>
            <a:lvl1pPr>
              <a:defRPr sz="1000"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29492AA8-C81C-44A1-B7E7-7E1A2638C5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231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78B125-6844-413F-B353-9FC58C26A8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0"/>
            <a:ext cx="1760537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304801"/>
            <a:ext cx="6096000" cy="1066799"/>
          </a:xfrm>
        </p:spPr>
        <p:txBody>
          <a:bodyPr anchor="t">
            <a:normAutofit/>
          </a:bodyPr>
          <a:lstStyle>
            <a:lvl1pPr algn="l">
              <a:defRPr sz="24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0800" y="1752600"/>
            <a:ext cx="2895600" cy="4373565"/>
          </a:xfrm>
        </p:spPr>
        <p:txBody>
          <a:bodyPr>
            <a:normAutofit/>
          </a:bodyPr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0" y="1752600"/>
            <a:ext cx="2971800" cy="4373573"/>
          </a:xfrm>
        </p:spPr>
        <p:txBody>
          <a:bodyPr>
            <a:normAutofit/>
          </a:bodyPr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590800" y="6324600"/>
            <a:ext cx="19812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4876800" y="6324600"/>
            <a:ext cx="3657600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22">
            <a:extLst>
              <a:ext uri="{FF2B5EF4-FFF2-40B4-BE49-F238E27FC236}">
                <a16:creationId xmlns:a16="http://schemas.microsoft.com/office/drawing/2014/main" id="{BF0D8B32-E3FD-4969-98A2-7C9E2E5FA9F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534400" y="6324600"/>
            <a:ext cx="304800" cy="304800"/>
          </a:xfrm>
        </p:spPr>
        <p:txBody>
          <a:bodyPr/>
          <a:lstStyle>
            <a:lvl1pPr>
              <a:defRPr sz="1000"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E0B0A63F-F291-408D-A2EA-8A65395302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5629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>
            <a:extLst>
              <a:ext uri="{FF2B5EF4-FFF2-40B4-BE49-F238E27FC236}">
                <a16:creationId xmlns:a16="http://schemas.microsoft.com/office/drawing/2014/main" id="{678DC5AB-8A97-43EA-BA9E-8FD49258A5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0"/>
            <a:ext cx="1760537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590800" y="304801"/>
            <a:ext cx="6096000" cy="1066799"/>
          </a:xfrm>
        </p:spPr>
        <p:txBody>
          <a:bodyPr anchor="t">
            <a:normAutofit/>
          </a:bodyPr>
          <a:lstStyle>
            <a:lvl1pPr algn="l">
              <a:defRPr sz="24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2590800" y="2386940"/>
            <a:ext cx="2895600" cy="3739225"/>
          </a:xfrm>
        </p:spPr>
        <p:txBody>
          <a:bodyPr>
            <a:normAutofit/>
          </a:bodyPr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3"/>
          <p:cNvSpPr>
            <a:spLocks noGrp="1"/>
          </p:cNvSpPr>
          <p:nvPr>
            <p:ph sz="half" idx="2"/>
          </p:nvPr>
        </p:nvSpPr>
        <p:spPr>
          <a:xfrm>
            <a:off x="5715000" y="2386940"/>
            <a:ext cx="2971800" cy="3739233"/>
          </a:xfrm>
        </p:spPr>
        <p:txBody>
          <a:bodyPr>
            <a:normAutofit/>
          </a:bodyPr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/>
          </p:nvPr>
        </p:nvSpPr>
        <p:spPr>
          <a:xfrm>
            <a:off x="2590800" y="1852613"/>
            <a:ext cx="2895600" cy="534987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21"/>
          <p:cNvSpPr>
            <a:spLocks noGrp="1"/>
          </p:cNvSpPr>
          <p:nvPr>
            <p:ph type="body" sz="quarter" idx="17"/>
          </p:nvPr>
        </p:nvSpPr>
        <p:spPr>
          <a:xfrm>
            <a:off x="5715000" y="1851953"/>
            <a:ext cx="2971800" cy="534987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590800" y="6324600"/>
            <a:ext cx="19812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4876800" y="6324600"/>
            <a:ext cx="3657600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22">
            <a:extLst>
              <a:ext uri="{FF2B5EF4-FFF2-40B4-BE49-F238E27FC236}">
                <a16:creationId xmlns:a16="http://schemas.microsoft.com/office/drawing/2014/main" id="{4505220C-DDA2-4DED-A114-1E70C49D0C6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8534400" y="6324600"/>
            <a:ext cx="304800" cy="304800"/>
          </a:xfrm>
        </p:spPr>
        <p:txBody>
          <a:bodyPr/>
          <a:lstStyle>
            <a:lvl1pPr>
              <a:defRPr sz="1000"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927C3963-9B62-4B6E-9658-861822026D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665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>
            <a:extLst>
              <a:ext uri="{FF2B5EF4-FFF2-40B4-BE49-F238E27FC236}">
                <a16:creationId xmlns:a16="http://schemas.microsoft.com/office/drawing/2014/main" id="{B10AABEC-9334-40EA-BACF-668AF2EA9A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0"/>
            <a:ext cx="1760537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590800" y="304801"/>
            <a:ext cx="6096000" cy="1066799"/>
          </a:xfrm>
        </p:spPr>
        <p:txBody>
          <a:bodyPr anchor="t">
            <a:normAutofit/>
          </a:bodyPr>
          <a:lstStyle>
            <a:lvl1pPr algn="l">
              <a:defRPr sz="24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590800" y="6324600"/>
            <a:ext cx="19812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4876800" y="6324600"/>
            <a:ext cx="3657600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22">
            <a:extLst>
              <a:ext uri="{FF2B5EF4-FFF2-40B4-BE49-F238E27FC236}">
                <a16:creationId xmlns:a16="http://schemas.microsoft.com/office/drawing/2014/main" id="{3A96631F-ADE6-4E4D-BC0B-3C35261D63B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534400" y="6324600"/>
            <a:ext cx="304800" cy="304800"/>
          </a:xfrm>
        </p:spPr>
        <p:txBody>
          <a:bodyPr/>
          <a:lstStyle>
            <a:lvl1pPr>
              <a:defRPr sz="1000"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73270675-DFA8-4E69-A156-DC6C4B1E3B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2470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102C6359-560F-4636-8EAC-BAC3C363DB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0"/>
            <a:ext cx="1760537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590800" y="6324600"/>
            <a:ext cx="19812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4876800" y="6324600"/>
            <a:ext cx="3657600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22">
            <a:extLst>
              <a:ext uri="{FF2B5EF4-FFF2-40B4-BE49-F238E27FC236}">
                <a16:creationId xmlns:a16="http://schemas.microsoft.com/office/drawing/2014/main" id="{03A61FC0-DE23-4A0E-BABB-5CE201A935A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534400" y="6324600"/>
            <a:ext cx="304800" cy="304800"/>
          </a:xfrm>
        </p:spPr>
        <p:txBody>
          <a:bodyPr/>
          <a:lstStyle>
            <a:lvl1pPr>
              <a:defRPr sz="1000"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4F1F2A72-60A7-4454-AC6E-5F5B25B8AB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3218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1E3EA24-5FA1-428F-AF7F-3C82AEEABD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0"/>
            <a:ext cx="1760537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272975"/>
            <a:ext cx="2751026" cy="1162051"/>
          </a:xfrm>
        </p:spPr>
        <p:txBody>
          <a:bodyPr anchor="t">
            <a:normAutofit/>
          </a:bodyPr>
          <a:lstStyle>
            <a:lvl1pPr algn="l">
              <a:defRPr sz="24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9527" y="273054"/>
            <a:ext cx="3269672" cy="5853128"/>
          </a:xfrm>
        </p:spPr>
        <p:txBody>
          <a:bodyPr>
            <a:normAutofit/>
          </a:bodyPr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90800" y="1435119"/>
            <a:ext cx="2751026" cy="469106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69788" indent="0">
              <a:buNone/>
              <a:defRPr sz="1200"/>
            </a:lvl2pPr>
            <a:lvl3pPr marL="939575" indent="0">
              <a:buNone/>
              <a:defRPr sz="1000"/>
            </a:lvl3pPr>
            <a:lvl4pPr marL="1409365" indent="0">
              <a:buNone/>
              <a:defRPr sz="1000"/>
            </a:lvl4pPr>
            <a:lvl5pPr marL="1879152" indent="0">
              <a:buNone/>
              <a:defRPr sz="1000"/>
            </a:lvl5pPr>
            <a:lvl6pPr marL="2348940" indent="0">
              <a:buNone/>
              <a:defRPr sz="1000"/>
            </a:lvl6pPr>
            <a:lvl7pPr marL="2818729" indent="0">
              <a:buNone/>
              <a:defRPr sz="1000"/>
            </a:lvl7pPr>
            <a:lvl8pPr marL="3288515" indent="0">
              <a:buNone/>
              <a:defRPr sz="1000"/>
            </a:lvl8pPr>
            <a:lvl9pPr marL="3758305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590800" y="6324600"/>
            <a:ext cx="19812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4876800" y="6324600"/>
            <a:ext cx="3657600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22">
            <a:extLst>
              <a:ext uri="{FF2B5EF4-FFF2-40B4-BE49-F238E27FC236}">
                <a16:creationId xmlns:a16="http://schemas.microsoft.com/office/drawing/2014/main" id="{598EF24D-56A3-41F8-81A0-AEB23C75141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534400" y="6324600"/>
            <a:ext cx="304800" cy="304800"/>
          </a:xfrm>
        </p:spPr>
        <p:txBody>
          <a:bodyPr/>
          <a:lstStyle>
            <a:lvl1pPr>
              <a:defRPr sz="1000" smtClean="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E6D9C368-10CA-4D71-AA97-2F7E3DB5D3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2585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>
            <a:extLst>
              <a:ext uri="{FF2B5EF4-FFF2-40B4-BE49-F238E27FC236}">
                <a16:creationId xmlns:a16="http://schemas.microsoft.com/office/drawing/2014/main" id="{E517E736-56B6-4213-862F-2A3126F5B1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21463"/>
            <a:ext cx="9144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E5FEC526-FFB4-4816-A121-52D6D3FBC65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75" y="0"/>
            <a:ext cx="3778250" cy="416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685800" y="4724400"/>
            <a:ext cx="7772400" cy="914400"/>
          </a:xfr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9"/>
          <p:cNvSpPr>
            <a:spLocks noGrp="1"/>
          </p:cNvSpPr>
          <p:nvPr>
            <p:ph type="body" sz="quarter" idx="11"/>
          </p:nvPr>
        </p:nvSpPr>
        <p:spPr>
          <a:xfrm>
            <a:off x="685800" y="5761038"/>
            <a:ext cx="7772400" cy="639762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2399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111E7E6-C183-4A6C-BB78-4E5FC2E50B2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957" tIns="46979" rIns="93957" bIns="4697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lv-LV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C0EB798-CB56-4E0E-8694-EFD573A9268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957" tIns="46979" rIns="93957" bIns="469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lv-LV"/>
              <a:t>Click to edit Master text styles</a:t>
            </a:r>
          </a:p>
          <a:p>
            <a:pPr lvl="1"/>
            <a:r>
              <a:rPr lang="en-US" altLang="lv-LV"/>
              <a:t>Second level</a:t>
            </a:r>
          </a:p>
          <a:p>
            <a:pPr lvl="2"/>
            <a:r>
              <a:rPr lang="en-US" altLang="lv-LV"/>
              <a:t>Third level</a:t>
            </a:r>
          </a:p>
          <a:p>
            <a:pPr lvl="3"/>
            <a:r>
              <a:rPr lang="en-US" altLang="lv-LV"/>
              <a:t>Fourth level</a:t>
            </a:r>
          </a:p>
          <a:p>
            <a:pPr lvl="4"/>
            <a:r>
              <a:rPr lang="en-US" altLang="lv-LV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EBDA39-3D3E-42D4-B2B8-4193186356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3957" tIns="46979" rIns="93957" bIns="46979" rtlCol="0" anchor="ctr"/>
          <a:lstStyle>
            <a:lvl1pPr algn="l" defTabSz="93957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54FA136-4D9C-4F61-A965-F3C7BE013CC0}" type="datetime1">
              <a:rPr lang="en-US"/>
              <a:pPr>
                <a:defRPr/>
              </a:pPr>
              <a:t>11/20/2019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21DF0-EBC6-4A12-9843-9D90CDDB20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3957" tIns="46979" rIns="93957" bIns="46979" rtlCol="0" anchor="ctr"/>
          <a:lstStyle>
            <a:lvl1pPr algn="ctr" defTabSz="93957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D4D930-CBAF-4256-A3C2-41E08C0723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3957" tIns="46979" rIns="93957" bIns="46979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B703421-066C-497C-A54E-427DF20BFF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</p:sldLayoutIdLst>
  <p:hf hdr="0" ftr="0" dt="0"/>
  <p:txStyles>
    <p:titleStyle>
      <a:lvl1pPr algn="ctr" defTabSz="938213" rtl="0" eaLnBrk="0" fontAlgn="base" hangingPunct="0">
        <a:spcBef>
          <a:spcPct val="0"/>
        </a:spcBef>
        <a:spcAft>
          <a:spcPct val="0"/>
        </a:spcAft>
        <a:defRPr sz="45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38213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2pPr>
      <a:lvl3pPr algn="ctr" defTabSz="938213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3pPr>
      <a:lvl4pPr algn="ctr" defTabSz="938213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4pPr>
      <a:lvl5pPr algn="ctr" defTabSz="938213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5pPr>
      <a:lvl6pPr marL="457200" algn="ctr" defTabSz="938213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6pPr>
      <a:lvl7pPr marL="914400" algn="ctr" defTabSz="938213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7pPr>
      <a:lvl8pPr marL="1371600" algn="ctr" defTabSz="938213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8pPr>
      <a:lvl9pPr marL="1828800" algn="ctr" defTabSz="938213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9pPr>
    </p:titleStyle>
    <p:bodyStyle>
      <a:lvl1pPr marL="350838" indent="-350838" algn="l" defTabSz="9382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62000" indent="-292100" algn="l" defTabSz="9382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73163" indent="-233363" algn="l" defTabSz="9382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43063" indent="-233363" algn="l" defTabSz="9382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112963" indent="-233363" algn="l" defTabSz="9382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83835" indent="-234893" algn="l" defTabSz="93957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053622" indent="-234893" algn="l" defTabSz="93957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523412" indent="-234893" algn="l" defTabSz="93957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993197" indent="-234893" algn="l" defTabSz="93957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69788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39575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409365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79152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48940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18729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88515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758305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stra.Garkaje@vaad.gov.lv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webp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EEBAEFEE-DD2B-4387-9458-8AF916AB2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338" y="249238"/>
            <a:ext cx="3233737" cy="23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7534224-077C-4533-A90C-0D46F12DD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214688"/>
            <a:ext cx="7772400" cy="1376362"/>
          </a:xfrm>
        </p:spPr>
        <p:txBody>
          <a:bodyPr>
            <a:normAutofit fontScale="90000"/>
          </a:bodyPr>
          <a:lstStyle/>
          <a:p>
            <a:r>
              <a:rPr lang="lv-LV" altLang="en-US" sz="2900"/>
              <a:t>Starpreģionālā darba grupa: kā risināt interešu konfliktus dažādās invazīvo sugu praksēs</a:t>
            </a:r>
          </a:p>
        </p:txBody>
      </p:sp>
      <p:sp>
        <p:nvSpPr>
          <p:cNvPr id="12292" name="Text Placeholder 2">
            <a:extLst>
              <a:ext uri="{FF2B5EF4-FFF2-40B4-BE49-F238E27FC236}">
                <a16:creationId xmlns:a16="http://schemas.microsoft.com/office/drawing/2014/main" id="{0633D2CD-B507-424D-8AA5-1746B5C691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5800" y="4654550"/>
            <a:ext cx="7772400" cy="12509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lv-LV" altLang="en-US" b="1"/>
              <a:t>Astra Garkāje,</a:t>
            </a:r>
          </a:p>
          <a:p>
            <a:pPr>
              <a:lnSpc>
                <a:spcPct val="90000"/>
              </a:lnSpc>
            </a:pPr>
            <a:r>
              <a:rPr lang="lv-LV" altLang="en-US"/>
              <a:t>Valsts augu aizsardzības dienesta Augu karantīnas departamenta vecākā inspektore</a:t>
            </a:r>
          </a:p>
          <a:p>
            <a:pPr>
              <a:lnSpc>
                <a:spcPct val="90000"/>
              </a:lnSpc>
            </a:pPr>
            <a:r>
              <a:rPr lang="lv-LV" altLang="en-US"/>
              <a:t>T.+371 67757990, Mob.+371 29427634</a:t>
            </a:r>
          </a:p>
          <a:p>
            <a:pPr>
              <a:lnSpc>
                <a:spcPct val="90000"/>
              </a:lnSpc>
            </a:pPr>
            <a:r>
              <a:rPr lang="lv-LV" altLang="en-US">
                <a:hlinkClick r:id="rId3"/>
              </a:rPr>
              <a:t>Astra.Garkaje@vaad.gov.lv</a:t>
            </a:r>
            <a:endParaRPr lang="lv-LV" altLang="en-US"/>
          </a:p>
          <a:p>
            <a:pPr>
              <a:lnSpc>
                <a:spcPct val="90000"/>
              </a:lnSpc>
            </a:pPr>
            <a:r>
              <a:rPr lang="lv-LV" altLang="en-US"/>
              <a:t>www.vaad.gov.lv</a:t>
            </a:r>
          </a:p>
          <a:p>
            <a:pPr>
              <a:lnSpc>
                <a:spcPct val="90000"/>
              </a:lnSpc>
            </a:pPr>
            <a:endParaRPr lang="lv-LV" altLang="en-US"/>
          </a:p>
        </p:txBody>
      </p:sp>
      <p:sp>
        <p:nvSpPr>
          <p:cNvPr id="12293" name="Text Placeholder 3">
            <a:extLst>
              <a:ext uri="{FF2B5EF4-FFF2-40B4-BE49-F238E27FC236}">
                <a16:creationId xmlns:a16="http://schemas.microsoft.com/office/drawing/2014/main" id="{7685A204-78B4-477C-A3DC-FC5FBDE71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5800" y="5969000"/>
            <a:ext cx="7772400" cy="639763"/>
          </a:xfrm>
        </p:spPr>
        <p:txBody>
          <a:bodyPr/>
          <a:lstStyle/>
          <a:p>
            <a:r>
              <a:rPr lang="lv-LV" altLang="en-US"/>
              <a:t>22.11.2019., Jelgava (LV)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6A0357A7-77B2-41D2-80AD-E8B2ADE81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381000"/>
            <a:ext cx="6096000" cy="1036638"/>
          </a:xfrm>
        </p:spPr>
        <p:txBody>
          <a:bodyPr/>
          <a:lstStyle/>
          <a:p>
            <a:r>
              <a:rPr lang="lv-LV" altLang="en-US"/>
              <a:t>Rīcība</a:t>
            </a:r>
            <a:endParaRPr lang="en-US" altLang="en-US"/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2A4A4333-2A36-44F8-B4C7-ADEA2DA39B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5513" y="1951038"/>
            <a:ext cx="6096000" cy="4373562"/>
          </a:xfrm>
        </p:spPr>
        <p:txBody>
          <a:bodyPr/>
          <a:lstStyle/>
          <a:p>
            <a:r>
              <a:rPr lang="lv-LV" altLang="en-US"/>
              <a:t>Ierobežo tirdzniecību</a:t>
            </a:r>
          </a:p>
          <a:p>
            <a:r>
              <a:rPr lang="lv-LV" altLang="en-US"/>
              <a:t>Samazina palaišanu savvaļā</a:t>
            </a:r>
          </a:p>
          <a:p>
            <a:r>
              <a:rPr lang="lv-LV" altLang="en-US"/>
              <a:t>Sargā </a:t>
            </a:r>
            <a:r>
              <a:rPr lang="lv-LV" altLang="en-US" i="1"/>
              <a:t>Emys orbicularis </a:t>
            </a:r>
          </a:p>
          <a:p>
            <a:r>
              <a:rPr lang="lv-LV" altLang="en-US"/>
              <a:t>Informē, māca sabiedrību</a:t>
            </a:r>
          </a:p>
          <a:p>
            <a:r>
              <a:rPr lang="lv-LV" altLang="en-US"/>
              <a:t>Izpētītas 18 mitraines,</a:t>
            </a:r>
          </a:p>
          <a:p>
            <a:r>
              <a:rPr lang="lv-LV" altLang="en-US"/>
              <a:t>Ievieto 4 parka dīķos atrastos bruņurupučus</a:t>
            </a:r>
          </a:p>
          <a:p>
            <a:r>
              <a:rPr lang="lv-LV" altLang="en-US"/>
              <a:t>Sterilizē vai dala dažādos dīķos</a:t>
            </a:r>
          </a:p>
          <a:p>
            <a:r>
              <a:rPr lang="lv-LV" altLang="en-US"/>
              <a:t>Darbs ar zooveikaliem</a:t>
            </a:r>
            <a:endParaRPr lang="en-US" altLang="en-US"/>
          </a:p>
        </p:txBody>
      </p:sp>
      <p:sp>
        <p:nvSpPr>
          <p:cNvPr id="22532" name="Text Placeholder 4">
            <a:extLst>
              <a:ext uri="{FF2B5EF4-FFF2-40B4-BE49-F238E27FC236}">
                <a16:creationId xmlns:a16="http://schemas.microsoft.com/office/drawing/2014/main" id="{852B6962-1EB7-4EE2-A206-1341A03CF86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2533" name="Slide Number Placeholder 5">
            <a:extLst>
              <a:ext uri="{FF2B5EF4-FFF2-40B4-BE49-F238E27FC236}">
                <a16:creationId xmlns:a16="http://schemas.microsoft.com/office/drawing/2014/main" id="{2993F1BC-98F3-4523-A564-29BB78AEEB2B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FA652C1-EB31-43E6-8DC1-1149C84BD5C1}" type="slidenum">
              <a:rPr lang="en-US" altLang="en-US"/>
              <a:pPr/>
              <a:t>10</a:t>
            </a:fld>
            <a:endParaRPr lang="en-US" altLang="en-US"/>
          </a:p>
        </p:txBody>
      </p:sp>
      <p:pic>
        <p:nvPicPr>
          <p:cNvPr id="22534" name="Picture 8">
            <a:extLst>
              <a:ext uri="{FF2B5EF4-FFF2-40B4-BE49-F238E27FC236}">
                <a16:creationId xmlns:a16="http://schemas.microsoft.com/office/drawing/2014/main" id="{B2E255C4-B4CC-489F-94F6-CABF21620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75" y="731838"/>
            <a:ext cx="3908425" cy="269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9">
            <a:extLst>
              <a:ext uri="{FF2B5EF4-FFF2-40B4-BE49-F238E27FC236}">
                <a16:creationId xmlns:a16="http://schemas.microsoft.com/office/drawing/2014/main" id="{E860785D-21A6-410A-BCE4-2545173BC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610100"/>
            <a:ext cx="45720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6" name="Text Placeholder 3">
            <a:extLst>
              <a:ext uri="{FF2B5EF4-FFF2-40B4-BE49-F238E27FC236}">
                <a16:creationId xmlns:a16="http://schemas.microsoft.com/office/drawing/2014/main" id="{B5F1CCF8-371D-472A-A7F3-C14B338C10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lv-LV" altLang="en-US"/>
              <a:t>22.11.2019., Jelgava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771BBF22-360B-49FD-8A01-93500C79E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304800"/>
            <a:ext cx="6096000" cy="1066800"/>
          </a:xfrm>
        </p:spPr>
        <p:txBody>
          <a:bodyPr/>
          <a:lstStyle/>
          <a:p>
            <a:r>
              <a:rPr lang="lv-LV" altLang="en-US"/>
              <a:t>Grieķijā</a:t>
            </a:r>
          </a:p>
        </p:txBody>
      </p:sp>
      <p:sp>
        <p:nvSpPr>
          <p:cNvPr id="23555" name="Text Placeholder 5">
            <a:extLst>
              <a:ext uri="{FF2B5EF4-FFF2-40B4-BE49-F238E27FC236}">
                <a16:creationId xmlns:a16="http://schemas.microsoft.com/office/drawing/2014/main" id="{52F9051A-4419-4667-AEA2-5AAF0407AE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lv-LV" altLang="en-US"/>
          </a:p>
        </p:txBody>
      </p:sp>
      <p:sp>
        <p:nvSpPr>
          <p:cNvPr id="23556" name="Slide Number Placeholder 6">
            <a:extLst>
              <a:ext uri="{FF2B5EF4-FFF2-40B4-BE49-F238E27FC236}">
                <a16:creationId xmlns:a16="http://schemas.microsoft.com/office/drawing/2014/main" id="{0B8F06EE-9E1D-42F7-93BB-63918E7B47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6503E35-CDD6-4875-9C85-A112A9820295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23557" name="Content Placeholder 3">
            <a:extLst>
              <a:ext uri="{FF2B5EF4-FFF2-40B4-BE49-F238E27FC236}">
                <a16:creationId xmlns:a16="http://schemas.microsoft.com/office/drawing/2014/main" id="{C66C5459-C010-47FD-973B-D4DDD48E54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15000" y="1752600"/>
            <a:ext cx="2971800" cy="4373563"/>
          </a:xfrm>
        </p:spPr>
        <p:txBody>
          <a:bodyPr/>
          <a:lstStyle/>
          <a:p>
            <a:r>
              <a:rPr lang="lv-LV" altLang="en-US" b="1" dirty="0"/>
              <a:t>Kā var pasargāt?</a:t>
            </a:r>
          </a:p>
          <a:p>
            <a:r>
              <a:rPr lang="lv-LV" altLang="en-US" b="1" dirty="0"/>
              <a:t>Ko var darīt ierobežošanai?</a:t>
            </a:r>
          </a:p>
          <a:p>
            <a:endParaRPr lang="en-US" altLang="en-US" b="1" dirty="0"/>
          </a:p>
        </p:txBody>
      </p:sp>
      <p:sp>
        <p:nvSpPr>
          <p:cNvPr id="23558" name="Text Placeholder 3">
            <a:extLst>
              <a:ext uri="{FF2B5EF4-FFF2-40B4-BE49-F238E27FC236}">
                <a16:creationId xmlns:a16="http://schemas.microsoft.com/office/drawing/2014/main" id="{9211B9CA-9D78-4D39-9DB7-1814D10236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lv-LV" altLang="en-US"/>
              <a:t>22.11.2019., Jelgava</a:t>
            </a:r>
          </a:p>
        </p:txBody>
      </p:sp>
      <p:pic>
        <p:nvPicPr>
          <p:cNvPr id="23559" name="Picture 2" descr="Attēlu rezultāti vaicājumam “grieķijas karogs”">
            <a:extLst>
              <a:ext uri="{FF2B5EF4-FFF2-40B4-BE49-F238E27FC236}">
                <a16:creationId xmlns:a16="http://schemas.microsoft.com/office/drawing/2014/main" id="{83C2C042-6FB4-4C4B-B20A-28205991C8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013" y="360363"/>
            <a:ext cx="16033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Εικόνα 1">
            <a:extLst>
              <a:ext uri="{FF2B5EF4-FFF2-40B4-BE49-F238E27FC236}">
                <a16:creationId xmlns:a16="http://schemas.microsoft.com/office/drawing/2014/main" id="{5C1C3FA9-13DC-4AA2-B7BB-32A298706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3" y="1633538"/>
            <a:ext cx="5551487" cy="437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Placeholder 1">
            <a:extLst>
              <a:ext uri="{FF2B5EF4-FFF2-40B4-BE49-F238E27FC236}">
                <a16:creationId xmlns:a16="http://schemas.microsoft.com/office/drawing/2014/main" id="{14309385-320C-422A-B804-CA807F72F5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4579" name="Text Placeholder 2">
            <a:extLst>
              <a:ext uri="{FF2B5EF4-FFF2-40B4-BE49-F238E27FC236}">
                <a16:creationId xmlns:a16="http://schemas.microsoft.com/office/drawing/2014/main" id="{908FB325-8D72-491C-A555-41D96DC2E0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C6FF8E16-A1D7-4908-9D08-585B6DB4FDFC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30C3FD6-0DE0-4326-8B8F-D8E75DA81A8C}" type="slidenum">
              <a:rPr lang="en-US" altLang="en-US"/>
              <a:pPr/>
              <a:t>12</a:t>
            </a:fld>
            <a:endParaRPr lang="en-US" altLang="en-US"/>
          </a:p>
        </p:txBody>
      </p:sp>
      <p:pic>
        <p:nvPicPr>
          <p:cNvPr id="24581" name="Picture 6" descr="Attēlu rezultāti vaicājumam “german fish”">
            <a:extLst>
              <a:ext uri="{FF2B5EF4-FFF2-40B4-BE49-F238E27FC236}">
                <a16:creationId xmlns:a16="http://schemas.microsoft.com/office/drawing/2014/main" id="{EE7D21BD-C069-4611-A1BB-CF16D94E6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967" y="2170113"/>
            <a:ext cx="4743207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4">
            <a:extLst>
              <a:ext uri="{FF2B5EF4-FFF2-40B4-BE49-F238E27FC236}">
                <a16:creationId xmlns:a16="http://schemas.microsoft.com/office/drawing/2014/main" id="{E6629D7B-F22F-4B47-BC3F-AE93C7A8B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25" y="382588"/>
            <a:ext cx="2670175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8" descr="Attēlu rezultāti vaicājumam “Pufferfish”">
            <a:extLst>
              <a:ext uri="{FF2B5EF4-FFF2-40B4-BE49-F238E27FC236}">
                <a16:creationId xmlns:a16="http://schemas.microsoft.com/office/drawing/2014/main" id="{F36D6B7A-13E7-4284-BB41-199637E58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82588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6">
            <a:extLst>
              <a:ext uri="{FF2B5EF4-FFF2-40B4-BE49-F238E27FC236}">
                <a16:creationId xmlns:a16="http://schemas.microsoft.com/office/drawing/2014/main" id="{4861E89C-4F82-4609-AD5C-355F1F006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25" y="4514850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Picture 12" descr="Attēlu rezultāti vaicājumam “spinefoot”">
            <a:extLst>
              <a:ext uri="{FF2B5EF4-FFF2-40B4-BE49-F238E27FC236}">
                <a16:creationId xmlns:a16="http://schemas.microsoft.com/office/drawing/2014/main" id="{5C1D828E-A3DB-40E0-A28D-8C29170ADD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575" y="2781300"/>
            <a:ext cx="287655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9DD1885C-D55E-4191-9775-C78D3A9C1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304800"/>
            <a:ext cx="6096000" cy="1066800"/>
          </a:xfrm>
        </p:spPr>
        <p:txBody>
          <a:bodyPr/>
          <a:lstStyle/>
          <a:p>
            <a:r>
              <a:rPr lang="lv-LV" altLang="en-US"/>
              <a:t>Spānijā</a:t>
            </a:r>
          </a:p>
        </p:txBody>
      </p:sp>
      <p:sp>
        <p:nvSpPr>
          <p:cNvPr id="25603" name="Text Placeholder 5">
            <a:extLst>
              <a:ext uri="{FF2B5EF4-FFF2-40B4-BE49-F238E27FC236}">
                <a16:creationId xmlns:a16="http://schemas.microsoft.com/office/drawing/2014/main" id="{EA783E44-9104-42FF-8058-E66656C2E5A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lv-LV" altLang="en-US"/>
          </a:p>
        </p:txBody>
      </p:sp>
      <p:sp>
        <p:nvSpPr>
          <p:cNvPr id="25604" name="Slide Number Placeholder 6">
            <a:extLst>
              <a:ext uri="{FF2B5EF4-FFF2-40B4-BE49-F238E27FC236}">
                <a16:creationId xmlns:a16="http://schemas.microsoft.com/office/drawing/2014/main" id="{5B9E4124-A3E2-49AD-9DA8-43F18DA615F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8081606-4FA6-441B-9FFF-B15B8AE8F066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25605" name="Text Placeholder 3">
            <a:extLst>
              <a:ext uri="{FF2B5EF4-FFF2-40B4-BE49-F238E27FC236}">
                <a16:creationId xmlns:a16="http://schemas.microsoft.com/office/drawing/2014/main" id="{E00C6DF1-7244-4559-94DB-DC5A3249CE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lv-LV" altLang="en-US"/>
              <a:t>22.11.2019., Jelgava</a:t>
            </a:r>
          </a:p>
        </p:txBody>
      </p:sp>
      <p:pic>
        <p:nvPicPr>
          <p:cNvPr id="25606" name="Picture 2" descr="Attēlu rezultāti vaicājumam “spānijas karogs”">
            <a:extLst>
              <a:ext uri="{FF2B5EF4-FFF2-40B4-BE49-F238E27FC236}">
                <a16:creationId xmlns:a16="http://schemas.microsoft.com/office/drawing/2014/main" id="{B2CEB650-DD10-4F65-BD00-B240CCA868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938" y="169863"/>
            <a:ext cx="1947862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1">
            <a:extLst>
              <a:ext uri="{FF2B5EF4-FFF2-40B4-BE49-F238E27FC236}">
                <a16:creationId xmlns:a16="http://schemas.microsoft.com/office/drawing/2014/main" id="{F92EB489-5FA7-489B-BC4F-A41357B89A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38" y="1465263"/>
            <a:ext cx="2952750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2">
            <a:extLst>
              <a:ext uri="{FF2B5EF4-FFF2-40B4-BE49-F238E27FC236}">
                <a16:creationId xmlns:a16="http://schemas.microsoft.com/office/drawing/2014/main" id="{ACAFB29C-4536-4821-B443-B82337E80D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3878263"/>
            <a:ext cx="3033713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4">
            <a:extLst>
              <a:ext uri="{FF2B5EF4-FFF2-40B4-BE49-F238E27FC236}">
                <a16:creationId xmlns:a16="http://schemas.microsoft.com/office/drawing/2014/main" id="{5FE7DEE2-C254-4CF2-8D2E-E176E37AC7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513" y="3641725"/>
            <a:ext cx="3900487" cy="316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0" name="Picture 6">
            <a:extLst>
              <a:ext uri="{FF2B5EF4-FFF2-40B4-BE49-F238E27FC236}">
                <a16:creationId xmlns:a16="http://schemas.microsoft.com/office/drawing/2014/main" id="{00ECFC62-4340-4685-B3B7-275C59CA8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613" y="1546225"/>
            <a:ext cx="3138487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1" name="Picture 8">
            <a:extLst>
              <a:ext uri="{FF2B5EF4-FFF2-40B4-BE49-F238E27FC236}">
                <a16:creationId xmlns:a16="http://schemas.microsoft.com/office/drawing/2014/main" id="{656E75AB-DC4C-4147-A8B8-9F8A19C820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425" y="673100"/>
            <a:ext cx="2297113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2" name="Picture 9">
            <a:extLst>
              <a:ext uri="{FF2B5EF4-FFF2-40B4-BE49-F238E27FC236}">
                <a16:creationId xmlns:a16="http://schemas.microsoft.com/office/drawing/2014/main" id="{8EF92811-3DAD-4FE2-986F-D7BDAF0367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1627188"/>
            <a:ext cx="2017712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3" name="Picture 13">
            <a:extLst>
              <a:ext uri="{FF2B5EF4-FFF2-40B4-BE49-F238E27FC236}">
                <a16:creationId xmlns:a16="http://schemas.microsoft.com/office/drawing/2014/main" id="{146364F1-97C4-4DDB-BF2B-F8142F6AD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038" y="3629025"/>
            <a:ext cx="1354137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Placeholder 1">
            <a:extLst>
              <a:ext uri="{FF2B5EF4-FFF2-40B4-BE49-F238E27FC236}">
                <a16:creationId xmlns:a16="http://schemas.microsoft.com/office/drawing/2014/main" id="{1F72AE3B-197D-4F34-945A-BF5EFFC3AD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6627" name="Text Placeholder 2">
            <a:extLst>
              <a:ext uri="{FF2B5EF4-FFF2-40B4-BE49-F238E27FC236}">
                <a16:creationId xmlns:a16="http://schemas.microsoft.com/office/drawing/2014/main" id="{57AE39E4-11A9-4FC1-AC34-3996159D516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21ABC682-5555-4A0D-8BA6-24E8BBEBA254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4D387F1-4A22-4FA0-AD49-E0B5FD17B64D}" type="slidenum">
              <a:rPr lang="en-US" altLang="en-US"/>
              <a:pPr/>
              <a:t>14</a:t>
            </a:fld>
            <a:endParaRPr lang="en-US" altLang="en-US"/>
          </a:p>
        </p:txBody>
      </p:sp>
      <p:pic>
        <p:nvPicPr>
          <p:cNvPr id="26629" name="Picture 5">
            <a:extLst>
              <a:ext uri="{FF2B5EF4-FFF2-40B4-BE49-F238E27FC236}">
                <a16:creationId xmlns:a16="http://schemas.microsoft.com/office/drawing/2014/main" id="{0F8847DF-76FC-4C93-87FE-918C80030F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975" y="2705100"/>
            <a:ext cx="3948113" cy="240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itle 1">
            <a:extLst>
              <a:ext uri="{FF2B5EF4-FFF2-40B4-BE49-F238E27FC236}">
                <a16:creationId xmlns:a16="http://schemas.microsoft.com/office/drawing/2014/main" id="{CD238D67-E350-4C88-8289-38AE925553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5075" y="573088"/>
            <a:ext cx="60960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3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62000" indent="-292100">
              <a:spcBef>
                <a:spcPct val="20000"/>
              </a:spcBef>
              <a:buFont typeface="Arial" panose="020B0604020202020204" pitchFamily="34" charset="0"/>
              <a:buChar char="–"/>
              <a:defRPr sz="29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73163" indent="-233363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43063" indent="-233363">
              <a:spcBef>
                <a:spcPct val="20000"/>
              </a:spcBef>
              <a:buFont typeface="Arial" panose="020B0604020202020204" pitchFamily="34" charset="0"/>
              <a:buChar char="–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12963" indent="-233363">
              <a:spcBef>
                <a:spcPct val="20000"/>
              </a:spcBef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701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73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845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417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lv-LV" altLang="en-US" sz="4500"/>
              <a:t>Kā pasargāt un atbrīvoties?</a:t>
            </a:r>
            <a:endParaRPr lang="en-US" altLang="en-US" sz="45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id="{BBCAFD59-6609-4CBD-895A-167226949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304800"/>
            <a:ext cx="6096000" cy="1066800"/>
          </a:xfrm>
        </p:spPr>
        <p:txBody>
          <a:bodyPr/>
          <a:lstStyle/>
          <a:p>
            <a:r>
              <a:rPr lang="lv-LV" altLang="en-US"/>
              <a:t>Kā pasargāt un atbrīvoties?</a:t>
            </a:r>
            <a:endParaRPr lang="en-US" altLang="en-US"/>
          </a:p>
        </p:txBody>
      </p:sp>
      <p:sp>
        <p:nvSpPr>
          <p:cNvPr id="27651" name="Text Placeholder 2">
            <a:extLst>
              <a:ext uri="{FF2B5EF4-FFF2-40B4-BE49-F238E27FC236}">
                <a16:creationId xmlns:a16="http://schemas.microsoft.com/office/drawing/2014/main" id="{40D3F216-BA35-442B-9A3F-F50A0A5A98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7652" name="Text Placeholder 3">
            <a:extLst>
              <a:ext uri="{FF2B5EF4-FFF2-40B4-BE49-F238E27FC236}">
                <a16:creationId xmlns:a16="http://schemas.microsoft.com/office/drawing/2014/main" id="{09EEF321-3832-41E2-8834-08AB7965EE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7653" name="Slide Number Placeholder 4">
            <a:extLst>
              <a:ext uri="{FF2B5EF4-FFF2-40B4-BE49-F238E27FC236}">
                <a16:creationId xmlns:a16="http://schemas.microsoft.com/office/drawing/2014/main" id="{B3F8A089-36DD-4133-941E-0780C6E19742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ACDCB24-76ED-42E8-BE9B-839EDE64BFE8}" type="slidenum">
              <a:rPr lang="en-US" altLang="en-US"/>
              <a:pPr/>
              <a:t>15</a:t>
            </a:fld>
            <a:endParaRPr lang="en-US" altLang="en-US"/>
          </a:p>
        </p:txBody>
      </p:sp>
      <p:pic>
        <p:nvPicPr>
          <p:cNvPr id="27654" name="Picture 6">
            <a:extLst>
              <a:ext uri="{FF2B5EF4-FFF2-40B4-BE49-F238E27FC236}">
                <a16:creationId xmlns:a16="http://schemas.microsoft.com/office/drawing/2014/main" id="{032790E2-1084-4D68-BAE6-C8825ABD7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638" y="3236913"/>
            <a:ext cx="3484562" cy="328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7">
            <a:extLst>
              <a:ext uri="{FF2B5EF4-FFF2-40B4-BE49-F238E27FC236}">
                <a16:creationId xmlns:a16="http://schemas.microsoft.com/office/drawing/2014/main" id="{657C0FBA-47A3-4633-8090-03B88EF06A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638" y="1143000"/>
            <a:ext cx="29591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8">
            <a:extLst>
              <a:ext uri="{FF2B5EF4-FFF2-40B4-BE49-F238E27FC236}">
                <a16:creationId xmlns:a16="http://schemas.microsoft.com/office/drawing/2014/main" id="{A233E01C-9C35-47BD-B1BC-6DA41D4CF6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" y="2338388"/>
            <a:ext cx="4381500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>
            <a:extLst>
              <a:ext uri="{FF2B5EF4-FFF2-40B4-BE49-F238E27FC236}">
                <a16:creationId xmlns:a16="http://schemas.microsoft.com/office/drawing/2014/main" id="{47C4D0D8-525A-4D0A-8A20-7A9BCE260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304800"/>
            <a:ext cx="6096000" cy="1066800"/>
          </a:xfrm>
        </p:spPr>
        <p:txBody>
          <a:bodyPr/>
          <a:lstStyle/>
          <a:p>
            <a:r>
              <a:rPr lang="lv-LV" altLang="en-US" dirty="0"/>
              <a:t>Portugālē</a:t>
            </a:r>
          </a:p>
        </p:txBody>
      </p:sp>
      <p:sp>
        <p:nvSpPr>
          <p:cNvPr id="28675" name="Text Placeholder 5">
            <a:extLst>
              <a:ext uri="{FF2B5EF4-FFF2-40B4-BE49-F238E27FC236}">
                <a16:creationId xmlns:a16="http://schemas.microsoft.com/office/drawing/2014/main" id="{7E7272D7-2197-4CC0-8148-D637CE09DF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lv-LV" altLang="en-US"/>
          </a:p>
        </p:txBody>
      </p:sp>
      <p:sp>
        <p:nvSpPr>
          <p:cNvPr id="28676" name="Slide Number Placeholder 6">
            <a:extLst>
              <a:ext uri="{FF2B5EF4-FFF2-40B4-BE49-F238E27FC236}">
                <a16:creationId xmlns:a16="http://schemas.microsoft.com/office/drawing/2014/main" id="{89FC5DA0-784B-4502-BB43-FCAE7072B16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3431096-81A7-4199-ACE6-CB1189EB8283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28677" name="Text Placeholder 3">
            <a:extLst>
              <a:ext uri="{FF2B5EF4-FFF2-40B4-BE49-F238E27FC236}">
                <a16:creationId xmlns:a16="http://schemas.microsoft.com/office/drawing/2014/main" id="{F9818A4A-E3B2-446C-B40B-A949197184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lv-LV" altLang="en-US"/>
              <a:t>22.11.2019., Jelgava</a:t>
            </a:r>
          </a:p>
        </p:txBody>
      </p:sp>
      <p:pic>
        <p:nvPicPr>
          <p:cNvPr id="28678" name="Picture 2" descr="Attēlu rezultāti vaicājumam “portugāles karogs”">
            <a:extLst>
              <a:ext uri="{FF2B5EF4-FFF2-40B4-BE49-F238E27FC236}">
                <a16:creationId xmlns:a16="http://schemas.microsoft.com/office/drawing/2014/main" id="{4C862B0D-42E7-4FD1-8180-3D468AF1E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162" y="140008"/>
            <a:ext cx="1897109" cy="1261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8">
            <a:extLst>
              <a:ext uri="{FF2B5EF4-FFF2-40B4-BE49-F238E27FC236}">
                <a16:creationId xmlns:a16="http://schemas.microsoft.com/office/drawing/2014/main" id="{173A55BA-45F5-4EDC-8FEE-E7BD96F010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44" y="1705270"/>
            <a:ext cx="4387397" cy="227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A8E5D11-4C9D-4CC9-8B47-7754C77EAF3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Attēlu rezultāti vaicājumam “fires”">
            <a:extLst>
              <a:ext uri="{FF2B5EF4-FFF2-40B4-BE49-F238E27FC236}">
                <a16:creationId xmlns:a16="http://schemas.microsoft.com/office/drawing/2014/main" id="{57FF1443-F978-4A3F-862D-9476ABC923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741" y="4113154"/>
            <a:ext cx="3322653" cy="186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ttēlu rezultāti vaicājumam “heat waves”">
            <a:extLst>
              <a:ext uri="{FF2B5EF4-FFF2-40B4-BE49-F238E27FC236}">
                <a16:creationId xmlns:a16="http://schemas.microsoft.com/office/drawing/2014/main" id="{0089BA7F-A520-4C3F-B35F-BD65347BF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498" y="4123012"/>
            <a:ext cx="2796113" cy="186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ttēlu rezultāti vaicājumam “pine wood nematode”">
            <a:extLst>
              <a:ext uri="{FF2B5EF4-FFF2-40B4-BE49-F238E27FC236}">
                <a16:creationId xmlns:a16="http://schemas.microsoft.com/office/drawing/2014/main" id="{C7C92303-FD4B-4485-8491-F6ADDAB432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94" y="1554173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6DE7C92E-3677-4AA1-BFBA-54DE024A8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288925"/>
            <a:ext cx="6096000" cy="1066800"/>
          </a:xfrm>
        </p:spPr>
        <p:txBody>
          <a:bodyPr/>
          <a:lstStyle/>
          <a:p>
            <a:r>
              <a:rPr lang="lv-LV" altLang="en-US"/>
              <a:t>Latvijā</a:t>
            </a:r>
          </a:p>
        </p:txBody>
      </p:sp>
      <p:sp>
        <p:nvSpPr>
          <p:cNvPr id="29699" name="Text Placeholder 2">
            <a:extLst>
              <a:ext uri="{FF2B5EF4-FFF2-40B4-BE49-F238E27FC236}">
                <a16:creationId xmlns:a16="http://schemas.microsoft.com/office/drawing/2014/main" id="{94D28090-0CCC-4FA5-A32C-8FD44445F4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lv-LV" altLang="en-US"/>
          </a:p>
        </p:txBody>
      </p:sp>
      <p:sp>
        <p:nvSpPr>
          <p:cNvPr id="29700" name="Text Placeholder 3">
            <a:extLst>
              <a:ext uri="{FF2B5EF4-FFF2-40B4-BE49-F238E27FC236}">
                <a16:creationId xmlns:a16="http://schemas.microsoft.com/office/drawing/2014/main" id="{2BDA6DC4-226E-4984-9DA5-F3E732B789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lv-LV" altLang="en-US"/>
          </a:p>
        </p:txBody>
      </p:sp>
      <p:sp>
        <p:nvSpPr>
          <p:cNvPr id="29701" name="Slide Number Placeholder 4">
            <a:extLst>
              <a:ext uri="{FF2B5EF4-FFF2-40B4-BE49-F238E27FC236}">
                <a16:creationId xmlns:a16="http://schemas.microsoft.com/office/drawing/2014/main" id="{B8576AAA-C34D-423C-B942-1E999E0BE24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E2C0BDB-27B8-4FA8-94CC-FCD606CBCA4C}" type="slidenum">
              <a:rPr lang="en-US" altLang="en-US"/>
              <a:pPr/>
              <a:t>17</a:t>
            </a:fld>
            <a:endParaRPr lang="en-US" altLang="en-US"/>
          </a:p>
        </p:txBody>
      </p:sp>
      <p:pic>
        <p:nvPicPr>
          <p:cNvPr id="29702" name="Picture 6">
            <a:extLst>
              <a:ext uri="{FF2B5EF4-FFF2-40B4-BE49-F238E27FC236}">
                <a16:creationId xmlns:a16="http://schemas.microsoft.com/office/drawing/2014/main" id="{79FE9723-8B10-47FF-A05F-2D4AA8E14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025" y="1320800"/>
            <a:ext cx="6599238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Text Placeholder 3">
            <a:extLst>
              <a:ext uri="{FF2B5EF4-FFF2-40B4-BE49-F238E27FC236}">
                <a16:creationId xmlns:a16="http://schemas.microsoft.com/office/drawing/2014/main" id="{08C500C1-7476-4B6C-888B-8026CAF7797A}"/>
              </a:ext>
            </a:extLst>
          </p:cNvPr>
          <p:cNvSpPr txBox="1">
            <a:spLocks/>
          </p:cNvSpPr>
          <p:nvPr/>
        </p:nvSpPr>
        <p:spPr bwMode="auto">
          <a:xfrm>
            <a:off x="2590800" y="6335713"/>
            <a:ext cx="1981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957" tIns="46979" rIns="93957" bIns="46979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3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62000" indent="-292100">
              <a:spcBef>
                <a:spcPct val="20000"/>
              </a:spcBef>
              <a:buFont typeface="Arial" panose="020B0604020202020204" pitchFamily="34" charset="0"/>
              <a:buChar char="–"/>
              <a:defRPr sz="29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73163" indent="-233363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43063" indent="-233363">
              <a:spcBef>
                <a:spcPct val="20000"/>
              </a:spcBef>
              <a:buFont typeface="Arial" panose="020B0604020202020204" pitchFamily="34" charset="0"/>
              <a:buChar char="–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12963" indent="-233363">
              <a:spcBef>
                <a:spcPct val="20000"/>
              </a:spcBef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701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73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845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417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lv-LV" altLang="en-US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22.11.2019., Jelgava</a:t>
            </a:r>
          </a:p>
        </p:txBody>
      </p:sp>
      <p:pic>
        <p:nvPicPr>
          <p:cNvPr id="29704" name="Picture 7" descr="Attēlu rezultāti vaicājumam “latvijas karogs”">
            <a:extLst>
              <a:ext uri="{FF2B5EF4-FFF2-40B4-BE49-F238E27FC236}">
                <a16:creationId xmlns:a16="http://schemas.microsoft.com/office/drawing/2014/main" id="{4EC89D3F-96A8-47FC-9096-80D0B92CC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200" y="211138"/>
            <a:ext cx="2133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Placeholder 2">
            <a:extLst>
              <a:ext uri="{FF2B5EF4-FFF2-40B4-BE49-F238E27FC236}">
                <a16:creationId xmlns:a16="http://schemas.microsoft.com/office/drawing/2014/main" id="{6967D183-A950-4602-A13D-80B892270C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lv-LV" altLang="en-US"/>
          </a:p>
        </p:txBody>
      </p:sp>
      <p:sp>
        <p:nvSpPr>
          <p:cNvPr id="30723" name="Slide Number Placeholder 3">
            <a:extLst>
              <a:ext uri="{FF2B5EF4-FFF2-40B4-BE49-F238E27FC236}">
                <a16:creationId xmlns:a16="http://schemas.microsoft.com/office/drawing/2014/main" id="{0C258830-69A1-4E5A-BFA9-B3187B843A4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894F9B2-5B6B-49F8-9FDC-043FF91754CC}" type="slidenum">
              <a:rPr lang="en-US" altLang="en-US"/>
              <a:pPr/>
              <a:t>18</a:t>
            </a:fld>
            <a:endParaRPr lang="en-US" altLang="en-US"/>
          </a:p>
        </p:txBody>
      </p:sp>
      <p:pic>
        <p:nvPicPr>
          <p:cNvPr id="30724" name="Picture 6">
            <a:extLst>
              <a:ext uri="{FF2B5EF4-FFF2-40B4-BE49-F238E27FC236}">
                <a16:creationId xmlns:a16="http://schemas.microsoft.com/office/drawing/2014/main" id="{F1D935B1-BD1A-4E7E-871F-1BFD6AC41B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988" y="841375"/>
            <a:ext cx="6653212" cy="484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Text Placeholder 3">
            <a:extLst>
              <a:ext uri="{FF2B5EF4-FFF2-40B4-BE49-F238E27FC236}">
                <a16:creationId xmlns:a16="http://schemas.microsoft.com/office/drawing/2014/main" id="{366DE815-4C6B-407A-B6BF-A3F5CC0CE9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lv-LV" altLang="en-US"/>
              <a:t>22.11.2019., Jelgava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Content Placeholder 6">
            <a:extLst>
              <a:ext uri="{FF2B5EF4-FFF2-40B4-BE49-F238E27FC236}">
                <a16:creationId xmlns:a16="http://schemas.microsoft.com/office/drawing/2014/main" id="{FE1CE3D8-776A-43A2-8721-475206978D1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2675" y="401638"/>
            <a:ext cx="5729288" cy="2892425"/>
          </a:xfrm>
        </p:spPr>
      </p:pic>
      <p:sp>
        <p:nvSpPr>
          <p:cNvPr id="31747" name="Text Placeholder 4">
            <a:extLst>
              <a:ext uri="{FF2B5EF4-FFF2-40B4-BE49-F238E27FC236}">
                <a16:creationId xmlns:a16="http://schemas.microsoft.com/office/drawing/2014/main" id="{67F641CA-AB7B-407E-BABA-A2B84D3CC85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1748" name="Slide Number Placeholder 5">
            <a:extLst>
              <a:ext uri="{FF2B5EF4-FFF2-40B4-BE49-F238E27FC236}">
                <a16:creationId xmlns:a16="http://schemas.microsoft.com/office/drawing/2014/main" id="{642FED03-01AD-4BB4-9A1E-F8713381CFF0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B5C9E0E-D760-4B20-B253-2D5911DCE2D5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C365E33-3B21-4AC0-8FF8-D238A0F97365}"/>
              </a:ext>
            </a:extLst>
          </p:cNvPr>
          <p:cNvSpPr/>
          <p:nvPr/>
        </p:nvSpPr>
        <p:spPr>
          <a:xfrm>
            <a:off x="3898274" y="228600"/>
            <a:ext cx="112723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lv-LV" sz="54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Vs</a:t>
            </a:r>
            <a:r>
              <a:rPr lang="lv-LV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</a:t>
            </a:r>
            <a:endParaRPr lang="en-US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31750" name="Picture 6">
            <a:extLst>
              <a:ext uri="{FF2B5EF4-FFF2-40B4-BE49-F238E27FC236}">
                <a16:creationId xmlns:a16="http://schemas.microsoft.com/office/drawing/2014/main" id="{8AF52270-42C4-4149-94E9-7D3E966C32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213" y="3382963"/>
            <a:ext cx="6505575" cy="29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7">
            <a:extLst>
              <a:ext uri="{FF2B5EF4-FFF2-40B4-BE49-F238E27FC236}">
                <a16:creationId xmlns:a16="http://schemas.microsoft.com/office/drawing/2014/main" id="{3B920C7D-2E39-40BE-B27C-28DE860792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638" y="3382963"/>
            <a:ext cx="1200150" cy="132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2" name="Text Placeholder 3">
            <a:extLst>
              <a:ext uri="{FF2B5EF4-FFF2-40B4-BE49-F238E27FC236}">
                <a16:creationId xmlns:a16="http://schemas.microsoft.com/office/drawing/2014/main" id="{83382B8F-DDFD-4BB2-B5CD-DF092FB666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lv-LV" altLang="en-US"/>
              <a:t>22.11.2019., Jelgava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Placeholder 3">
            <a:extLst>
              <a:ext uri="{FF2B5EF4-FFF2-40B4-BE49-F238E27FC236}">
                <a16:creationId xmlns:a16="http://schemas.microsoft.com/office/drawing/2014/main" id="{405DC55E-7C29-47DF-9D85-44A5A191EF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lv-LV" altLang="en-US"/>
              <a:t>22.11.2019., Jelgava</a:t>
            </a:r>
          </a:p>
        </p:txBody>
      </p:sp>
      <p:sp>
        <p:nvSpPr>
          <p:cNvPr id="13315" name="Text Placeholder 4">
            <a:extLst>
              <a:ext uri="{FF2B5EF4-FFF2-40B4-BE49-F238E27FC236}">
                <a16:creationId xmlns:a16="http://schemas.microsoft.com/office/drawing/2014/main" id="{1181CEB2-6EF2-4870-BB84-8AC4262C25A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lv-LV" altLang="en-US"/>
          </a:p>
        </p:txBody>
      </p:sp>
      <p:sp>
        <p:nvSpPr>
          <p:cNvPr id="13316" name="Slide Number Placeholder 5">
            <a:extLst>
              <a:ext uri="{FF2B5EF4-FFF2-40B4-BE49-F238E27FC236}">
                <a16:creationId xmlns:a16="http://schemas.microsoft.com/office/drawing/2014/main" id="{8DB7F208-316B-422A-BCC1-FD6B6145681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FE7FBCE-7AD8-46BC-B518-B0DECC54A9CE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13317" name="Title 1">
            <a:extLst>
              <a:ext uri="{FF2B5EF4-FFF2-40B4-BE49-F238E27FC236}">
                <a16:creationId xmlns:a16="http://schemas.microsoft.com/office/drawing/2014/main" id="{8D7FD898-98F6-4BB4-BB28-3455A884D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381000"/>
            <a:ext cx="6096000" cy="1036638"/>
          </a:xfrm>
        </p:spPr>
        <p:txBody>
          <a:bodyPr/>
          <a:lstStyle/>
          <a:p>
            <a:r>
              <a:rPr lang="lv-LV" altLang="en-US"/>
              <a:t>Ietvars</a:t>
            </a:r>
            <a:endParaRPr lang="en-US" alt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8E3D43F-D5B4-4B11-B1A6-BE2262CE48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1752600"/>
            <a:ext cx="6096000" cy="4373563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lv-LV" altLang="en-US"/>
              <a:t>Dažādās valstīs dažādas invazīvās sugas un pieredze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lv-LV" altLang="en-US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lv-LV" altLang="en-US"/>
              <a:t>Dažādi iespējamie risinājumi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lv-LV" altLang="en-US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lv-LV" altLang="en-US"/>
              <a:t>Ko no tā varam paņemt sev</a:t>
            </a:r>
          </a:p>
          <a:p>
            <a:pPr marL="342900" indent="-342900"/>
            <a:endParaRPr lang="en-US" alt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9FA87792-4495-4EBB-B5C0-4F75657A9E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519613"/>
            <a:ext cx="3106737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87FED095-ECDF-44D9-BE73-1643543B0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273050"/>
            <a:ext cx="6248400" cy="995363"/>
          </a:xfrm>
        </p:spPr>
        <p:txBody>
          <a:bodyPr/>
          <a:lstStyle/>
          <a:p>
            <a:r>
              <a:rPr lang="lv-LV" altLang="en-US"/>
              <a:t>Invadētā platība pret pagasta kopējo platību – proporcija (497)</a:t>
            </a:r>
          </a:p>
        </p:txBody>
      </p:sp>
      <p:pic>
        <p:nvPicPr>
          <p:cNvPr id="32771" name="Content Placeholder 7">
            <a:extLst>
              <a:ext uri="{FF2B5EF4-FFF2-40B4-BE49-F238E27FC236}">
                <a16:creationId xmlns:a16="http://schemas.microsoft.com/office/drawing/2014/main" id="{2D29DF2D-66A1-4011-B176-E7DE8DFA9AB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09750" y="1189038"/>
            <a:ext cx="6942138" cy="4913312"/>
          </a:xfrm>
        </p:spPr>
      </p:pic>
      <p:sp>
        <p:nvSpPr>
          <p:cNvPr id="32772" name="Slide Number Placeholder 6">
            <a:extLst>
              <a:ext uri="{FF2B5EF4-FFF2-40B4-BE49-F238E27FC236}">
                <a16:creationId xmlns:a16="http://schemas.microsoft.com/office/drawing/2014/main" id="{67BDF1E0-8593-403E-B215-914EFF59CFC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 bwMode="auto">
          <a:xfrm>
            <a:off x="8534400" y="6324600"/>
            <a:ext cx="433388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947A200-19ED-4C19-B717-98CD6C4D4B7B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32773" name="Text Placeholder 2">
            <a:extLst>
              <a:ext uri="{FF2B5EF4-FFF2-40B4-BE49-F238E27FC236}">
                <a16:creationId xmlns:a16="http://schemas.microsoft.com/office/drawing/2014/main" id="{BFB7B243-68F7-4505-8429-87359497535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lv-LV" altLang="en-US"/>
              <a:t>2013.gada dati</a:t>
            </a:r>
          </a:p>
        </p:txBody>
      </p:sp>
      <p:sp>
        <p:nvSpPr>
          <p:cNvPr id="32774" name="Text Placeholder 3">
            <a:extLst>
              <a:ext uri="{FF2B5EF4-FFF2-40B4-BE49-F238E27FC236}">
                <a16:creationId xmlns:a16="http://schemas.microsoft.com/office/drawing/2014/main" id="{3C83E109-693D-45D0-B5ED-32263838F46C}"/>
              </a:ext>
            </a:extLst>
          </p:cNvPr>
          <p:cNvSpPr txBox="1">
            <a:spLocks/>
          </p:cNvSpPr>
          <p:nvPr/>
        </p:nvSpPr>
        <p:spPr bwMode="auto">
          <a:xfrm>
            <a:off x="2590800" y="6324600"/>
            <a:ext cx="1981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957" tIns="46979" rIns="93957" bIns="46979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3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62000" indent="-292100">
              <a:spcBef>
                <a:spcPct val="20000"/>
              </a:spcBef>
              <a:buFont typeface="Arial" panose="020B0604020202020204" pitchFamily="34" charset="0"/>
              <a:buChar char="–"/>
              <a:defRPr sz="29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73163" indent="-233363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43063" indent="-233363">
              <a:spcBef>
                <a:spcPct val="20000"/>
              </a:spcBef>
              <a:buFont typeface="Arial" panose="020B0604020202020204" pitchFamily="34" charset="0"/>
              <a:buChar char="–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12963" indent="-233363">
              <a:spcBef>
                <a:spcPct val="20000"/>
              </a:spcBef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701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73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845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417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lv-LV" altLang="en-US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22.11.2019., Jelgava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Placeholder 2">
            <a:extLst>
              <a:ext uri="{FF2B5EF4-FFF2-40B4-BE49-F238E27FC236}">
                <a16:creationId xmlns:a16="http://schemas.microsoft.com/office/drawing/2014/main" id="{AB4B5B2A-67C0-48D7-BAB0-1ED46D6838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lv-LV" altLang="en-US"/>
          </a:p>
        </p:txBody>
      </p:sp>
      <p:sp>
        <p:nvSpPr>
          <p:cNvPr id="33795" name="Slide Number Placeholder 3">
            <a:extLst>
              <a:ext uri="{FF2B5EF4-FFF2-40B4-BE49-F238E27FC236}">
                <a16:creationId xmlns:a16="http://schemas.microsoft.com/office/drawing/2014/main" id="{0E80A431-678A-4C7F-81FF-DD88BB89F59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6BB223C-F26F-49A5-BA9C-F317E78FC505}" type="slidenum">
              <a:rPr lang="en-US" altLang="en-US"/>
              <a:pPr/>
              <a:t>21</a:t>
            </a:fld>
            <a:endParaRPr lang="en-US" altLang="en-US"/>
          </a:p>
        </p:txBody>
      </p:sp>
      <p:pic>
        <p:nvPicPr>
          <p:cNvPr id="33796" name="Picture 4">
            <a:extLst>
              <a:ext uri="{FF2B5EF4-FFF2-40B4-BE49-F238E27FC236}">
                <a16:creationId xmlns:a16="http://schemas.microsoft.com/office/drawing/2014/main" id="{53375892-A846-48C6-AA90-F0CAFB253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475" y="295275"/>
            <a:ext cx="3448050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Content Placeholder 8">
            <a:extLst>
              <a:ext uri="{FF2B5EF4-FFF2-40B4-BE49-F238E27FC236}">
                <a16:creationId xmlns:a16="http://schemas.microsoft.com/office/drawing/2014/main" id="{1CBF90C7-F3E2-4C13-BD19-55007E58C8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2978150"/>
            <a:ext cx="4781550" cy="318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Content Placeholder 10">
            <a:extLst>
              <a:ext uri="{FF2B5EF4-FFF2-40B4-BE49-F238E27FC236}">
                <a16:creationId xmlns:a16="http://schemas.microsoft.com/office/drawing/2014/main" id="{918F81B4-0AFE-4F3C-9B18-B5063A32B0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538" y="1273175"/>
            <a:ext cx="3268662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9" name="Text Placeholder 3">
            <a:extLst>
              <a:ext uri="{FF2B5EF4-FFF2-40B4-BE49-F238E27FC236}">
                <a16:creationId xmlns:a16="http://schemas.microsoft.com/office/drawing/2014/main" id="{492B81AA-78E2-47F9-80DB-7B610AC69B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lv-LV" altLang="en-US"/>
              <a:t>22.11.2019., Jelgava</a:t>
            </a:r>
          </a:p>
        </p:txBody>
      </p:sp>
      <p:pic>
        <p:nvPicPr>
          <p:cNvPr id="33800" name="Picture 9" descr="https://media.licdn.com/mpr/mpr/p/7/005/05a/2b0/1e837a1.jpg">
            <a:extLst>
              <a:ext uri="{FF2B5EF4-FFF2-40B4-BE49-F238E27FC236}">
                <a16:creationId xmlns:a16="http://schemas.microsoft.com/office/drawing/2014/main" id="{C05C9019-7C00-4A63-98D8-DE4129327E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900" y="354013"/>
            <a:ext cx="1511300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10" descr="http://patriotupdate.com/wp-content/uploads/2013/01/Screen-shot-2013-01-17-at-9.04.21-AM.png">
            <a:extLst>
              <a:ext uri="{FF2B5EF4-FFF2-40B4-BE49-F238E27FC236}">
                <a16:creationId xmlns:a16="http://schemas.microsoft.com/office/drawing/2014/main" id="{A7272B95-3F6B-4AB9-B0C4-4AD172491E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638" y="223838"/>
            <a:ext cx="134143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A50BD-C402-4144-8CDD-68BA48B4B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/>
              <a:t>Iespējamie risinājumi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E0DCE3-1625-4749-8B5F-61D8FF5F38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8400" y="1774054"/>
            <a:ext cx="6096000" cy="4373573"/>
          </a:xfrm>
        </p:spPr>
        <p:txBody>
          <a:bodyPr>
            <a:normAutofit fontScale="92500" lnSpcReduction="10000"/>
          </a:bodyPr>
          <a:lstStyle/>
          <a:p>
            <a:r>
              <a:rPr lang="lv-LV" dirty="0"/>
              <a:t>Brīvprātīgo iesaiste</a:t>
            </a:r>
          </a:p>
          <a:p>
            <a:r>
              <a:rPr lang="lv-LV" dirty="0"/>
              <a:t>Kvalificēts darbinieks izdara vairāk</a:t>
            </a:r>
          </a:p>
          <a:p>
            <a:r>
              <a:rPr lang="lv-LV" dirty="0"/>
              <a:t>Uz pasākumiem var pievilināt, apvienojot </a:t>
            </a:r>
          </a:p>
          <a:p>
            <a:endParaRPr lang="lv-LV" dirty="0"/>
          </a:p>
          <a:p>
            <a:endParaRPr lang="lv-LV" dirty="0"/>
          </a:p>
          <a:p>
            <a:endParaRPr lang="lv-LV" dirty="0"/>
          </a:p>
          <a:p>
            <a:endParaRPr lang="lv-LV" dirty="0"/>
          </a:p>
          <a:p>
            <a:endParaRPr lang="lv-LV" dirty="0"/>
          </a:p>
          <a:p>
            <a:r>
              <a:rPr lang="lv-LV" dirty="0"/>
              <a:t>Skolās, mājās izglītot</a:t>
            </a:r>
          </a:p>
          <a:p>
            <a:r>
              <a:rPr lang="lv-LV" dirty="0"/>
              <a:t>Vizuāli – pazīstami cilvēki</a:t>
            </a:r>
          </a:p>
          <a:p>
            <a:r>
              <a:rPr lang="lv-LV" dirty="0"/>
              <a:t>Talkas</a:t>
            </a:r>
          </a:p>
          <a:p>
            <a:r>
              <a:rPr lang="lv-LV" dirty="0"/>
              <a:t>Komunikācija, sabiedrības iesaiste</a:t>
            </a:r>
          </a:p>
          <a:p>
            <a:r>
              <a:rPr lang="lv-LV" dirty="0"/>
              <a:t>Industriju iesaiste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F801B4-9932-4F97-8404-35BB705B33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6C3DFB-0BDD-4511-8E46-B5D5A02B027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9E532-A945-418C-B9D4-0B71852D0C1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4726F2B2-69DE-4501-96D2-9D0BD20A91A4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  <p:pic>
        <p:nvPicPr>
          <p:cNvPr id="2050" name="Picture 2" descr="Attēlu rezultāti vaicājumam “motocross”">
            <a:extLst>
              <a:ext uri="{FF2B5EF4-FFF2-40B4-BE49-F238E27FC236}">
                <a16:creationId xmlns:a16="http://schemas.microsoft.com/office/drawing/2014/main" id="{2FC135D1-98B0-4D33-8237-88F9270C2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067" y="2913171"/>
            <a:ext cx="3419475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ttēlu rezultāti vaicājumam “keitija perija”">
            <a:extLst>
              <a:ext uri="{FF2B5EF4-FFF2-40B4-BE49-F238E27FC236}">
                <a16:creationId xmlns:a16="http://schemas.microsoft.com/office/drawing/2014/main" id="{F0D127D6-543A-4B3A-8919-35EC2EE85D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3777461"/>
            <a:ext cx="1866900" cy="244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4087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 Placeholder 2">
            <a:extLst>
              <a:ext uri="{FF2B5EF4-FFF2-40B4-BE49-F238E27FC236}">
                <a16:creationId xmlns:a16="http://schemas.microsoft.com/office/drawing/2014/main" id="{79441E39-120F-4E56-922B-F43729D952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lv-LV" altLang="en-US" sz="2400" b="1" dirty="0"/>
              <a:t>Sargājot augus, sargājam Latviju!</a:t>
            </a:r>
          </a:p>
          <a:p>
            <a:endParaRPr lang="lv-LV" altLang="en-US" sz="24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BAE238-C31D-4E37-95B6-958BE794FA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903" y="2955964"/>
            <a:ext cx="3736194" cy="2805074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CCE53916-24FC-4186-9CE0-E38155399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371" y="364864"/>
            <a:ext cx="3106737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214A41-E64B-4A46-AB01-2F7B584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25" y="194199"/>
            <a:ext cx="2575878" cy="257587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81703B0-7ECC-4E38-87E9-6C0C6BD46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304800"/>
            <a:ext cx="6096000" cy="1066800"/>
          </a:xfrm>
        </p:spPr>
        <p:txBody>
          <a:bodyPr/>
          <a:lstStyle/>
          <a:p>
            <a:r>
              <a:rPr lang="lv-LV" altLang="en-US"/>
              <a:t>Rumānijā </a:t>
            </a:r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1B0BE3F7-1FF2-4175-8806-1FE087C0774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363" y="1570037"/>
            <a:ext cx="3212642" cy="4280468"/>
          </a:xfrm>
        </p:spPr>
      </p:pic>
      <p:sp>
        <p:nvSpPr>
          <p:cNvPr id="15364" name="Text Placeholder 5">
            <a:extLst>
              <a:ext uri="{FF2B5EF4-FFF2-40B4-BE49-F238E27FC236}">
                <a16:creationId xmlns:a16="http://schemas.microsoft.com/office/drawing/2014/main" id="{18FB9BB0-821E-4693-B7F6-4631681D67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lv-LV" altLang="en-US"/>
          </a:p>
        </p:txBody>
      </p:sp>
      <p:sp>
        <p:nvSpPr>
          <p:cNvPr id="15365" name="Slide Number Placeholder 6">
            <a:extLst>
              <a:ext uri="{FF2B5EF4-FFF2-40B4-BE49-F238E27FC236}">
                <a16:creationId xmlns:a16="http://schemas.microsoft.com/office/drawing/2014/main" id="{179A9DF3-0A3D-4E6B-822B-FFEE3EE6355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3FB19CA-3EF7-495B-B755-DFB91F6A5ABA}" type="slidenum">
              <a:rPr lang="en-US" altLang="en-US"/>
              <a:pPr/>
              <a:t>3</a:t>
            </a:fld>
            <a:endParaRPr lang="en-US" altLang="en-US"/>
          </a:p>
        </p:txBody>
      </p:sp>
      <p:pic>
        <p:nvPicPr>
          <p:cNvPr id="15366" name="Picture 9" descr="Attēlu rezultāti vaicājumam “romanian flag”">
            <a:extLst>
              <a:ext uri="{FF2B5EF4-FFF2-40B4-BE49-F238E27FC236}">
                <a16:creationId xmlns:a16="http://schemas.microsoft.com/office/drawing/2014/main" id="{519DC828-CABB-4F9E-B2D7-43C1C03B52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925" y="104775"/>
            <a:ext cx="1905000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Content Placeholder 3">
            <a:extLst>
              <a:ext uri="{FF2B5EF4-FFF2-40B4-BE49-F238E27FC236}">
                <a16:creationId xmlns:a16="http://schemas.microsoft.com/office/drawing/2014/main" id="{EBA274CE-5B7E-493D-BB7D-7F936138E1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15000" y="1752600"/>
            <a:ext cx="2971800" cy="4373563"/>
          </a:xfrm>
        </p:spPr>
        <p:txBody>
          <a:bodyPr/>
          <a:lstStyle/>
          <a:p>
            <a:r>
              <a:rPr lang="lv-LV" altLang="en-US"/>
              <a:t>&gt;30% neadekvātas izmaksas</a:t>
            </a:r>
          </a:p>
          <a:p>
            <a:r>
              <a:rPr lang="lv-LV" altLang="en-US"/>
              <a:t>~7 m gadā sēklas +saknenis</a:t>
            </a:r>
          </a:p>
          <a:p>
            <a:r>
              <a:rPr lang="lv-LV" altLang="en-US"/>
              <a:t>Bagāti barības vielām</a:t>
            </a:r>
          </a:p>
          <a:p>
            <a:r>
              <a:rPr lang="lv-LV" altLang="en-US"/>
              <a:t>Aizēno visu apakšā, pat niedre pazūd</a:t>
            </a:r>
          </a:p>
          <a:p>
            <a:endParaRPr lang="en-US" altLang="en-US"/>
          </a:p>
        </p:txBody>
      </p:sp>
      <p:sp>
        <p:nvSpPr>
          <p:cNvPr id="15369" name="Text Placeholder 3">
            <a:extLst>
              <a:ext uri="{FF2B5EF4-FFF2-40B4-BE49-F238E27FC236}">
                <a16:creationId xmlns:a16="http://schemas.microsoft.com/office/drawing/2014/main" id="{6E66DBF5-4720-4886-AB39-8124E37164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lv-LV" altLang="en-US"/>
              <a:t>22.11.2019., Jelgava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Placeholder 3">
            <a:extLst>
              <a:ext uri="{FF2B5EF4-FFF2-40B4-BE49-F238E27FC236}">
                <a16:creationId xmlns:a16="http://schemas.microsoft.com/office/drawing/2014/main" id="{92C34DE6-3A3F-40BC-9410-72D11B4579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lv-LV" altLang="en-US"/>
              <a:t>22.11.2019., Jelgava</a:t>
            </a:r>
          </a:p>
        </p:txBody>
      </p:sp>
      <p:sp>
        <p:nvSpPr>
          <p:cNvPr id="16387" name="Text Placeholder 4">
            <a:extLst>
              <a:ext uri="{FF2B5EF4-FFF2-40B4-BE49-F238E27FC236}">
                <a16:creationId xmlns:a16="http://schemas.microsoft.com/office/drawing/2014/main" id="{F75BED77-8C34-4AC0-B556-3652829647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lv-LV" altLang="en-US"/>
          </a:p>
        </p:txBody>
      </p:sp>
      <p:sp>
        <p:nvSpPr>
          <p:cNvPr id="16388" name="Slide Number Placeholder 5">
            <a:extLst>
              <a:ext uri="{FF2B5EF4-FFF2-40B4-BE49-F238E27FC236}">
                <a16:creationId xmlns:a16="http://schemas.microsoft.com/office/drawing/2014/main" id="{24163686-0B05-4897-BFE6-B2A70E47CE1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B6EB14F-28D8-43DF-B5FE-14CBA1DA6366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16389" name="Title 1">
            <a:extLst>
              <a:ext uri="{FF2B5EF4-FFF2-40B4-BE49-F238E27FC236}">
                <a16:creationId xmlns:a16="http://schemas.microsoft.com/office/drawing/2014/main" id="{7EB338F9-4BBD-44A7-996F-EC58DF208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381000"/>
            <a:ext cx="6096000" cy="1036638"/>
          </a:xfrm>
        </p:spPr>
        <p:txBody>
          <a:bodyPr/>
          <a:lstStyle/>
          <a:p>
            <a:r>
              <a:rPr lang="lv-LV" altLang="en-US" i="1" dirty="0" err="1"/>
              <a:t>Nelumbo</a:t>
            </a:r>
            <a:r>
              <a:rPr lang="lv-LV" altLang="en-US" i="1" dirty="0"/>
              <a:t> </a:t>
            </a:r>
            <a:r>
              <a:rPr lang="lv-LV" altLang="en-US" i="1" dirty="0" err="1"/>
              <a:t>nucifera</a:t>
            </a:r>
            <a:endParaRPr lang="en-US" altLang="en-US" i="1" dirty="0"/>
          </a:p>
        </p:txBody>
      </p:sp>
      <p:pic>
        <p:nvPicPr>
          <p:cNvPr id="16390" name="Content Placeholder 2">
            <a:extLst>
              <a:ext uri="{FF2B5EF4-FFF2-40B4-BE49-F238E27FC236}">
                <a16:creationId xmlns:a16="http://schemas.microsoft.com/office/drawing/2014/main" id="{58EBC50D-909A-4DC4-B2EE-D8E97093407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20875" y="1069975"/>
            <a:ext cx="6613525" cy="495935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74E47D02-20ED-4F0B-9DF6-940AEC8C0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304800"/>
            <a:ext cx="6096000" cy="1066800"/>
          </a:xfrm>
        </p:spPr>
        <p:txBody>
          <a:bodyPr/>
          <a:lstStyle/>
          <a:p>
            <a:r>
              <a:rPr lang="lv-LV" altLang="en-US" i="1"/>
              <a:t>Nelumbo nucifera </a:t>
            </a:r>
            <a:r>
              <a:rPr lang="lv-LV" altLang="en-US"/>
              <a:t>– ko ar to darīt?</a:t>
            </a:r>
          </a:p>
        </p:txBody>
      </p:sp>
      <p:sp>
        <p:nvSpPr>
          <p:cNvPr id="17411" name="Content Placeholder 3">
            <a:extLst>
              <a:ext uri="{FF2B5EF4-FFF2-40B4-BE49-F238E27FC236}">
                <a16:creationId xmlns:a16="http://schemas.microsoft.com/office/drawing/2014/main" id="{C024D2EF-6024-4D27-8936-7AA80FFDE3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15000" y="2387600"/>
            <a:ext cx="2971800" cy="3738563"/>
          </a:xfrm>
        </p:spPr>
        <p:txBody>
          <a:bodyPr/>
          <a:lstStyle/>
          <a:p>
            <a:endParaRPr lang="lv-LV" altLang="en-US"/>
          </a:p>
        </p:txBody>
      </p:sp>
      <p:sp>
        <p:nvSpPr>
          <p:cNvPr id="17412" name="Text Placeholder 4">
            <a:extLst>
              <a:ext uri="{FF2B5EF4-FFF2-40B4-BE49-F238E27FC236}">
                <a16:creationId xmlns:a16="http://schemas.microsoft.com/office/drawing/2014/main" id="{A54002F6-B011-4969-8A29-35FA5E4D8E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lv-LV" altLang="en-US"/>
          </a:p>
        </p:txBody>
      </p:sp>
      <p:sp>
        <p:nvSpPr>
          <p:cNvPr id="17413" name="Text Placeholder 5">
            <a:extLst>
              <a:ext uri="{FF2B5EF4-FFF2-40B4-BE49-F238E27FC236}">
                <a16:creationId xmlns:a16="http://schemas.microsoft.com/office/drawing/2014/main" id="{1B10F8DC-EF10-4185-83BB-C9594764610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715000" y="1852613"/>
            <a:ext cx="2971800" cy="534987"/>
          </a:xfrm>
        </p:spPr>
        <p:txBody>
          <a:bodyPr/>
          <a:lstStyle/>
          <a:p>
            <a:endParaRPr lang="lv-LV" altLang="en-US"/>
          </a:p>
        </p:txBody>
      </p:sp>
      <p:sp>
        <p:nvSpPr>
          <p:cNvPr id="17414" name="Text Placeholder 7">
            <a:extLst>
              <a:ext uri="{FF2B5EF4-FFF2-40B4-BE49-F238E27FC236}">
                <a16:creationId xmlns:a16="http://schemas.microsoft.com/office/drawing/2014/main" id="{16403239-ACD7-45F1-B7E5-E923333F6FC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lv-LV" altLang="en-US"/>
          </a:p>
        </p:txBody>
      </p:sp>
      <p:sp>
        <p:nvSpPr>
          <p:cNvPr id="17415" name="Slide Number Placeholder 8">
            <a:extLst>
              <a:ext uri="{FF2B5EF4-FFF2-40B4-BE49-F238E27FC236}">
                <a16:creationId xmlns:a16="http://schemas.microsoft.com/office/drawing/2014/main" id="{30006CCA-AE91-4C0A-A97C-3ADF0F66335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8C40AFA-318A-41AA-9299-2ECB1BF54FB7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17416" name="Content Placeholder 3">
            <a:extLst>
              <a:ext uri="{FF2B5EF4-FFF2-40B4-BE49-F238E27FC236}">
                <a16:creationId xmlns:a16="http://schemas.microsoft.com/office/drawing/2014/main" id="{1F2905C8-97CE-45B6-B4BD-438A26B8D1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90800" y="2387600"/>
            <a:ext cx="2895600" cy="3738563"/>
          </a:xfrm>
        </p:spPr>
        <p:txBody>
          <a:bodyPr/>
          <a:lstStyle/>
          <a:p>
            <a:endParaRPr lang="en-US" altLang="en-US"/>
          </a:p>
        </p:txBody>
      </p:sp>
      <p:pic>
        <p:nvPicPr>
          <p:cNvPr id="17417" name="Picture 4">
            <a:extLst>
              <a:ext uri="{FF2B5EF4-FFF2-40B4-BE49-F238E27FC236}">
                <a16:creationId xmlns:a16="http://schemas.microsoft.com/office/drawing/2014/main" id="{347E6981-5CDC-4B1A-9583-7E9838DC0D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313" y="1493838"/>
            <a:ext cx="6719887" cy="463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Text Placeholder 3">
            <a:extLst>
              <a:ext uri="{FF2B5EF4-FFF2-40B4-BE49-F238E27FC236}">
                <a16:creationId xmlns:a16="http://schemas.microsoft.com/office/drawing/2014/main" id="{2034C7C7-B3B8-4158-B272-6843411655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lv-LV" altLang="en-US"/>
              <a:t>22.11.2019., Jelgava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C552B4B3-04F8-44A0-B738-E37BAF9C4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381000"/>
            <a:ext cx="6096000" cy="1036638"/>
          </a:xfrm>
        </p:spPr>
        <p:txBody>
          <a:bodyPr/>
          <a:lstStyle/>
          <a:p>
            <a:r>
              <a:rPr lang="lv-LV" altLang="en-US"/>
              <a:t>Ko ar to darīt?</a:t>
            </a:r>
            <a:endParaRPr lang="en-US" altLang="en-US"/>
          </a:p>
        </p:txBody>
      </p:sp>
      <p:sp>
        <p:nvSpPr>
          <p:cNvPr id="18435" name="Text Placeholder 3">
            <a:extLst>
              <a:ext uri="{FF2B5EF4-FFF2-40B4-BE49-F238E27FC236}">
                <a16:creationId xmlns:a16="http://schemas.microsoft.com/office/drawing/2014/main" id="{82DB1462-9255-4638-9E97-904906ACD0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8436" name="Text Placeholder 4">
            <a:extLst>
              <a:ext uri="{FF2B5EF4-FFF2-40B4-BE49-F238E27FC236}">
                <a16:creationId xmlns:a16="http://schemas.microsoft.com/office/drawing/2014/main" id="{CED8C2C7-8313-41A5-B84C-13ABDB433E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8437" name="Slide Number Placeholder 5">
            <a:extLst>
              <a:ext uri="{FF2B5EF4-FFF2-40B4-BE49-F238E27FC236}">
                <a16:creationId xmlns:a16="http://schemas.microsoft.com/office/drawing/2014/main" id="{16DD643F-7972-434E-83A9-B711DD1131E0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8455B1B-1359-4284-BE38-09E2ED5D2E9F}" type="slidenum">
              <a:rPr lang="en-US" altLang="en-US"/>
              <a:pPr/>
              <a:t>6</a:t>
            </a:fld>
            <a:endParaRPr lang="en-US" altLang="en-US"/>
          </a:p>
        </p:txBody>
      </p:sp>
      <p:pic>
        <p:nvPicPr>
          <p:cNvPr id="18438" name="Picture 6">
            <a:extLst>
              <a:ext uri="{FF2B5EF4-FFF2-40B4-BE49-F238E27FC236}">
                <a16:creationId xmlns:a16="http://schemas.microsoft.com/office/drawing/2014/main" id="{3A3D2619-770F-4934-A11A-4F56C3543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050" y="1101725"/>
            <a:ext cx="3338513" cy="317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8">
            <a:extLst>
              <a:ext uri="{FF2B5EF4-FFF2-40B4-BE49-F238E27FC236}">
                <a16:creationId xmlns:a16="http://schemas.microsoft.com/office/drawing/2014/main" id="{C575DCB8-EF5D-45AD-A115-405C54F66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4375150"/>
            <a:ext cx="6246812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2" descr="Attēlu rezultāti vaicājumam “nelumbo nucifera”">
            <a:extLst>
              <a:ext uri="{FF2B5EF4-FFF2-40B4-BE49-F238E27FC236}">
                <a16:creationId xmlns:a16="http://schemas.microsoft.com/office/drawing/2014/main" id="{6A154746-3DB7-4362-AFD7-50DFBE81F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988" y="437515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13">
            <a:extLst>
              <a:ext uri="{FF2B5EF4-FFF2-40B4-BE49-F238E27FC236}">
                <a16:creationId xmlns:a16="http://schemas.microsoft.com/office/drawing/2014/main" id="{3E0C9667-C801-411E-B142-A4C59546B3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588" y="890588"/>
            <a:ext cx="13589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15">
            <a:extLst>
              <a:ext uri="{FF2B5EF4-FFF2-40B4-BE49-F238E27FC236}">
                <a16:creationId xmlns:a16="http://schemas.microsoft.com/office/drawing/2014/main" id="{749FC6C1-ECE0-4439-B5C4-920CBF8BB8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2522538"/>
            <a:ext cx="5065712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16">
            <a:extLst>
              <a:ext uri="{FF2B5EF4-FFF2-40B4-BE49-F238E27FC236}">
                <a16:creationId xmlns:a16="http://schemas.microsoft.com/office/drawing/2014/main" id="{A0B239DA-B409-4F80-9708-44CCBDB8A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138" y="1277938"/>
            <a:ext cx="2525712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B87AED3B-0FEC-4A67-9106-AA091AE64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4575" y="217488"/>
            <a:ext cx="6096000" cy="1036637"/>
          </a:xfrm>
        </p:spPr>
        <p:txBody>
          <a:bodyPr/>
          <a:lstStyle/>
          <a:p>
            <a:r>
              <a:rPr lang="lv-LV" altLang="en-US"/>
              <a:t>Likumdošana – kaitēkļi, invazīvas sugas</a:t>
            </a:r>
            <a:endParaRPr lang="en-US" altLang="en-US"/>
          </a:p>
        </p:txBody>
      </p:sp>
      <p:sp>
        <p:nvSpPr>
          <p:cNvPr id="19459" name="Text Placeholder 3">
            <a:extLst>
              <a:ext uri="{FF2B5EF4-FFF2-40B4-BE49-F238E27FC236}">
                <a16:creationId xmlns:a16="http://schemas.microsoft.com/office/drawing/2014/main" id="{0323566C-1AF5-431C-952F-AB90EA7937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9460" name="Text Placeholder 4">
            <a:extLst>
              <a:ext uri="{FF2B5EF4-FFF2-40B4-BE49-F238E27FC236}">
                <a16:creationId xmlns:a16="http://schemas.microsoft.com/office/drawing/2014/main" id="{6735F90F-DA18-4D8D-9C79-E714E9666B7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9461" name="Slide Number Placeholder 5">
            <a:extLst>
              <a:ext uri="{FF2B5EF4-FFF2-40B4-BE49-F238E27FC236}">
                <a16:creationId xmlns:a16="http://schemas.microsoft.com/office/drawing/2014/main" id="{98536C82-7B03-4C82-916D-AA3F1374F736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4B8FB52-30EA-40D9-9FF3-D14BCD24B57A}" type="slidenum">
              <a:rPr lang="en-US" altLang="en-US"/>
              <a:pPr/>
              <a:t>7</a:t>
            </a:fld>
            <a:endParaRPr lang="en-US" altLang="en-US"/>
          </a:p>
        </p:txBody>
      </p:sp>
      <p:pic>
        <p:nvPicPr>
          <p:cNvPr id="19462" name="Picture 2" descr="Attēlu rezultāti vaicājumam “ceratitis c apitata”">
            <a:extLst>
              <a:ext uri="{FF2B5EF4-FFF2-40B4-BE49-F238E27FC236}">
                <a16:creationId xmlns:a16="http://schemas.microsoft.com/office/drawing/2014/main" id="{61765D78-EA89-4FCD-A04F-0B456B4255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575" y="1063625"/>
            <a:ext cx="2562225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4" descr="Attēlu rezultāti vaicājumam “tuta absoluta”">
            <a:extLst>
              <a:ext uri="{FF2B5EF4-FFF2-40B4-BE49-F238E27FC236}">
                <a16:creationId xmlns:a16="http://schemas.microsoft.com/office/drawing/2014/main" id="{77081B52-A25C-4FAB-ABDC-5EB70762D8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2970213"/>
            <a:ext cx="302895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6">
            <a:extLst>
              <a:ext uri="{FF2B5EF4-FFF2-40B4-BE49-F238E27FC236}">
                <a16:creationId xmlns:a16="http://schemas.microsoft.com/office/drawing/2014/main" id="{4847C0AF-2B44-4430-8F0A-B02DBE458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4302125"/>
            <a:ext cx="6607175" cy="225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7">
            <a:extLst>
              <a:ext uri="{FF2B5EF4-FFF2-40B4-BE49-F238E27FC236}">
                <a16:creationId xmlns:a16="http://schemas.microsoft.com/office/drawing/2014/main" id="{80B971A1-084F-4726-BDE9-EC3B52D545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725" y="1022350"/>
            <a:ext cx="2573338" cy="318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Rectangle 8">
            <a:extLst>
              <a:ext uri="{FF2B5EF4-FFF2-40B4-BE49-F238E27FC236}">
                <a16:creationId xmlns:a16="http://schemas.microsoft.com/office/drawing/2014/main" id="{FEB5490D-62CF-49A9-900C-04E72C90A2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3913" y="2541588"/>
            <a:ext cx="1718740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lv-LV" altLang="en-US" i="1" dirty="0" err="1"/>
              <a:t>Ceratitis</a:t>
            </a:r>
            <a:r>
              <a:rPr lang="lv-LV" altLang="en-US" i="1" dirty="0"/>
              <a:t> </a:t>
            </a:r>
            <a:r>
              <a:rPr lang="lv-LV" altLang="en-US" i="1" dirty="0" err="1"/>
              <a:t>capitata</a:t>
            </a:r>
            <a:endParaRPr lang="lv-LV" altLang="en-US" i="1" dirty="0"/>
          </a:p>
        </p:txBody>
      </p:sp>
      <p:sp>
        <p:nvSpPr>
          <p:cNvPr id="19467" name="Rectangle 9">
            <a:extLst>
              <a:ext uri="{FF2B5EF4-FFF2-40B4-BE49-F238E27FC236}">
                <a16:creationId xmlns:a16="http://schemas.microsoft.com/office/drawing/2014/main" id="{69C3A5A3-B1F0-4723-B13A-69ABE467BA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8913" y="2363788"/>
            <a:ext cx="45720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lv-LV" altLang="en-US" i="1" dirty="0"/>
          </a:p>
          <a:p>
            <a:r>
              <a:rPr lang="lv-LV" altLang="en-US" i="1" dirty="0" err="1"/>
              <a:t>Tuta</a:t>
            </a:r>
            <a:r>
              <a:rPr lang="lv-LV" altLang="en-US" i="1" dirty="0"/>
              <a:t> </a:t>
            </a:r>
            <a:r>
              <a:rPr lang="lv-LV" altLang="en-US" i="1" dirty="0" err="1"/>
              <a:t>absoluta</a:t>
            </a:r>
            <a:endParaRPr lang="lv-LV" altLang="en-US" i="1" dirty="0"/>
          </a:p>
          <a:p>
            <a:endParaRPr lang="lv-LV" altLang="en-US" i="1" dirty="0"/>
          </a:p>
          <a:p>
            <a:endParaRPr lang="en-US" altLang="en-US" i="1" dirty="0"/>
          </a:p>
        </p:txBody>
      </p:sp>
      <p:pic>
        <p:nvPicPr>
          <p:cNvPr id="19468" name="Picture 6" descr="Attēlu rezultāti vaicājumam “xylella fastidiosa”">
            <a:extLst>
              <a:ext uri="{FF2B5EF4-FFF2-40B4-BE49-F238E27FC236}">
                <a16:creationId xmlns:a16="http://schemas.microsoft.com/office/drawing/2014/main" id="{24E143EB-769C-4CDF-9AA2-67C5CA79F1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188" y="4381500"/>
            <a:ext cx="1633537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8">
            <a:extLst>
              <a:ext uri="{FF2B5EF4-FFF2-40B4-BE49-F238E27FC236}">
                <a16:creationId xmlns:a16="http://schemas.microsoft.com/office/drawing/2014/main" id="{FFE8D805-70B4-44A7-B7E1-6A18395FF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3725" y="4125153"/>
            <a:ext cx="1943032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lv-LV" altLang="en-US" i="1" dirty="0" err="1"/>
              <a:t>Diabrotica</a:t>
            </a:r>
            <a:r>
              <a:rPr lang="lv-LV" altLang="en-US" i="1" dirty="0"/>
              <a:t> </a:t>
            </a:r>
            <a:r>
              <a:rPr lang="lv-LV" altLang="en-US" i="1" dirty="0" err="1"/>
              <a:t>virgifera</a:t>
            </a:r>
            <a:endParaRPr lang="lv-LV" altLang="en-US" i="1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5C9BE157-7D53-4EAA-99DD-D84B37037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9090" y="6525981"/>
            <a:ext cx="1705916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lv-LV" altLang="en-US" i="1" dirty="0" err="1"/>
              <a:t>Xylella</a:t>
            </a:r>
            <a:r>
              <a:rPr lang="lv-LV" altLang="en-US" i="1" dirty="0"/>
              <a:t> </a:t>
            </a:r>
            <a:r>
              <a:rPr lang="lv-LV" altLang="en-US" i="1" dirty="0" err="1"/>
              <a:t>fastidiosa</a:t>
            </a:r>
            <a:endParaRPr lang="lv-LV" altLang="en-US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EFA744D-760A-4659-9F7A-8F653CB1E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304800"/>
            <a:ext cx="6096000" cy="1066800"/>
          </a:xfrm>
        </p:spPr>
        <p:txBody>
          <a:bodyPr/>
          <a:lstStyle/>
          <a:p>
            <a:r>
              <a:rPr lang="lv-LV" altLang="en-US"/>
              <a:t>Itālijā </a:t>
            </a:r>
          </a:p>
        </p:txBody>
      </p:sp>
      <p:sp>
        <p:nvSpPr>
          <p:cNvPr id="20483" name="Text Placeholder 5">
            <a:extLst>
              <a:ext uri="{FF2B5EF4-FFF2-40B4-BE49-F238E27FC236}">
                <a16:creationId xmlns:a16="http://schemas.microsoft.com/office/drawing/2014/main" id="{F50A4EEB-A286-4995-93A2-DBDE3824363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lv-LV" altLang="en-US"/>
          </a:p>
        </p:txBody>
      </p:sp>
      <p:sp>
        <p:nvSpPr>
          <p:cNvPr id="20484" name="Slide Number Placeholder 6">
            <a:extLst>
              <a:ext uri="{FF2B5EF4-FFF2-40B4-BE49-F238E27FC236}">
                <a16:creationId xmlns:a16="http://schemas.microsoft.com/office/drawing/2014/main" id="{C48A9BCB-5518-4639-85A6-51936CF84F7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EA3C077-D277-4615-8064-4277358055F5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20485" name="Content Placeholder 3">
            <a:extLst>
              <a:ext uri="{FF2B5EF4-FFF2-40B4-BE49-F238E27FC236}">
                <a16:creationId xmlns:a16="http://schemas.microsoft.com/office/drawing/2014/main" id="{CD88C6DA-890C-498E-AA61-53F3DD658B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15000" y="1752600"/>
            <a:ext cx="2971800" cy="4373563"/>
          </a:xfrm>
        </p:spPr>
        <p:txBody>
          <a:bodyPr/>
          <a:lstStyle/>
          <a:p>
            <a:r>
              <a:rPr lang="lv-LV" altLang="en-US"/>
              <a:t>25 gadu laikā plaši izplatījies</a:t>
            </a:r>
          </a:p>
          <a:p>
            <a:r>
              <a:rPr lang="lv-LV" altLang="en-US"/>
              <a:t>Pārdeva, nebrīdināja par vairošanās iespējām</a:t>
            </a:r>
          </a:p>
          <a:p>
            <a:r>
              <a:rPr lang="lv-LV" altLang="en-US"/>
              <a:t>Vietējais </a:t>
            </a:r>
            <a:r>
              <a:rPr lang="lv-LV" altLang="en-US" i="1"/>
              <a:t>Emys orbicularis </a:t>
            </a:r>
            <a:r>
              <a:rPr lang="lv-LV" altLang="en-US"/>
              <a:t>uz iznīnšanas robežas</a:t>
            </a:r>
          </a:p>
          <a:p>
            <a:endParaRPr lang="en-US" altLang="en-US"/>
          </a:p>
        </p:txBody>
      </p:sp>
      <p:sp>
        <p:nvSpPr>
          <p:cNvPr id="20486" name="Text Placeholder 3">
            <a:extLst>
              <a:ext uri="{FF2B5EF4-FFF2-40B4-BE49-F238E27FC236}">
                <a16:creationId xmlns:a16="http://schemas.microsoft.com/office/drawing/2014/main" id="{DCF27F18-7EED-441F-9C5C-CFA5B5F257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lv-LV" altLang="en-US"/>
              <a:t>22.11.2019., Jelgava</a:t>
            </a:r>
          </a:p>
        </p:txBody>
      </p:sp>
      <p:pic>
        <p:nvPicPr>
          <p:cNvPr id="20487" name="Picture 2" descr="Attēlu rezultāti vaicājumam “italian flag”">
            <a:extLst>
              <a:ext uri="{FF2B5EF4-FFF2-40B4-BE49-F238E27FC236}">
                <a16:creationId xmlns:a16="http://schemas.microsoft.com/office/drawing/2014/main" id="{EA9F7C14-5A8F-48D5-B982-63AD4349C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9075"/>
            <a:ext cx="17907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8" name="Rectangle 1">
            <a:extLst>
              <a:ext uri="{FF2B5EF4-FFF2-40B4-BE49-F238E27FC236}">
                <a16:creationId xmlns:a16="http://schemas.microsoft.com/office/drawing/2014/main" id="{FB475977-960B-43CC-8650-D2FE4ADCC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8975" y="939800"/>
            <a:ext cx="26130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200" b="1" i="1" dirty="0"/>
              <a:t>Trachemys </a:t>
            </a:r>
            <a:r>
              <a:rPr lang="en-US" altLang="en-US" sz="2200" b="1" i="1" dirty="0" err="1"/>
              <a:t>scripta</a:t>
            </a:r>
            <a:endParaRPr lang="en-US" altLang="en-US" sz="2200" b="1" i="1" dirty="0"/>
          </a:p>
        </p:txBody>
      </p:sp>
      <p:pic>
        <p:nvPicPr>
          <p:cNvPr id="20489" name="Picture 4" descr="Attēlu rezultāti vaicājumam “Trachemys scripta”">
            <a:extLst>
              <a:ext uri="{FF2B5EF4-FFF2-40B4-BE49-F238E27FC236}">
                <a16:creationId xmlns:a16="http://schemas.microsoft.com/office/drawing/2014/main" id="{9256B3D7-3DAC-49E6-A2A0-A6B12C722A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625600"/>
            <a:ext cx="3560762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6">
            <a:extLst>
              <a:ext uri="{FF2B5EF4-FFF2-40B4-BE49-F238E27FC236}">
                <a16:creationId xmlns:a16="http://schemas.microsoft.com/office/drawing/2014/main" id="{0D52061D-7E30-49E4-8CC2-97ADB5615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4092575"/>
            <a:ext cx="3560762" cy="21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Placeholder 2">
            <a:extLst>
              <a:ext uri="{FF2B5EF4-FFF2-40B4-BE49-F238E27FC236}">
                <a16:creationId xmlns:a16="http://schemas.microsoft.com/office/drawing/2014/main" id="{1CFF525F-1D38-4B1B-ADC7-8723A9C6E8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lv-LV" altLang="en-US"/>
          </a:p>
        </p:txBody>
      </p:sp>
      <p:sp>
        <p:nvSpPr>
          <p:cNvPr id="21507" name="Text Placeholder 3">
            <a:extLst>
              <a:ext uri="{FF2B5EF4-FFF2-40B4-BE49-F238E27FC236}">
                <a16:creationId xmlns:a16="http://schemas.microsoft.com/office/drawing/2014/main" id="{C28DD0E9-66D2-4C47-92AC-F7486F2DD77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lv-LV" altLang="en-US"/>
          </a:p>
        </p:txBody>
      </p:sp>
      <p:sp>
        <p:nvSpPr>
          <p:cNvPr id="21508" name="Slide Number Placeholder 4">
            <a:extLst>
              <a:ext uri="{FF2B5EF4-FFF2-40B4-BE49-F238E27FC236}">
                <a16:creationId xmlns:a16="http://schemas.microsoft.com/office/drawing/2014/main" id="{4A4775E2-D4BF-4E97-A063-A554D081BB2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41AB615-91A1-43E8-A06B-6290F9495D6C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21509" name="Text Placeholder 3">
            <a:extLst>
              <a:ext uri="{FF2B5EF4-FFF2-40B4-BE49-F238E27FC236}">
                <a16:creationId xmlns:a16="http://schemas.microsoft.com/office/drawing/2014/main" id="{08D34184-1B94-4C98-ABA6-8B66F310C2ED}"/>
              </a:ext>
            </a:extLst>
          </p:cNvPr>
          <p:cNvSpPr txBox="1">
            <a:spLocks/>
          </p:cNvSpPr>
          <p:nvPr/>
        </p:nvSpPr>
        <p:spPr bwMode="auto">
          <a:xfrm>
            <a:off x="2590800" y="6335713"/>
            <a:ext cx="1981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957" tIns="46979" rIns="93957" bIns="46979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3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62000" indent="-292100">
              <a:spcBef>
                <a:spcPct val="20000"/>
              </a:spcBef>
              <a:buFont typeface="Arial" panose="020B0604020202020204" pitchFamily="34" charset="0"/>
              <a:buChar char="–"/>
              <a:defRPr sz="29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73163" indent="-233363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43063" indent="-233363">
              <a:spcBef>
                <a:spcPct val="20000"/>
              </a:spcBef>
              <a:buFont typeface="Arial" panose="020B0604020202020204" pitchFamily="34" charset="0"/>
              <a:buChar char="–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12963" indent="-233363">
              <a:spcBef>
                <a:spcPct val="20000"/>
              </a:spcBef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701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73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845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41763" indent="-233363" defTabSz="9382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lv-LV" altLang="en-US"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22.11.2019., Jelgava</a:t>
            </a:r>
          </a:p>
        </p:txBody>
      </p:sp>
      <p:sp>
        <p:nvSpPr>
          <p:cNvPr id="21510" name="Title 1">
            <a:extLst>
              <a:ext uri="{FF2B5EF4-FFF2-40B4-BE49-F238E27FC236}">
                <a16:creationId xmlns:a16="http://schemas.microsoft.com/office/drawing/2014/main" id="{69DB83A0-EBB8-445C-9310-7E8E8C95E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304800"/>
            <a:ext cx="6096000" cy="1066800"/>
          </a:xfrm>
        </p:spPr>
        <p:txBody>
          <a:bodyPr/>
          <a:lstStyle/>
          <a:p>
            <a:r>
              <a:rPr lang="lv-LV" altLang="en-US"/>
              <a:t>Ko dara?</a:t>
            </a:r>
            <a:endParaRPr lang="en-US" altLang="en-US"/>
          </a:p>
        </p:txBody>
      </p:sp>
      <p:pic>
        <p:nvPicPr>
          <p:cNvPr id="21511" name="Picture 3">
            <a:extLst>
              <a:ext uri="{FF2B5EF4-FFF2-40B4-BE49-F238E27FC236}">
                <a16:creationId xmlns:a16="http://schemas.microsoft.com/office/drawing/2014/main" id="{E8A4187E-DEAE-4FF4-B253-92C37E7927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725" y="1455738"/>
            <a:ext cx="6378575" cy="478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89_Prezentacija_templateLV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itullapa_kontaktinformacija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89_Prezentacija_templateLV</Template>
  <TotalTime>182</TotalTime>
  <Words>319</Words>
  <Application>Microsoft Office PowerPoint</Application>
  <PresentationFormat>On-screen Show (4:3)</PresentationFormat>
  <Paragraphs>104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Times New Roman</vt:lpstr>
      <vt:lpstr>Verdana</vt:lpstr>
      <vt:lpstr>Wingdings</vt:lpstr>
      <vt:lpstr>89_Prezentacija_templateLV</vt:lpstr>
      <vt:lpstr>Starpreģionālā darba grupa: kā risināt interešu konfliktus dažādās invazīvo sugu praksēs</vt:lpstr>
      <vt:lpstr>Ietvars</vt:lpstr>
      <vt:lpstr>Rumānijā </vt:lpstr>
      <vt:lpstr>Nelumbo nucifera</vt:lpstr>
      <vt:lpstr>Nelumbo nucifera – ko ar to darīt?</vt:lpstr>
      <vt:lpstr>Ko ar to darīt?</vt:lpstr>
      <vt:lpstr>Likumdošana – kaitēkļi, invazīvas sugas</vt:lpstr>
      <vt:lpstr>Itālijā </vt:lpstr>
      <vt:lpstr>Ko dara?</vt:lpstr>
      <vt:lpstr>Rīcība</vt:lpstr>
      <vt:lpstr>Grieķijā</vt:lpstr>
      <vt:lpstr>PowerPoint Presentation</vt:lpstr>
      <vt:lpstr>Spānijā</vt:lpstr>
      <vt:lpstr>PowerPoint Presentation</vt:lpstr>
      <vt:lpstr>Kā pasargāt un atbrīvoties?</vt:lpstr>
      <vt:lpstr>Portugālē</vt:lpstr>
      <vt:lpstr>Latvijā</vt:lpstr>
      <vt:lpstr>PowerPoint Presentation</vt:lpstr>
      <vt:lpstr>PowerPoint Presentation</vt:lpstr>
      <vt:lpstr>Invadētā platība pret pagasta kopējo platību – proporcija (497)</vt:lpstr>
      <vt:lpstr>PowerPoint Presentation</vt:lpstr>
      <vt:lpstr>Iespējamie risinājumi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Dagnija</dc:creator>
  <cp:lastModifiedBy>Astra Garkaje</cp:lastModifiedBy>
  <cp:revision>34</cp:revision>
  <dcterms:created xsi:type="dcterms:W3CDTF">2014-11-20T14:46:47Z</dcterms:created>
  <dcterms:modified xsi:type="dcterms:W3CDTF">2019-11-20T14:05:23Z</dcterms:modified>
</cp:coreProperties>
</file>