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8"/>
  </p:notesMasterIdLst>
  <p:handoutMasterIdLst>
    <p:handoutMasterId r:id="rId9"/>
  </p:handoutMasterIdLst>
  <p:sldIdLst>
    <p:sldId id="362" r:id="rId2"/>
    <p:sldId id="491" r:id="rId3"/>
    <p:sldId id="462" r:id="rId4"/>
    <p:sldId id="391" r:id="rId5"/>
    <p:sldId id="493" r:id="rId6"/>
    <p:sldId id="492" r:id="rId7"/>
  </p:sldIdLst>
  <p:sldSz cx="9144000" cy="6858000" type="screen4x3"/>
  <p:notesSz cx="7010400" cy="9296400"/>
  <p:defaultTextStyle>
    <a:defPPr>
      <a:defRPr lang="en-US"/>
    </a:defPPr>
    <a:lvl1pPr algn="l" defTabSz="938213" rtl="0" fontAlgn="base">
      <a:spcBef>
        <a:spcPct val="0"/>
      </a:spcBef>
      <a:spcAft>
        <a:spcPct val="0"/>
      </a:spcAft>
      <a:defRPr sz="1700" kern="1200">
        <a:solidFill>
          <a:schemeClr val="tx1"/>
        </a:solidFill>
        <a:latin typeface="Times New Roman" pitchFamily="18" charset="0"/>
        <a:ea typeface="+mn-ea"/>
        <a:cs typeface="Arial" charset="0"/>
      </a:defRPr>
    </a:lvl1pPr>
    <a:lvl2pPr marL="468313" indent="-11113" algn="l" defTabSz="938213" rtl="0" fontAlgn="base">
      <a:spcBef>
        <a:spcPct val="0"/>
      </a:spcBef>
      <a:spcAft>
        <a:spcPct val="0"/>
      </a:spcAft>
      <a:defRPr sz="1700" kern="1200">
        <a:solidFill>
          <a:schemeClr val="tx1"/>
        </a:solidFill>
        <a:latin typeface="Times New Roman" pitchFamily="18" charset="0"/>
        <a:ea typeface="+mn-ea"/>
        <a:cs typeface="Arial" charset="0"/>
      </a:defRPr>
    </a:lvl2pPr>
    <a:lvl3pPr marL="938213" indent="-23813" algn="l" defTabSz="938213" rtl="0" fontAlgn="base">
      <a:spcBef>
        <a:spcPct val="0"/>
      </a:spcBef>
      <a:spcAft>
        <a:spcPct val="0"/>
      </a:spcAft>
      <a:defRPr sz="1700" kern="1200">
        <a:solidFill>
          <a:schemeClr val="tx1"/>
        </a:solidFill>
        <a:latin typeface="Times New Roman" pitchFamily="18" charset="0"/>
        <a:ea typeface="+mn-ea"/>
        <a:cs typeface="Arial" charset="0"/>
      </a:defRPr>
    </a:lvl3pPr>
    <a:lvl4pPr marL="1408113" indent="-36513" algn="l" defTabSz="938213" rtl="0" fontAlgn="base">
      <a:spcBef>
        <a:spcPct val="0"/>
      </a:spcBef>
      <a:spcAft>
        <a:spcPct val="0"/>
      </a:spcAft>
      <a:defRPr sz="1700" kern="1200">
        <a:solidFill>
          <a:schemeClr val="tx1"/>
        </a:solidFill>
        <a:latin typeface="Times New Roman" pitchFamily="18" charset="0"/>
        <a:ea typeface="+mn-ea"/>
        <a:cs typeface="Arial" charset="0"/>
      </a:defRPr>
    </a:lvl4pPr>
    <a:lvl5pPr marL="1878013" indent="-49213" algn="l" defTabSz="938213" rtl="0" fontAlgn="base">
      <a:spcBef>
        <a:spcPct val="0"/>
      </a:spcBef>
      <a:spcAft>
        <a:spcPct val="0"/>
      </a:spcAft>
      <a:defRPr sz="1700" kern="1200">
        <a:solidFill>
          <a:schemeClr val="tx1"/>
        </a:solidFill>
        <a:latin typeface="Times New Roman" pitchFamily="18" charset="0"/>
        <a:ea typeface="+mn-ea"/>
        <a:cs typeface="Arial" charset="0"/>
      </a:defRPr>
    </a:lvl5pPr>
    <a:lvl6pPr marL="2286000" algn="l" defTabSz="914400" rtl="0" eaLnBrk="1" latinLnBrk="0" hangingPunct="1">
      <a:defRPr sz="1700" kern="1200">
        <a:solidFill>
          <a:schemeClr val="tx1"/>
        </a:solidFill>
        <a:latin typeface="Times New Roman" pitchFamily="18" charset="0"/>
        <a:ea typeface="+mn-ea"/>
        <a:cs typeface="Arial" charset="0"/>
      </a:defRPr>
    </a:lvl6pPr>
    <a:lvl7pPr marL="2743200" algn="l" defTabSz="914400" rtl="0" eaLnBrk="1" latinLnBrk="0" hangingPunct="1">
      <a:defRPr sz="1700" kern="1200">
        <a:solidFill>
          <a:schemeClr val="tx1"/>
        </a:solidFill>
        <a:latin typeface="Times New Roman" pitchFamily="18" charset="0"/>
        <a:ea typeface="+mn-ea"/>
        <a:cs typeface="Arial" charset="0"/>
      </a:defRPr>
    </a:lvl7pPr>
    <a:lvl8pPr marL="3200400" algn="l" defTabSz="914400" rtl="0" eaLnBrk="1" latinLnBrk="0" hangingPunct="1">
      <a:defRPr sz="1700" kern="1200">
        <a:solidFill>
          <a:schemeClr val="tx1"/>
        </a:solidFill>
        <a:latin typeface="Times New Roman" pitchFamily="18" charset="0"/>
        <a:ea typeface="+mn-ea"/>
        <a:cs typeface="Arial" charset="0"/>
      </a:defRPr>
    </a:lvl8pPr>
    <a:lvl9pPr marL="3657600" algn="l" defTabSz="914400" rtl="0" eaLnBrk="1" latinLnBrk="0" hangingPunct="1">
      <a:defRPr sz="17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28" autoAdjust="0"/>
    <p:restoredTop sz="87404" autoAdjust="0"/>
  </p:normalViewPr>
  <p:slideViewPr>
    <p:cSldViewPr snapToGrid="0" snapToObjects="1">
      <p:cViewPr varScale="1">
        <p:scale>
          <a:sx n="72" d="100"/>
          <a:sy n="72" d="100"/>
        </p:scale>
        <p:origin x="1469" y="43"/>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E642FC-7367-46B2-BF9D-043B3E034D8C}" type="doc">
      <dgm:prSet loTypeId="urn:microsoft.com/office/officeart/2005/8/layout/list1" loCatId="list" qsTypeId="urn:microsoft.com/office/officeart/2005/8/quickstyle/simple3" qsCatId="simple" csTypeId="urn:microsoft.com/office/officeart/2005/8/colors/accent6_2" csCatId="accent6" phldr="1"/>
      <dgm:spPr/>
      <dgm:t>
        <a:bodyPr/>
        <a:lstStyle/>
        <a:p>
          <a:endParaRPr lang="en-US"/>
        </a:p>
      </dgm:t>
    </dgm:pt>
    <dgm:pt modelId="{72F002CF-5279-475A-AC15-5B8D127BDFAD}">
      <dgm:prSet phldrT="[Text]" custT="1"/>
      <dgm:spPr/>
      <dgm:t>
        <a:bodyPr/>
        <a:lstStyle/>
        <a:p>
          <a:pPr>
            <a:lnSpc>
              <a:spcPct val="114000"/>
            </a:lnSpc>
          </a:pPr>
          <a:r>
            <a:rPr lang="lv-LV" sz="2400" b="1" dirty="0">
              <a:latin typeface="Verdana" panose="020B0604030504040204" pitchFamily="34" charset="0"/>
              <a:ea typeface="Verdana" panose="020B0604030504040204" pitchFamily="34" charset="0"/>
              <a:cs typeface="Verdana" panose="020B0604030504040204" pitchFamily="34" charset="0"/>
            </a:rPr>
            <a:t>Sugu datubāzes</a:t>
          </a:r>
          <a:endParaRPr lang="en-US" sz="2400" b="1" dirty="0">
            <a:latin typeface="Verdana" panose="020B0604030504040204" pitchFamily="34" charset="0"/>
            <a:ea typeface="Verdana" panose="020B0604030504040204" pitchFamily="34" charset="0"/>
            <a:cs typeface="Verdana" panose="020B0604030504040204" pitchFamily="34" charset="0"/>
          </a:endParaRPr>
        </a:p>
      </dgm:t>
    </dgm:pt>
    <dgm:pt modelId="{DACB9FC4-1F5B-491E-9922-53CE02E65723}" type="parTrans" cxnId="{8C302567-85F5-4C84-B159-6A60EFFA4B45}">
      <dgm:prSet/>
      <dgm:spPr/>
      <dgm:t>
        <a:bodyPr/>
        <a:lstStyle/>
        <a:p>
          <a:endParaRPr lang="en-US"/>
        </a:p>
      </dgm:t>
    </dgm:pt>
    <dgm:pt modelId="{CF59FFA9-185E-4B43-850D-F29AFCC16952}" type="sibTrans" cxnId="{8C302567-85F5-4C84-B159-6A60EFFA4B45}">
      <dgm:prSet/>
      <dgm:spPr/>
      <dgm:t>
        <a:bodyPr/>
        <a:lstStyle/>
        <a:p>
          <a:endParaRPr lang="en-US"/>
        </a:p>
      </dgm:t>
    </dgm:pt>
    <dgm:pt modelId="{FDF0377E-C68F-4584-BA60-F93B1F73C60A}">
      <dgm:prSet phldrT="[Text]" custT="1"/>
      <dgm:spPr/>
      <dgm:t>
        <a:bodyPr/>
        <a:lstStyle/>
        <a:p>
          <a:pPr>
            <a:lnSpc>
              <a:spcPct val="114000"/>
            </a:lnSpc>
          </a:pPr>
          <a:r>
            <a:rPr lang="lv-LV" sz="2400" b="1" dirty="0">
              <a:latin typeface="Verdana" panose="020B0604030504040204" pitchFamily="34" charset="0"/>
              <a:ea typeface="Verdana" panose="020B0604030504040204" pitchFamily="34" charset="0"/>
              <a:cs typeface="Verdana" panose="020B0604030504040204" pitchFamily="34" charset="0"/>
            </a:rPr>
            <a:t>Riska novērtēšanas sistēmas </a:t>
          </a:r>
          <a:endParaRPr lang="en-US" sz="2400" b="1" dirty="0">
            <a:latin typeface="Verdana" panose="020B0604030504040204" pitchFamily="34" charset="0"/>
            <a:ea typeface="Verdana" panose="020B0604030504040204" pitchFamily="34" charset="0"/>
            <a:cs typeface="Verdana" panose="020B0604030504040204" pitchFamily="34" charset="0"/>
          </a:endParaRPr>
        </a:p>
      </dgm:t>
    </dgm:pt>
    <dgm:pt modelId="{BE85DFF9-B57A-4523-A1D1-FDE15EA2727F}" type="parTrans" cxnId="{8A25435A-94ED-4827-B926-7D66018A776D}">
      <dgm:prSet/>
      <dgm:spPr/>
      <dgm:t>
        <a:bodyPr/>
        <a:lstStyle/>
        <a:p>
          <a:endParaRPr lang="en-US"/>
        </a:p>
      </dgm:t>
    </dgm:pt>
    <dgm:pt modelId="{C2E942D1-93A6-425C-9E50-74404983709A}" type="sibTrans" cxnId="{8A25435A-94ED-4827-B926-7D66018A776D}">
      <dgm:prSet/>
      <dgm:spPr/>
      <dgm:t>
        <a:bodyPr/>
        <a:lstStyle/>
        <a:p>
          <a:endParaRPr lang="en-US"/>
        </a:p>
      </dgm:t>
    </dgm:pt>
    <dgm:pt modelId="{7075D93D-1B69-4064-A124-D07F81B29024}">
      <dgm:prSet phldrT="[Text]" custT="1"/>
      <dgm:spPr/>
      <dgm:t>
        <a:bodyPr/>
        <a:lstStyle/>
        <a:p>
          <a:pPr>
            <a:lnSpc>
              <a:spcPct val="114000"/>
            </a:lnSpc>
          </a:pPr>
          <a:r>
            <a:rPr lang="lv-LV" sz="2400" b="1" dirty="0">
              <a:latin typeface="Verdana" panose="020B0604030504040204" pitchFamily="34" charset="0"/>
              <a:ea typeface="Verdana" panose="020B0604030504040204" pitchFamily="34" charset="0"/>
              <a:cs typeface="Verdana" panose="020B0604030504040204" pitchFamily="34" charset="0"/>
            </a:rPr>
            <a:t>Uzraudzības sistēmas</a:t>
          </a:r>
          <a:endParaRPr lang="en-US" sz="2400" b="1" dirty="0">
            <a:latin typeface="Verdana" panose="020B0604030504040204" pitchFamily="34" charset="0"/>
            <a:ea typeface="Verdana" panose="020B0604030504040204" pitchFamily="34" charset="0"/>
            <a:cs typeface="Verdana" panose="020B0604030504040204" pitchFamily="34" charset="0"/>
          </a:endParaRPr>
        </a:p>
      </dgm:t>
    </dgm:pt>
    <dgm:pt modelId="{24D66827-5F13-479E-9573-3F3933A7B331}" type="parTrans" cxnId="{EA46954C-C9C4-4088-8C07-4B781FC25582}">
      <dgm:prSet/>
      <dgm:spPr/>
      <dgm:t>
        <a:bodyPr/>
        <a:lstStyle/>
        <a:p>
          <a:endParaRPr lang="en-US"/>
        </a:p>
      </dgm:t>
    </dgm:pt>
    <dgm:pt modelId="{38C76F17-DF20-4B0A-B624-0183220442BF}" type="sibTrans" cxnId="{EA46954C-C9C4-4088-8C07-4B781FC25582}">
      <dgm:prSet/>
      <dgm:spPr/>
      <dgm:t>
        <a:bodyPr/>
        <a:lstStyle/>
        <a:p>
          <a:endParaRPr lang="en-US"/>
        </a:p>
      </dgm:t>
    </dgm:pt>
    <dgm:pt modelId="{2A28899E-59A4-4844-9E62-6530D90FCA64}">
      <dgm:prSet phldrT="[Text]" custT="1"/>
      <dgm:spPr/>
      <dgm:t>
        <a:bodyPr/>
        <a:lstStyle/>
        <a:p>
          <a:pPr>
            <a:lnSpc>
              <a:spcPct val="114000"/>
            </a:lnSpc>
          </a:pPr>
          <a:r>
            <a:rPr lang="lv-LV" sz="2400" b="1" dirty="0">
              <a:latin typeface="Verdana" panose="020B0604030504040204" pitchFamily="34" charset="0"/>
              <a:ea typeface="Verdana" panose="020B0604030504040204" pitchFamily="34" charset="0"/>
              <a:cs typeface="Verdana" panose="020B0604030504040204" pitchFamily="34" charset="0"/>
            </a:rPr>
            <a:t>Ziņošanas un monitoringa rīki</a:t>
          </a:r>
          <a:endParaRPr lang="en-US" sz="2400" b="1" dirty="0">
            <a:latin typeface="Verdana" panose="020B0604030504040204" pitchFamily="34" charset="0"/>
            <a:ea typeface="Verdana" panose="020B0604030504040204" pitchFamily="34" charset="0"/>
            <a:cs typeface="Verdana" panose="020B0604030504040204" pitchFamily="34" charset="0"/>
          </a:endParaRPr>
        </a:p>
      </dgm:t>
    </dgm:pt>
    <dgm:pt modelId="{F3BF0A70-9B24-41F7-B357-F99E2810A1EE}" type="parTrans" cxnId="{7FEECC76-D8E6-4F49-94E2-0DF4627E220A}">
      <dgm:prSet/>
      <dgm:spPr/>
      <dgm:t>
        <a:bodyPr/>
        <a:lstStyle/>
        <a:p>
          <a:endParaRPr lang="en-US"/>
        </a:p>
      </dgm:t>
    </dgm:pt>
    <dgm:pt modelId="{1B222D87-FDD1-47E8-89BA-E7228481692A}" type="sibTrans" cxnId="{7FEECC76-D8E6-4F49-94E2-0DF4627E220A}">
      <dgm:prSet/>
      <dgm:spPr/>
      <dgm:t>
        <a:bodyPr/>
        <a:lstStyle/>
        <a:p>
          <a:endParaRPr lang="en-US"/>
        </a:p>
      </dgm:t>
    </dgm:pt>
    <dgm:pt modelId="{9109AB56-C772-46B7-93C0-0CB491C8C9EC}">
      <dgm:prSet phldrT="[Text]" custT="1"/>
      <dgm:spPr/>
      <dgm:t>
        <a:bodyPr/>
        <a:lstStyle/>
        <a:p>
          <a:pPr>
            <a:lnSpc>
              <a:spcPct val="114000"/>
            </a:lnSpc>
          </a:pPr>
          <a:r>
            <a:rPr lang="lv-LV" sz="2400" b="1" dirty="0">
              <a:latin typeface="Verdana" panose="020B0604030504040204" pitchFamily="34" charset="0"/>
              <a:ea typeface="Verdana" panose="020B0604030504040204" pitchFamily="34" charset="0"/>
              <a:cs typeface="Verdana" panose="020B0604030504040204" pitchFamily="34" charset="0"/>
            </a:rPr>
            <a:t>Ekspertu sadarbības tīkli</a:t>
          </a:r>
          <a:endParaRPr lang="en-US" sz="2400" b="1" dirty="0">
            <a:latin typeface="Verdana" panose="020B0604030504040204" pitchFamily="34" charset="0"/>
            <a:ea typeface="Verdana" panose="020B0604030504040204" pitchFamily="34" charset="0"/>
            <a:cs typeface="Verdana" panose="020B0604030504040204" pitchFamily="34" charset="0"/>
          </a:endParaRPr>
        </a:p>
      </dgm:t>
    </dgm:pt>
    <dgm:pt modelId="{317CA339-30CF-4ADB-AC89-CA749A58EF15}" type="parTrans" cxnId="{5D2802CB-0503-4252-B212-0A8F4DE2BCA6}">
      <dgm:prSet/>
      <dgm:spPr/>
      <dgm:t>
        <a:bodyPr/>
        <a:lstStyle/>
        <a:p>
          <a:endParaRPr lang="en-US"/>
        </a:p>
      </dgm:t>
    </dgm:pt>
    <dgm:pt modelId="{6365F340-B782-48AA-B326-16BC29162E9C}" type="sibTrans" cxnId="{5D2802CB-0503-4252-B212-0A8F4DE2BCA6}">
      <dgm:prSet/>
      <dgm:spPr/>
      <dgm:t>
        <a:bodyPr/>
        <a:lstStyle/>
        <a:p>
          <a:endParaRPr lang="en-US"/>
        </a:p>
      </dgm:t>
    </dgm:pt>
    <dgm:pt modelId="{7FFA55F9-D9C7-4A9A-8FAA-19A34D93E358}">
      <dgm:prSet phldrT="[Text]" custT="1"/>
      <dgm:spPr>
        <a:solidFill>
          <a:srgbClr val="F2F2F2">
            <a:alpha val="90000"/>
          </a:srgbClr>
        </a:solidFill>
      </dgm:spPr>
      <dgm:t>
        <a:bodyPr/>
        <a:lstStyle/>
        <a:p>
          <a:pPr algn="just">
            <a:lnSpc>
              <a:spcPct val="114000"/>
            </a:lnSpc>
          </a:pPr>
          <a:r>
            <a:rPr lang="lv-LV" sz="2200" dirty="0">
              <a:latin typeface="Verdana" panose="020B0604030504040204" pitchFamily="34" charset="0"/>
              <a:ea typeface="Verdana" panose="020B0604030504040204" pitchFamily="34" charset="0"/>
              <a:cs typeface="Verdana" panose="020B0604030504040204" pitchFamily="34" charset="0"/>
            </a:rPr>
            <a:t>Novērtē invāzijas riskus un ietekmes</a:t>
          </a:r>
          <a:endParaRPr lang="en-US" sz="2200" dirty="0">
            <a:latin typeface="Verdana" panose="020B0604030504040204" pitchFamily="34" charset="0"/>
            <a:ea typeface="Verdana" panose="020B0604030504040204" pitchFamily="34" charset="0"/>
            <a:cs typeface="Verdana" panose="020B0604030504040204" pitchFamily="34" charset="0"/>
          </a:endParaRPr>
        </a:p>
      </dgm:t>
    </dgm:pt>
    <dgm:pt modelId="{6AD08687-67A5-489D-9EC0-A841F9105C15}" type="parTrans" cxnId="{FCC2BADE-0B31-41BC-BFB1-F4608CEE2355}">
      <dgm:prSet/>
      <dgm:spPr/>
      <dgm:t>
        <a:bodyPr/>
        <a:lstStyle/>
        <a:p>
          <a:endParaRPr lang="en-US"/>
        </a:p>
      </dgm:t>
    </dgm:pt>
    <dgm:pt modelId="{696554B5-AD4A-49F6-B287-F5F4AC23A1F6}" type="sibTrans" cxnId="{FCC2BADE-0B31-41BC-BFB1-F4608CEE2355}">
      <dgm:prSet/>
      <dgm:spPr/>
      <dgm:t>
        <a:bodyPr/>
        <a:lstStyle/>
        <a:p>
          <a:endParaRPr lang="en-US"/>
        </a:p>
      </dgm:t>
    </dgm:pt>
    <dgm:pt modelId="{B67CDE1B-D728-40F0-9921-2F658EEC0565}">
      <dgm:prSet phldrT="[Text]" custT="1"/>
      <dgm:spPr>
        <a:solidFill>
          <a:srgbClr val="F2F2F2">
            <a:alpha val="90000"/>
          </a:srgbClr>
        </a:solidFill>
      </dgm:spPr>
      <dgm:t>
        <a:bodyPr/>
        <a:lstStyle/>
        <a:p>
          <a:pPr algn="l">
            <a:lnSpc>
              <a:spcPct val="114000"/>
            </a:lnSpc>
          </a:pPr>
          <a:r>
            <a:rPr lang="en-US" sz="2200" dirty="0">
              <a:latin typeface="Verdana" panose="020B0604030504040204" pitchFamily="34" charset="0"/>
              <a:ea typeface="Verdana" panose="020B0604030504040204" pitchFamily="34" charset="0"/>
              <a:cs typeface="Verdana" panose="020B0604030504040204" pitchFamily="34" charset="0"/>
            </a:rPr>
            <a:t> </a:t>
          </a:r>
          <a:r>
            <a:rPr lang="en-US" sz="2200" dirty="0" err="1">
              <a:latin typeface="Verdana" panose="020B0604030504040204" pitchFamily="34" charset="0"/>
              <a:ea typeface="Verdana" panose="020B0604030504040204" pitchFamily="34" charset="0"/>
            </a:rPr>
            <a:t>Uzlabo</a:t>
          </a:r>
          <a:r>
            <a:rPr lang="lv-LV" sz="2200" dirty="0">
              <a:latin typeface="Verdana" panose="020B0604030504040204" pitchFamily="34" charset="0"/>
              <a:ea typeface="Verdana" panose="020B0604030504040204" pitchFamily="34" charset="0"/>
            </a:rPr>
            <a:t> iespējas </a:t>
          </a:r>
          <a:r>
            <a:rPr lang="en-US" sz="2200" dirty="0" err="1">
              <a:latin typeface="Verdana" panose="020B0604030504040204" pitchFamily="34" charset="0"/>
              <a:ea typeface="Verdana" panose="020B0604030504040204" pitchFamily="34" charset="0"/>
            </a:rPr>
            <a:t>atklā</a:t>
          </a:r>
          <a:r>
            <a:rPr lang="lv-LV" sz="2200" dirty="0">
              <a:latin typeface="Verdana" panose="020B0604030504040204" pitchFamily="34" charset="0"/>
              <a:ea typeface="Verdana" panose="020B0604030504040204" pitchFamily="34" charset="0"/>
            </a:rPr>
            <a:t>t jaunus</a:t>
          </a:r>
          <a:r>
            <a:rPr lang="en-US" sz="2200" dirty="0">
              <a:latin typeface="Verdana" panose="020B0604030504040204" pitchFamily="34" charset="0"/>
              <a:ea typeface="Verdana" panose="020B0604030504040204" pitchFamily="34" charset="0"/>
            </a:rPr>
            <a:t> </a:t>
          </a:r>
          <a:r>
            <a:rPr lang="lv-LV" sz="2200" dirty="0">
              <a:latin typeface="Verdana" panose="020B0604030504040204" pitchFamily="34" charset="0"/>
              <a:ea typeface="Verdana" panose="020B0604030504040204" pitchFamily="34" charset="0"/>
            </a:rPr>
            <a:t>«</a:t>
          </a:r>
          <a:r>
            <a:rPr lang="en-US" sz="2200" dirty="0" err="1">
              <a:latin typeface="Verdana" panose="020B0604030504040204" pitchFamily="34" charset="0"/>
              <a:ea typeface="Verdana" panose="020B0604030504040204" pitchFamily="34" charset="0"/>
            </a:rPr>
            <a:t>ienācēju</a:t>
          </a:r>
          <a:r>
            <a:rPr lang="lv-LV" sz="2200" dirty="0">
              <a:latin typeface="Verdana" panose="020B0604030504040204" pitchFamily="34" charset="0"/>
              <a:ea typeface="Verdana" panose="020B0604030504040204" pitchFamily="34" charset="0"/>
            </a:rPr>
            <a:t>s»</a:t>
          </a:r>
          <a:r>
            <a:rPr lang="en-US" sz="2200" dirty="0">
              <a:latin typeface="Verdana" panose="020B0604030504040204" pitchFamily="34" charset="0"/>
              <a:ea typeface="Verdana" panose="020B0604030504040204" pitchFamily="34" charset="0"/>
            </a:rPr>
            <a:t> un </a:t>
          </a:r>
          <a:r>
            <a:rPr lang="en-US" sz="2200" dirty="0" err="1">
              <a:latin typeface="Verdana" panose="020B0604030504040204" pitchFamily="34" charset="0"/>
              <a:ea typeface="Verdana" panose="020B0604030504040204" pitchFamily="34" charset="0"/>
            </a:rPr>
            <a:t>vei</a:t>
          </a:r>
          <a:r>
            <a:rPr lang="lv-LV" sz="2200" dirty="0" err="1">
              <a:latin typeface="Verdana" panose="020B0604030504040204" pitchFamily="34" charset="0"/>
              <a:ea typeface="Verdana" panose="020B0604030504040204" pitchFamily="34" charset="0"/>
            </a:rPr>
            <a:t>kt</a:t>
          </a:r>
          <a:r>
            <a:rPr lang="en-US" sz="2200" dirty="0">
              <a:latin typeface="Verdana" panose="020B0604030504040204" pitchFamily="34" charset="0"/>
              <a:ea typeface="Verdana" panose="020B0604030504040204" pitchFamily="34" charset="0"/>
            </a:rPr>
            <a:t> </a:t>
          </a:r>
          <a:r>
            <a:rPr lang="en-US" sz="2200" dirty="0" err="1">
              <a:latin typeface="Verdana" panose="020B0604030504040204" pitchFamily="34" charset="0"/>
              <a:ea typeface="Verdana" panose="020B0604030504040204" pitchFamily="34" charset="0"/>
            </a:rPr>
            <a:t>profilakses</a:t>
          </a:r>
          <a:r>
            <a:rPr lang="en-US" sz="2200" dirty="0">
              <a:latin typeface="Verdana" panose="020B0604030504040204" pitchFamily="34" charset="0"/>
              <a:ea typeface="Verdana" panose="020B0604030504040204" pitchFamily="34" charset="0"/>
            </a:rPr>
            <a:t> </a:t>
          </a:r>
          <a:r>
            <a:rPr lang="en-US" sz="2200" dirty="0" err="1">
              <a:latin typeface="Verdana" panose="020B0604030504040204" pitchFamily="34" charset="0"/>
              <a:ea typeface="Verdana" panose="020B0604030504040204" pitchFamily="34" charset="0"/>
            </a:rPr>
            <a:t>pasākumus</a:t>
          </a:r>
          <a:r>
            <a:rPr lang="en-US" sz="2200" dirty="0">
              <a:latin typeface="Verdana" panose="020B0604030504040204" pitchFamily="34" charset="0"/>
              <a:ea typeface="Verdana" panose="020B0604030504040204" pitchFamily="34" charset="0"/>
            </a:rPr>
            <a:t> to </a:t>
          </a:r>
          <a:r>
            <a:rPr lang="lv-LV" sz="2200" dirty="0">
              <a:latin typeface="Verdana" panose="020B0604030504040204" pitchFamily="34" charset="0"/>
              <a:ea typeface="Verdana" panose="020B0604030504040204" pitchFamily="34" charset="0"/>
            </a:rPr>
            <a:t>ienākšanas</a:t>
          </a:r>
          <a:r>
            <a:rPr lang="en-US" sz="2200" dirty="0">
              <a:latin typeface="Verdana" panose="020B0604030504040204" pitchFamily="34" charset="0"/>
              <a:ea typeface="Verdana" panose="020B0604030504040204" pitchFamily="34" charset="0"/>
            </a:rPr>
            <a:t> </a:t>
          </a:r>
          <a:r>
            <a:rPr lang="en-US" sz="2200" dirty="0" err="1">
              <a:latin typeface="Verdana" panose="020B0604030504040204" pitchFamily="34" charset="0"/>
              <a:ea typeface="Verdana" panose="020B0604030504040204" pitchFamily="34" charset="0"/>
            </a:rPr>
            <a:t>vietā</a:t>
          </a:r>
          <a:r>
            <a:rPr lang="lv-LV" sz="2200" dirty="0">
              <a:latin typeface="Verdana" panose="020B0604030504040204" pitchFamily="34" charset="0"/>
              <a:ea typeface="Verdana" panose="020B0604030504040204" pitchFamily="34" charset="0"/>
            </a:rPr>
            <a:t>s</a:t>
          </a:r>
          <a:endParaRPr lang="en-US" sz="2200" dirty="0">
            <a:latin typeface="Verdana" panose="020B0604030504040204" pitchFamily="34" charset="0"/>
            <a:ea typeface="Verdana" panose="020B0604030504040204" pitchFamily="34" charset="0"/>
            <a:cs typeface="Verdana" panose="020B0604030504040204" pitchFamily="34" charset="0"/>
          </a:endParaRPr>
        </a:p>
      </dgm:t>
    </dgm:pt>
    <dgm:pt modelId="{F9DAAC6C-5DC0-4BEB-A0C3-B2C48CBC3DC1}" type="parTrans" cxnId="{4FD8A9D0-B4D5-4159-832D-5A7A6F203EDC}">
      <dgm:prSet/>
      <dgm:spPr/>
      <dgm:t>
        <a:bodyPr/>
        <a:lstStyle/>
        <a:p>
          <a:endParaRPr lang="en-US"/>
        </a:p>
      </dgm:t>
    </dgm:pt>
    <dgm:pt modelId="{BEAC3A3B-2374-4516-9585-88AD2C2B211F}" type="sibTrans" cxnId="{4FD8A9D0-B4D5-4159-832D-5A7A6F203EDC}">
      <dgm:prSet/>
      <dgm:spPr/>
      <dgm:t>
        <a:bodyPr/>
        <a:lstStyle/>
        <a:p>
          <a:endParaRPr lang="en-US"/>
        </a:p>
      </dgm:t>
    </dgm:pt>
    <dgm:pt modelId="{FC2DF9E9-A736-4715-A520-5F819A733AA3}">
      <dgm:prSet phldrT="[Text]" custT="1"/>
      <dgm:spPr>
        <a:solidFill>
          <a:srgbClr val="F2F2F2">
            <a:alpha val="90000"/>
          </a:srgbClr>
        </a:solidFill>
      </dgm:spPr>
      <dgm:t>
        <a:bodyPr/>
        <a:lstStyle/>
        <a:p>
          <a:pPr>
            <a:lnSpc>
              <a:spcPct val="114000"/>
            </a:lnSpc>
          </a:pPr>
          <a:r>
            <a:rPr lang="lv-LV" sz="2200" dirty="0">
              <a:latin typeface="Verdana" panose="020B0604030504040204" pitchFamily="34" charset="0"/>
              <a:ea typeface="Verdana" panose="020B0604030504040204" pitchFamily="34" charset="0"/>
              <a:cs typeface="Verdana" panose="020B0604030504040204" pitchFamily="34" charset="0"/>
            </a:rPr>
            <a:t>Ziņo par jauniem novērojumiem un </a:t>
          </a:r>
          <a:r>
            <a:rPr lang="lv-LV" sz="2200" dirty="0" err="1">
              <a:latin typeface="Verdana" panose="020B0604030504040204" pitchFamily="34" charset="0"/>
              <a:ea typeface="Verdana" panose="020B0604030504040204" pitchFamily="34" charset="0"/>
              <a:cs typeface="Verdana" panose="020B0604030504040204" pitchFamily="34" charset="0"/>
            </a:rPr>
            <a:t>monitorē</a:t>
          </a:r>
          <a:r>
            <a:rPr lang="lv-LV" sz="2200" dirty="0">
              <a:latin typeface="Verdana" panose="020B0604030504040204" pitchFamily="34" charset="0"/>
              <a:ea typeface="Verdana" panose="020B0604030504040204" pitchFamily="34" charset="0"/>
              <a:cs typeface="Verdana" panose="020B0604030504040204" pitchFamily="34" charset="0"/>
            </a:rPr>
            <a:t> telpisko izplatību</a:t>
          </a:r>
          <a:endParaRPr lang="en-US" sz="2200" dirty="0">
            <a:latin typeface="Verdana" panose="020B0604030504040204" pitchFamily="34" charset="0"/>
            <a:ea typeface="Verdana" panose="020B0604030504040204" pitchFamily="34" charset="0"/>
            <a:cs typeface="Verdana" panose="020B0604030504040204" pitchFamily="34" charset="0"/>
          </a:endParaRPr>
        </a:p>
      </dgm:t>
    </dgm:pt>
    <dgm:pt modelId="{533C17B2-75E5-4889-A444-E48E097719E0}" type="parTrans" cxnId="{12173076-1385-49A9-81D2-03B4483033EE}">
      <dgm:prSet/>
      <dgm:spPr/>
      <dgm:t>
        <a:bodyPr/>
        <a:lstStyle/>
        <a:p>
          <a:endParaRPr lang="en-US"/>
        </a:p>
      </dgm:t>
    </dgm:pt>
    <dgm:pt modelId="{8C463901-2B21-4C7E-BF27-E74774C42C0F}" type="sibTrans" cxnId="{12173076-1385-49A9-81D2-03B4483033EE}">
      <dgm:prSet/>
      <dgm:spPr/>
      <dgm:t>
        <a:bodyPr/>
        <a:lstStyle/>
        <a:p>
          <a:endParaRPr lang="en-US"/>
        </a:p>
      </dgm:t>
    </dgm:pt>
    <dgm:pt modelId="{4355A0FB-3442-4109-BF3C-EE3740B2BD4C}">
      <dgm:prSet phldrT="[Text]" custT="1"/>
      <dgm:spPr>
        <a:solidFill>
          <a:srgbClr val="F2F2F2">
            <a:alpha val="90000"/>
          </a:srgbClr>
        </a:solidFill>
      </dgm:spPr>
      <dgm:t>
        <a:bodyPr/>
        <a:lstStyle/>
        <a:p>
          <a:pPr>
            <a:lnSpc>
              <a:spcPct val="114000"/>
            </a:lnSpc>
          </a:pPr>
          <a:r>
            <a:rPr lang="en-US" sz="2200" dirty="0">
              <a:latin typeface="Verdana" panose="020B0604030504040204" pitchFamily="34" charset="0"/>
              <a:ea typeface="Verdana" panose="020B0604030504040204" pitchFamily="34" charset="0"/>
              <a:cs typeface="Verdana" panose="020B0604030504040204" pitchFamily="34" charset="0"/>
            </a:rPr>
            <a:t> </a:t>
          </a:r>
          <a:r>
            <a:rPr lang="en-US" sz="2200" dirty="0" err="1">
              <a:latin typeface="Verdana" panose="020B0604030504040204" pitchFamily="34" charset="0"/>
              <a:ea typeface="Verdana" panose="020B0604030504040204" pitchFamily="34" charset="0"/>
            </a:rPr>
            <a:t>Koordinē</a:t>
          </a:r>
          <a:r>
            <a:rPr lang="en-US" sz="2200" dirty="0">
              <a:latin typeface="Verdana" panose="020B0604030504040204" pitchFamily="34" charset="0"/>
              <a:ea typeface="Verdana" panose="020B0604030504040204" pitchFamily="34" charset="0"/>
            </a:rPr>
            <a:t> </a:t>
          </a:r>
          <a:r>
            <a:rPr lang="en-US" sz="2200" dirty="0" err="1">
              <a:latin typeface="Verdana" panose="020B0604030504040204" pitchFamily="34" charset="0"/>
              <a:ea typeface="Verdana" panose="020B0604030504040204" pitchFamily="34" charset="0"/>
            </a:rPr>
            <a:t>pārvaldīb</a:t>
          </a:r>
          <a:r>
            <a:rPr lang="lv-LV" sz="2200" dirty="0">
              <a:latin typeface="Verdana" panose="020B0604030504040204" pitchFamily="34" charset="0"/>
              <a:ea typeface="Verdana" panose="020B0604030504040204" pitchFamily="34" charset="0"/>
            </a:rPr>
            <a:t>u</a:t>
          </a:r>
          <a:r>
            <a:rPr lang="en-US" sz="2200" dirty="0">
              <a:latin typeface="Verdana" panose="020B0604030504040204" pitchFamily="34" charset="0"/>
              <a:ea typeface="Verdana" panose="020B0604030504040204" pitchFamily="34" charset="0"/>
            </a:rPr>
            <a:t> un </a:t>
          </a:r>
          <a:r>
            <a:rPr lang="lv-LV" sz="2200" dirty="0">
              <a:latin typeface="Verdana" panose="020B0604030504040204" pitchFamily="34" charset="0"/>
              <a:ea typeface="Verdana" panose="020B0604030504040204" pitchFamily="34" charset="0"/>
            </a:rPr>
            <a:t>jaunas invāzijas </a:t>
          </a:r>
          <a:r>
            <a:rPr lang="en-US" sz="2200" dirty="0" err="1">
              <a:latin typeface="Verdana" panose="020B0604030504040204" pitchFamily="34" charset="0"/>
              <a:ea typeface="Verdana" panose="020B0604030504040204" pitchFamily="34" charset="0"/>
            </a:rPr>
            <a:t>novēršanas</a:t>
          </a:r>
          <a:r>
            <a:rPr lang="en-US" sz="2200" dirty="0">
              <a:latin typeface="Verdana" panose="020B0604030504040204" pitchFamily="34" charset="0"/>
              <a:ea typeface="Verdana" panose="020B0604030504040204" pitchFamily="34" charset="0"/>
            </a:rPr>
            <a:t> </a:t>
          </a:r>
          <a:r>
            <a:rPr lang="lv-LV" sz="2200" dirty="0">
              <a:latin typeface="Verdana" panose="020B0604030504040204" pitchFamily="34" charset="0"/>
              <a:ea typeface="Verdana" panose="020B0604030504040204" pitchFamily="34" charset="0"/>
            </a:rPr>
            <a:t>iespējas</a:t>
          </a:r>
          <a:endParaRPr lang="en-US" sz="2200" dirty="0">
            <a:latin typeface="Verdana" panose="020B0604030504040204" pitchFamily="34" charset="0"/>
            <a:ea typeface="Verdana" panose="020B0604030504040204" pitchFamily="34" charset="0"/>
            <a:cs typeface="Verdana" panose="020B0604030504040204" pitchFamily="34" charset="0"/>
          </a:endParaRPr>
        </a:p>
      </dgm:t>
    </dgm:pt>
    <dgm:pt modelId="{D8488DAD-EA4C-4209-9A10-5F650385F758}" type="parTrans" cxnId="{B157376F-727F-4BBB-8EC6-D002F5335503}">
      <dgm:prSet/>
      <dgm:spPr/>
      <dgm:t>
        <a:bodyPr/>
        <a:lstStyle/>
        <a:p>
          <a:endParaRPr lang="en-US"/>
        </a:p>
      </dgm:t>
    </dgm:pt>
    <dgm:pt modelId="{589FCBCD-CE7D-41CC-944E-9CBB8596F6FF}" type="sibTrans" cxnId="{B157376F-727F-4BBB-8EC6-D002F5335503}">
      <dgm:prSet/>
      <dgm:spPr/>
      <dgm:t>
        <a:bodyPr/>
        <a:lstStyle/>
        <a:p>
          <a:endParaRPr lang="en-US"/>
        </a:p>
      </dgm:t>
    </dgm:pt>
    <dgm:pt modelId="{B8A5FDA2-F918-4995-B976-6586AC626201}">
      <dgm:prSet phldrT="[Text]" custT="1"/>
      <dgm:spPr>
        <a:solidFill>
          <a:srgbClr val="F2F2F2">
            <a:alpha val="90000"/>
          </a:srgbClr>
        </a:solidFill>
      </dgm:spPr>
      <dgm:t>
        <a:bodyPr/>
        <a:lstStyle/>
        <a:p>
          <a:pPr algn="just">
            <a:lnSpc>
              <a:spcPct val="114000"/>
            </a:lnSpc>
          </a:pPr>
          <a:r>
            <a:rPr lang="lv-LV" sz="2200" dirty="0">
              <a:latin typeface="Verdana" panose="020B0604030504040204" pitchFamily="34" charset="0"/>
              <a:ea typeface="Verdana" panose="020B0604030504040204" pitchFamily="34" charset="0"/>
              <a:cs typeface="Verdana" panose="020B0604030504040204" pitchFamily="34" charset="0"/>
            </a:rPr>
            <a:t>Fiksē sugu invāzijas vēsturi un seko tai</a:t>
          </a:r>
          <a:endParaRPr lang="en-US" sz="2200" dirty="0">
            <a:latin typeface="Verdana" panose="020B0604030504040204" pitchFamily="34" charset="0"/>
            <a:ea typeface="Verdana" panose="020B0604030504040204" pitchFamily="34" charset="0"/>
            <a:cs typeface="Verdana" panose="020B0604030504040204" pitchFamily="34" charset="0"/>
          </a:endParaRPr>
        </a:p>
      </dgm:t>
    </dgm:pt>
    <dgm:pt modelId="{F166B8D6-6858-4491-9C07-7E13EF534CBA}" type="sibTrans" cxnId="{34B39E63-E5E1-4C62-9D6E-0B0298C952C0}">
      <dgm:prSet/>
      <dgm:spPr/>
      <dgm:t>
        <a:bodyPr/>
        <a:lstStyle/>
        <a:p>
          <a:endParaRPr lang="en-US"/>
        </a:p>
      </dgm:t>
    </dgm:pt>
    <dgm:pt modelId="{959A715A-002E-482C-A6F6-685BBA90D515}" type="parTrans" cxnId="{34B39E63-E5E1-4C62-9D6E-0B0298C952C0}">
      <dgm:prSet/>
      <dgm:spPr/>
      <dgm:t>
        <a:bodyPr/>
        <a:lstStyle/>
        <a:p>
          <a:endParaRPr lang="en-US"/>
        </a:p>
      </dgm:t>
    </dgm:pt>
    <dgm:pt modelId="{C073AFB6-B044-4FA2-A628-055EE26D6929}" type="pres">
      <dgm:prSet presAssocID="{41E642FC-7367-46B2-BF9D-043B3E034D8C}" presName="linear" presStyleCnt="0">
        <dgm:presLayoutVars>
          <dgm:dir/>
          <dgm:animLvl val="lvl"/>
          <dgm:resizeHandles val="exact"/>
        </dgm:presLayoutVars>
      </dgm:prSet>
      <dgm:spPr/>
    </dgm:pt>
    <dgm:pt modelId="{480916F5-CB5C-49FA-ABB0-958DDB3709B5}" type="pres">
      <dgm:prSet presAssocID="{72F002CF-5279-475A-AC15-5B8D127BDFAD}" presName="parentLin" presStyleCnt="0"/>
      <dgm:spPr/>
    </dgm:pt>
    <dgm:pt modelId="{2910ACFA-6D76-41A5-95C6-256303C9EE94}" type="pres">
      <dgm:prSet presAssocID="{72F002CF-5279-475A-AC15-5B8D127BDFAD}" presName="parentLeftMargin" presStyleLbl="node1" presStyleIdx="0" presStyleCnt="5"/>
      <dgm:spPr/>
    </dgm:pt>
    <dgm:pt modelId="{F8F6E7AA-BAE0-4AFA-B72E-072786B7739A}" type="pres">
      <dgm:prSet presAssocID="{72F002CF-5279-475A-AC15-5B8D127BDFAD}" presName="parentText" presStyleLbl="node1" presStyleIdx="0" presStyleCnt="5" custScaleX="75363" custScaleY="130149">
        <dgm:presLayoutVars>
          <dgm:chMax val="0"/>
          <dgm:bulletEnabled val="1"/>
        </dgm:presLayoutVars>
      </dgm:prSet>
      <dgm:spPr/>
    </dgm:pt>
    <dgm:pt modelId="{78E66952-3F90-4544-9852-CEA57D9C2AAB}" type="pres">
      <dgm:prSet presAssocID="{72F002CF-5279-475A-AC15-5B8D127BDFAD}" presName="negativeSpace" presStyleCnt="0"/>
      <dgm:spPr/>
    </dgm:pt>
    <dgm:pt modelId="{8CE188F5-4FE0-4266-82BE-B4F37C62AFF8}" type="pres">
      <dgm:prSet presAssocID="{72F002CF-5279-475A-AC15-5B8D127BDFAD}" presName="childText" presStyleLbl="conFgAcc1" presStyleIdx="0" presStyleCnt="5" custScaleY="100647" custLinFactNeighborY="-15753">
        <dgm:presLayoutVars>
          <dgm:bulletEnabled val="1"/>
        </dgm:presLayoutVars>
      </dgm:prSet>
      <dgm:spPr/>
    </dgm:pt>
    <dgm:pt modelId="{9976D2BA-B081-4F11-8AF6-9D8ABF6CC969}" type="pres">
      <dgm:prSet presAssocID="{CF59FFA9-185E-4B43-850D-F29AFCC16952}" presName="spaceBetweenRectangles" presStyleCnt="0"/>
      <dgm:spPr/>
    </dgm:pt>
    <dgm:pt modelId="{2B0C67E3-CAF2-4705-A166-F3687B756822}" type="pres">
      <dgm:prSet presAssocID="{FDF0377E-C68F-4584-BA60-F93B1F73C60A}" presName="parentLin" presStyleCnt="0"/>
      <dgm:spPr/>
    </dgm:pt>
    <dgm:pt modelId="{EC9AEA53-DDEF-4829-B101-0580920D7924}" type="pres">
      <dgm:prSet presAssocID="{FDF0377E-C68F-4584-BA60-F93B1F73C60A}" presName="parentLeftMargin" presStyleLbl="node1" presStyleIdx="0" presStyleCnt="5"/>
      <dgm:spPr/>
    </dgm:pt>
    <dgm:pt modelId="{A0E86CCA-3036-4234-9F0C-474C35C90455}" type="pres">
      <dgm:prSet presAssocID="{FDF0377E-C68F-4584-BA60-F93B1F73C60A}" presName="parentText" presStyleLbl="node1" presStyleIdx="1" presStyleCnt="5" custScaleX="110766" custScaleY="128028">
        <dgm:presLayoutVars>
          <dgm:chMax val="0"/>
          <dgm:bulletEnabled val="1"/>
        </dgm:presLayoutVars>
      </dgm:prSet>
      <dgm:spPr/>
    </dgm:pt>
    <dgm:pt modelId="{80432338-0DF5-4049-BB66-3F67BCA44BED}" type="pres">
      <dgm:prSet presAssocID="{FDF0377E-C68F-4584-BA60-F93B1F73C60A}" presName="negativeSpace" presStyleCnt="0"/>
      <dgm:spPr/>
    </dgm:pt>
    <dgm:pt modelId="{1BB23870-ADD2-4482-9338-F69F48D603B6}" type="pres">
      <dgm:prSet presAssocID="{FDF0377E-C68F-4584-BA60-F93B1F73C60A}" presName="childText" presStyleLbl="conFgAcc1" presStyleIdx="1" presStyleCnt="5">
        <dgm:presLayoutVars>
          <dgm:bulletEnabled val="1"/>
        </dgm:presLayoutVars>
      </dgm:prSet>
      <dgm:spPr/>
    </dgm:pt>
    <dgm:pt modelId="{98492E9C-0488-47FE-ABF5-5360EBBB0EE2}" type="pres">
      <dgm:prSet presAssocID="{C2E942D1-93A6-425C-9E50-74404983709A}" presName="spaceBetweenRectangles" presStyleCnt="0"/>
      <dgm:spPr/>
    </dgm:pt>
    <dgm:pt modelId="{77DB9AF8-9F9B-464C-9D7D-F97E9DFE41F9}" type="pres">
      <dgm:prSet presAssocID="{7075D93D-1B69-4064-A124-D07F81B29024}" presName="parentLin" presStyleCnt="0"/>
      <dgm:spPr/>
    </dgm:pt>
    <dgm:pt modelId="{9920A13B-2948-48AE-A6E4-487401E8A20D}" type="pres">
      <dgm:prSet presAssocID="{7075D93D-1B69-4064-A124-D07F81B29024}" presName="parentLeftMargin" presStyleLbl="node1" presStyleIdx="1" presStyleCnt="5"/>
      <dgm:spPr/>
    </dgm:pt>
    <dgm:pt modelId="{A1BFB34E-B353-41F0-8D09-2FCD9023E715}" type="pres">
      <dgm:prSet presAssocID="{7075D93D-1B69-4064-A124-D07F81B29024}" presName="parentText" presStyleLbl="node1" presStyleIdx="2" presStyleCnt="5" custScaleX="91305" custScaleY="142714" custLinFactNeighborX="-20450">
        <dgm:presLayoutVars>
          <dgm:chMax val="0"/>
          <dgm:bulletEnabled val="1"/>
        </dgm:presLayoutVars>
      </dgm:prSet>
      <dgm:spPr/>
    </dgm:pt>
    <dgm:pt modelId="{7A00BBC7-AF4A-4307-BBC1-264FD1BE6F41}" type="pres">
      <dgm:prSet presAssocID="{7075D93D-1B69-4064-A124-D07F81B29024}" presName="negativeSpace" presStyleCnt="0"/>
      <dgm:spPr/>
    </dgm:pt>
    <dgm:pt modelId="{B9E4AA9D-9FD3-4A5E-93AF-8FBDCC442DA3}" type="pres">
      <dgm:prSet presAssocID="{7075D93D-1B69-4064-A124-D07F81B29024}" presName="childText" presStyleLbl="conFgAcc1" presStyleIdx="2" presStyleCnt="5" custLinFactNeighborY="21878">
        <dgm:presLayoutVars>
          <dgm:bulletEnabled val="1"/>
        </dgm:presLayoutVars>
      </dgm:prSet>
      <dgm:spPr/>
    </dgm:pt>
    <dgm:pt modelId="{8D624FDB-5CC6-4DB1-8433-CAF202532B32}" type="pres">
      <dgm:prSet presAssocID="{38C76F17-DF20-4B0A-B624-0183220442BF}" presName="spaceBetweenRectangles" presStyleCnt="0"/>
      <dgm:spPr/>
    </dgm:pt>
    <dgm:pt modelId="{1D2602D5-72E6-4440-BDDF-C6780B897956}" type="pres">
      <dgm:prSet presAssocID="{2A28899E-59A4-4844-9E62-6530D90FCA64}" presName="parentLin" presStyleCnt="0"/>
      <dgm:spPr/>
    </dgm:pt>
    <dgm:pt modelId="{17DDEBB1-4E7C-4162-B08A-2775998A0310}" type="pres">
      <dgm:prSet presAssocID="{2A28899E-59A4-4844-9E62-6530D90FCA64}" presName="parentLeftMargin" presStyleLbl="node1" presStyleIdx="2" presStyleCnt="5"/>
      <dgm:spPr/>
    </dgm:pt>
    <dgm:pt modelId="{F484343C-6279-4433-82F1-E1FCC9632088}" type="pres">
      <dgm:prSet presAssocID="{2A28899E-59A4-4844-9E62-6530D90FCA64}" presName="parentText" presStyleLbl="node1" presStyleIdx="3" presStyleCnt="5" custScaleX="112216" custScaleY="147649">
        <dgm:presLayoutVars>
          <dgm:chMax val="0"/>
          <dgm:bulletEnabled val="1"/>
        </dgm:presLayoutVars>
      </dgm:prSet>
      <dgm:spPr/>
    </dgm:pt>
    <dgm:pt modelId="{0DBC3133-34D0-4BF0-A246-A7CAD26BCB09}" type="pres">
      <dgm:prSet presAssocID="{2A28899E-59A4-4844-9E62-6530D90FCA64}" presName="negativeSpace" presStyleCnt="0"/>
      <dgm:spPr/>
    </dgm:pt>
    <dgm:pt modelId="{3C2BF690-12EB-41CE-B5BE-A0697672FEE3}" type="pres">
      <dgm:prSet presAssocID="{2A28899E-59A4-4844-9E62-6530D90FCA64}" presName="childText" presStyleLbl="conFgAcc1" presStyleIdx="3" presStyleCnt="5" custLinFactNeighborX="996">
        <dgm:presLayoutVars>
          <dgm:bulletEnabled val="1"/>
        </dgm:presLayoutVars>
      </dgm:prSet>
      <dgm:spPr/>
    </dgm:pt>
    <dgm:pt modelId="{A1CAE459-1794-4AB5-99F4-A34B2BC4D131}" type="pres">
      <dgm:prSet presAssocID="{1B222D87-FDD1-47E8-89BA-E7228481692A}" presName="spaceBetweenRectangles" presStyleCnt="0"/>
      <dgm:spPr/>
    </dgm:pt>
    <dgm:pt modelId="{213BD891-97FA-48D6-8B5F-E0ECD7164119}" type="pres">
      <dgm:prSet presAssocID="{9109AB56-C772-46B7-93C0-0CB491C8C9EC}" presName="parentLin" presStyleCnt="0"/>
      <dgm:spPr/>
    </dgm:pt>
    <dgm:pt modelId="{4435ACE7-BE0C-4F28-85B4-880DE56F5539}" type="pres">
      <dgm:prSet presAssocID="{9109AB56-C772-46B7-93C0-0CB491C8C9EC}" presName="parentLeftMargin" presStyleLbl="node1" presStyleIdx="3" presStyleCnt="5"/>
      <dgm:spPr/>
    </dgm:pt>
    <dgm:pt modelId="{683BD263-A17D-4C75-A1FE-F0709B309EA4}" type="pres">
      <dgm:prSet presAssocID="{9109AB56-C772-46B7-93C0-0CB491C8C9EC}" presName="parentText" presStyleLbl="node1" presStyleIdx="4" presStyleCnt="5" custScaleX="103105" custScaleY="151447">
        <dgm:presLayoutVars>
          <dgm:chMax val="0"/>
          <dgm:bulletEnabled val="1"/>
        </dgm:presLayoutVars>
      </dgm:prSet>
      <dgm:spPr/>
    </dgm:pt>
    <dgm:pt modelId="{D2F928D3-A4FC-459A-95A0-80AD55DE1B2C}" type="pres">
      <dgm:prSet presAssocID="{9109AB56-C772-46B7-93C0-0CB491C8C9EC}" presName="negativeSpace" presStyleCnt="0"/>
      <dgm:spPr/>
    </dgm:pt>
    <dgm:pt modelId="{10AA1EF5-27BA-4F34-AE06-2DFBE08C3CFD}" type="pres">
      <dgm:prSet presAssocID="{9109AB56-C772-46B7-93C0-0CB491C8C9EC}" presName="childText" presStyleLbl="conFgAcc1" presStyleIdx="4" presStyleCnt="5">
        <dgm:presLayoutVars>
          <dgm:bulletEnabled val="1"/>
        </dgm:presLayoutVars>
      </dgm:prSet>
      <dgm:spPr/>
    </dgm:pt>
  </dgm:ptLst>
  <dgm:cxnLst>
    <dgm:cxn modelId="{2E86740C-E653-4B3E-AD03-96E612A0A375}" type="presOf" srcId="{72F002CF-5279-475A-AC15-5B8D127BDFAD}" destId="{2910ACFA-6D76-41A5-95C6-256303C9EE94}" srcOrd="0" destOrd="0" presId="urn:microsoft.com/office/officeart/2005/8/layout/list1"/>
    <dgm:cxn modelId="{1B947818-8511-4700-B4F9-BF39D4A73C4E}" type="presOf" srcId="{2A28899E-59A4-4844-9E62-6530D90FCA64}" destId="{17DDEBB1-4E7C-4162-B08A-2775998A0310}" srcOrd="0" destOrd="0" presId="urn:microsoft.com/office/officeart/2005/8/layout/list1"/>
    <dgm:cxn modelId="{10B67E33-EA9A-4611-8EA8-18EB05952EB9}" type="presOf" srcId="{7075D93D-1B69-4064-A124-D07F81B29024}" destId="{A1BFB34E-B353-41F0-8D09-2FCD9023E715}" srcOrd="1" destOrd="0" presId="urn:microsoft.com/office/officeart/2005/8/layout/list1"/>
    <dgm:cxn modelId="{34B39E63-E5E1-4C62-9D6E-0B0298C952C0}" srcId="{72F002CF-5279-475A-AC15-5B8D127BDFAD}" destId="{B8A5FDA2-F918-4995-B976-6586AC626201}" srcOrd="0" destOrd="0" parTransId="{959A715A-002E-482C-A6F6-685BBA90D515}" sibTransId="{F166B8D6-6858-4491-9C07-7E13EF534CBA}"/>
    <dgm:cxn modelId="{8C302567-85F5-4C84-B159-6A60EFFA4B45}" srcId="{41E642FC-7367-46B2-BF9D-043B3E034D8C}" destId="{72F002CF-5279-475A-AC15-5B8D127BDFAD}" srcOrd="0" destOrd="0" parTransId="{DACB9FC4-1F5B-491E-9922-53CE02E65723}" sibTransId="{CF59FFA9-185E-4B43-850D-F29AFCC16952}"/>
    <dgm:cxn modelId="{EA46954C-C9C4-4088-8C07-4B781FC25582}" srcId="{41E642FC-7367-46B2-BF9D-043B3E034D8C}" destId="{7075D93D-1B69-4064-A124-D07F81B29024}" srcOrd="2" destOrd="0" parTransId="{24D66827-5F13-479E-9573-3F3933A7B331}" sibTransId="{38C76F17-DF20-4B0A-B624-0183220442BF}"/>
    <dgm:cxn modelId="{58DF7C4D-58C5-4124-9A95-1C653B0CF3B5}" type="presOf" srcId="{4355A0FB-3442-4109-BF3C-EE3740B2BD4C}" destId="{10AA1EF5-27BA-4F34-AE06-2DFBE08C3CFD}" srcOrd="0" destOrd="0" presId="urn:microsoft.com/office/officeart/2005/8/layout/list1"/>
    <dgm:cxn modelId="{B157376F-727F-4BBB-8EC6-D002F5335503}" srcId="{9109AB56-C772-46B7-93C0-0CB491C8C9EC}" destId="{4355A0FB-3442-4109-BF3C-EE3740B2BD4C}" srcOrd="0" destOrd="0" parTransId="{D8488DAD-EA4C-4209-9A10-5F650385F758}" sibTransId="{589FCBCD-CE7D-41CC-944E-9CBB8596F6FF}"/>
    <dgm:cxn modelId="{42C8F775-92D7-4421-AE86-831382C51041}" type="presOf" srcId="{FDF0377E-C68F-4584-BA60-F93B1F73C60A}" destId="{A0E86CCA-3036-4234-9F0C-474C35C90455}" srcOrd="1" destOrd="0" presId="urn:microsoft.com/office/officeart/2005/8/layout/list1"/>
    <dgm:cxn modelId="{12173076-1385-49A9-81D2-03B4483033EE}" srcId="{2A28899E-59A4-4844-9E62-6530D90FCA64}" destId="{FC2DF9E9-A736-4715-A520-5F819A733AA3}" srcOrd="0" destOrd="0" parTransId="{533C17B2-75E5-4889-A444-E48E097719E0}" sibTransId="{8C463901-2B21-4C7E-BF27-E74774C42C0F}"/>
    <dgm:cxn modelId="{7FEECC76-D8E6-4F49-94E2-0DF4627E220A}" srcId="{41E642FC-7367-46B2-BF9D-043B3E034D8C}" destId="{2A28899E-59A4-4844-9E62-6530D90FCA64}" srcOrd="3" destOrd="0" parTransId="{F3BF0A70-9B24-41F7-B357-F99E2810A1EE}" sibTransId="{1B222D87-FDD1-47E8-89BA-E7228481692A}"/>
    <dgm:cxn modelId="{98E3CE78-89EC-4A49-88DF-58A0DA201178}" type="presOf" srcId="{9109AB56-C772-46B7-93C0-0CB491C8C9EC}" destId="{683BD263-A17D-4C75-A1FE-F0709B309EA4}" srcOrd="1" destOrd="0" presId="urn:microsoft.com/office/officeart/2005/8/layout/list1"/>
    <dgm:cxn modelId="{323F7D59-2F8E-4A72-9525-C037A5EC28B5}" type="presOf" srcId="{41E642FC-7367-46B2-BF9D-043B3E034D8C}" destId="{C073AFB6-B044-4FA2-A628-055EE26D6929}" srcOrd="0" destOrd="0" presId="urn:microsoft.com/office/officeart/2005/8/layout/list1"/>
    <dgm:cxn modelId="{8A25435A-94ED-4827-B926-7D66018A776D}" srcId="{41E642FC-7367-46B2-BF9D-043B3E034D8C}" destId="{FDF0377E-C68F-4584-BA60-F93B1F73C60A}" srcOrd="1" destOrd="0" parTransId="{BE85DFF9-B57A-4523-A1D1-FDE15EA2727F}" sibTransId="{C2E942D1-93A6-425C-9E50-74404983709A}"/>
    <dgm:cxn modelId="{746CAD81-DBE6-4139-9DD3-E79C8D6E43CF}" type="presOf" srcId="{7075D93D-1B69-4064-A124-D07F81B29024}" destId="{9920A13B-2948-48AE-A6E4-487401E8A20D}" srcOrd="0" destOrd="0" presId="urn:microsoft.com/office/officeart/2005/8/layout/list1"/>
    <dgm:cxn modelId="{24C7E993-5E4D-4C44-B720-DBD2C0048538}" type="presOf" srcId="{B67CDE1B-D728-40F0-9921-2F658EEC0565}" destId="{B9E4AA9D-9FD3-4A5E-93AF-8FBDCC442DA3}" srcOrd="0" destOrd="0" presId="urn:microsoft.com/office/officeart/2005/8/layout/list1"/>
    <dgm:cxn modelId="{DB83F79A-EA77-4767-A45C-5E0F3184504D}" type="presOf" srcId="{72F002CF-5279-475A-AC15-5B8D127BDFAD}" destId="{F8F6E7AA-BAE0-4AFA-B72E-072786B7739A}" srcOrd="1" destOrd="0" presId="urn:microsoft.com/office/officeart/2005/8/layout/list1"/>
    <dgm:cxn modelId="{AA763C9E-BFDB-47A6-B4DD-A381BE62416A}" type="presOf" srcId="{7FFA55F9-D9C7-4A9A-8FAA-19A34D93E358}" destId="{1BB23870-ADD2-4482-9338-F69F48D603B6}" srcOrd="0" destOrd="0" presId="urn:microsoft.com/office/officeart/2005/8/layout/list1"/>
    <dgm:cxn modelId="{907BABAA-8B59-4E4B-8EEE-FEBAA53E90C8}" type="presOf" srcId="{FDF0377E-C68F-4584-BA60-F93B1F73C60A}" destId="{EC9AEA53-DDEF-4829-B101-0580920D7924}" srcOrd="0" destOrd="0" presId="urn:microsoft.com/office/officeart/2005/8/layout/list1"/>
    <dgm:cxn modelId="{2E8225B2-F70C-4E1D-8FF5-414891A7839D}" type="presOf" srcId="{2A28899E-59A4-4844-9E62-6530D90FCA64}" destId="{F484343C-6279-4433-82F1-E1FCC9632088}" srcOrd="1" destOrd="0" presId="urn:microsoft.com/office/officeart/2005/8/layout/list1"/>
    <dgm:cxn modelId="{6F292EB9-F876-40F3-A6C6-78312C664F18}" type="presOf" srcId="{9109AB56-C772-46B7-93C0-0CB491C8C9EC}" destId="{4435ACE7-BE0C-4F28-85B4-880DE56F5539}" srcOrd="0" destOrd="0" presId="urn:microsoft.com/office/officeart/2005/8/layout/list1"/>
    <dgm:cxn modelId="{5D2802CB-0503-4252-B212-0A8F4DE2BCA6}" srcId="{41E642FC-7367-46B2-BF9D-043B3E034D8C}" destId="{9109AB56-C772-46B7-93C0-0CB491C8C9EC}" srcOrd="4" destOrd="0" parTransId="{317CA339-30CF-4ADB-AC89-CA749A58EF15}" sibTransId="{6365F340-B782-48AA-B326-16BC29162E9C}"/>
    <dgm:cxn modelId="{4FD8A9D0-B4D5-4159-832D-5A7A6F203EDC}" srcId="{7075D93D-1B69-4064-A124-D07F81B29024}" destId="{B67CDE1B-D728-40F0-9921-2F658EEC0565}" srcOrd="0" destOrd="0" parTransId="{F9DAAC6C-5DC0-4BEB-A0C3-B2C48CBC3DC1}" sibTransId="{BEAC3A3B-2374-4516-9585-88AD2C2B211F}"/>
    <dgm:cxn modelId="{8189D6D0-526C-4C54-848B-850ECCE3F49B}" type="presOf" srcId="{B8A5FDA2-F918-4995-B976-6586AC626201}" destId="{8CE188F5-4FE0-4266-82BE-B4F37C62AFF8}" srcOrd="0" destOrd="0" presId="urn:microsoft.com/office/officeart/2005/8/layout/list1"/>
    <dgm:cxn modelId="{11B941D2-C1B4-4D83-BD21-EAE923660B97}" type="presOf" srcId="{FC2DF9E9-A736-4715-A520-5F819A733AA3}" destId="{3C2BF690-12EB-41CE-B5BE-A0697672FEE3}" srcOrd="0" destOrd="0" presId="urn:microsoft.com/office/officeart/2005/8/layout/list1"/>
    <dgm:cxn modelId="{FCC2BADE-0B31-41BC-BFB1-F4608CEE2355}" srcId="{FDF0377E-C68F-4584-BA60-F93B1F73C60A}" destId="{7FFA55F9-D9C7-4A9A-8FAA-19A34D93E358}" srcOrd="0" destOrd="0" parTransId="{6AD08687-67A5-489D-9EC0-A841F9105C15}" sibTransId="{696554B5-AD4A-49F6-B287-F5F4AC23A1F6}"/>
    <dgm:cxn modelId="{95411C32-AED1-41AE-9020-159CFB29F2E2}" type="presParOf" srcId="{C073AFB6-B044-4FA2-A628-055EE26D6929}" destId="{480916F5-CB5C-49FA-ABB0-958DDB3709B5}" srcOrd="0" destOrd="0" presId="urn:microsoft.com/office/officeart/2005/8/layout/list1"/>
    <dgm:cxn modelId="{A444EF19-D756-4319-8355-DFD77D55D7C6}" type="presParOf" srcId="{480916F5-CB5C-49FA-ABB0-958DDB3709B5}" destId="{2910ACFA-6D76-41A5-95C6-256303C9EE94}" srcOrd="0" destOrd="0" presId="urn:microsoft.com/office/officeart/2005/8/layout/list1"/>
    <dgm:cxn modelId="{5ED35F5E-5E41-46DF-9055-446E2A22905F}" type="presParOf" srcId="{480916F5-CB5C-49FA-ABB0-958DDB3709B5}" destId="{F8F6E7AA-BAE0-4AFA-B72E-072786B7739A}" srcOrd="1" destOrd="0" presId="urn:microsoft.com/office/officeart/2005/8/layout/list1"/>
    <dgm:cxn modelId="{665BA164-4596-456A-A566-0E7094930184}" type="presParOf" srcId="{C073AFB6-B044-4FA2-A628-055EE26D6929}" destId="{78E66952-3F90-4544-9852-CEA57D9C2AAB}" srcOrd="1" destOrd="0" presId="urn:microsoft.com/office/officeart/2005/8/layout/list1"/>
    <dgm:cxn modelId="{81FFB340-451B-4D0F-84E0-1D271C388DE0}" type="presParOf" srcId="{C073AFB6-B044-4FA2-A628-055EE26D6929}" destId="{8CE188F5-4FE0-4266-82BE-B4F37C62AFF8}" srcOrd="2" destOrd="0" presId="urn:microsoft.com/office/officeart/2005/8/layout/list1"/>
    <dgm:cxn modelId="{0708B813-B6BB-482E-B7AC-779F950E23C5}" type="presParOf" srcId="{C073AFB6-B044-4FA2-A628-055EE26D6929}" destId="{9976D2BA-B081-4F11-8AF6-9D8ABF6CC969}" srcOrd="3" destOrd="0" presId="urn:microsoft.com/office/officeart/2005/8/layout/list1"/>
    <dgm:cxn modelId="{E0D17AB2-FFCB-4F06-911D-B3DC904A3097}" type="presParOf" srcId="{C073AFB6-B044-4FA2-A628-055EE26D6929}" destId="{2B0C67E3-CAF2-4705-A166-F3687B756822}" srcOrd="4" destOrd="0" presId="urn:microsoft.com/office/officeart/2005/8/layout/list1"/>
    <dgm:cxn modelId="{0219C126-15A1-4F29-9D7E-D07A9C44F907}" type="presParOf" srcId="{2B0C67E3-CAF2-4705-A166-F3687B756822}" destId="{EC9AEA53-DDEF-4829-B101-0580920D7924}" srcOrd="0" destOrd="0" presId="urn:microsoft.com/office/officeart/2005/8/layout/list1"/>
    <dgm:cxn modelId="{AFE9F2D4-5AD0-46DE-9D57-CFF300C28060}" type="presParOf" srcId="{2B0C67E3-CAF2-4705-A166-F3687B756822}" destId="{A0E86CCA-3036-4234-9F0C-474C35C90455}" srcOrd="1" destOrd="0" presId="urn:microsoft.com/office/officeart/2005/8/layout/list1"/>
    <dgm:cxn modelId="{99B86159-C8EC-4981-8318-BEA09D867BC5}" type="presParOf" srcId="{C073AFB6-B044-4FA2-A628-055EE26D6929}" destId="{80432338-0DF5-4049-BB66-3F67BCA44BED}" srcOrd="5" destOrd="0" presId="urn:microsoft.com/office/officeart/2005/8/layout/list1"/>
    <dgm:cxn modelId="{516C7990-9809-451D-A6C6-5DD14D3BB020}" type="presParOf" srcId="{C073AFB6-B044-4FA2-A628-055EE26D6929}" destId="{1BB23870-ADD2-4482-9338-F69F48D603B6}" srcOrd="6" destOrd="0" presId="urn:microsoft.com/office/officeart/2005/8/layout/list1"/>
    <dgm:cxn modelId="{253B3552-00AC-4D07-B88E-C671E4F352BA}" type="presParOf" srcId="{C073AFB6-B044-4FA2-A628-055EE26D6929}" destId="{98492E9C-0488-47FE-ABF5-5360EBBB0EE2}" srcOrd="7" destOrd="0" presId="urn:microsoft.com/office/officeart/2005/8/layout/list1"/>
    <dgm:cxn modelId="{C1A12981-D205-494C-9007-429BD4A3019C}" type="presParOf" srcId="{C073AFB6-B044-4FA2-A628-055EE26D6929}" destId="{77DB9AF8-9F9B-464C-9D7D-F97E9DFE41F9}" srcOrd="8" destOrd="0" presId="urn:microsoft.com/office/officeart/2005/8/layout/list1"/>
    <dgm:cxn modelId="{5CBE7E7D-45E3-4B5F-B8E5-09C758E8DDEF}" type="presParOf" srcId="{77DB9AF8-9F9B-464C-9D7D-F97E9DFE41F9}" destId="{9920A13B-2948-48AE-A6E4-487401E8A20D}" srcOrd="0" destOrd="0" presId="urn:microsoft.com/office/officeart/2005/8/layout/list1"/>
    <dgm:cxn modelId="{90BAB527-75E8-4CF1-B08F-BE832519384E}" type="presParOf" srcId="{77DB9AF8-9F9B-464C-9D7D-F97E9DFE41F9}" destId="{A1BFB34E-B353-41F0-8D09-2FCD9023E715}" srcOrd="1" destOrd="0" presId="urn:microsoft.com/office/officeart/2005/8/layout/list1"/>
    <dgm:cxn modelId="{F18711AA-47AE-48BC-812B-B614B75885DB}" type="presParOf" srcId="{C073AFB6-B044-4FA2-A628-055EE26D6929}" destId="{7A00BBC7-AF4A-4307-BBC1-264FD1BE6F41}" srcOrd="9" destOrd="0" presId="urn:microsoft.com/office/officeart/2005/8/layout/list1"/>
    <dgm:cxn modelId="{589615FB-5C59-46ED-9A7B-E5E2237F3269}" type="presParOf" srcId="{C073AFB6-B044-4FA2-A628-055EE26D6929}" destId="{B9E4AA9D-9FD3-4A5E-93AF-8FBDCC442DA3}" srcOrd="10" destOrd="0" presId="urn:microsoft.com/office/officeart/2005/8/layout/list1"/>
    <dgm:cxn modelId="{AE23383A-92E0-4DBB-9788-35A21E71E9DF}" type="presParOf" srcId="{C073AFB6-B044-4FA2-A628-055EE26D6929}" destId="{8D624FDB-5CC6-4DB1-8433-CAF202532B32}" srcOrd="11" destOrd="0" presId="urn:microsoft.com/office/officeart/2005/8/layout/list1"/>
    <dgm:cxn modelId="{231C6B96-D859-4579-8918-F5D64214C6BB}" type="presParOf" srcId="{C073AFB6-B044-4FA2-A628-055EE26D6929}" destId="{1D2602D5-72E6-4440-BDDF-C6780B897956}" srcOrd="12" destOrd="0" presId="urn:microsoft.com/office/officeart/2005/8/layout/list1"/>
    <dgm:cxn modelId="{9F9B238A-4F2F-4577-8D08-F044043ECB97}" type="presParOf" srcId="{1D2602D5-72E6-4440-BDDF-C6780B897956}" destId="{17DDEBB1-4E7C-4162-B08A-2775998A0310}" srcOrd="0" destOrd="0" presId="urn:microsoft.com/office/officeart/2005/8/layout/list1"/>
    <dgm:cxn modelId="{887A7BF6-8378-4BAC-93C3-2B19E17186B1}" type="presParOf" srcId="{1D2602D5-72E6-4440-BDDF-C6780B897956}" destId="{F484343C-6279-4433-82F1-E1FCC9632088}" srcOrd="1" destOrd="0" presId="urn:microsoft.com/office/officeart/2005/8/layout/list1"/>
    <dgm:cxn modelId="{D7D78691-5420-4F6B-B200-197D708CAFD1}" type="presParOf" srcId="{C073AFB6-B044-4FA2-A628-055EE26D6929}" destId="{0DBC3133-34D0-4BF0-A246-A7CAD26BCB09}" srcOrd="13" destOrd="0" presId="urn:microsoft.com/office/officeart/2005/8/layout/list1"/>
    <dgm:cxn modelId="{33836A51-4ADC-458E-B1A7-F9D26D0FD4D8}" type="presParOf" srcId="{C073AFB6-B044-4FA2-A628-055EE26D6929}" destId="{3C2BF690-12EB-41CE-B5BE-A0697672FEE3}" srcOrd="14" destOrd="0" presId="urn:microsoft.com/office/officeart/2005/8/layout/list1"/>
    <dgm:cxn modelId="{2F7E6D33-4D59-4D76-99B1-DE60D79B2E34}" type="presParOf" srcId="{C073AFB6-B044-4FA2-A628-055EE26D6929}" destId="{A1CAE459-1794-4AB5-99F4-A34B2BC4D131}" srcOrd="15" destOrd="0" presId="urn:microsoft.com/office/officeart/2005/8/layout/list1"/>
    <dgm:cxn modelId="{C390CA68-31DC-40B8-86A2-FBABA2880537}" type="presParOf" srcId="{C073AFB6-B044-4FA2-A628-055EE26D6929}" destId="{213BD891-97FA-48D6-8B5F-E0ECD7164119}" srcOrd="16" destOrd="0" presId="urn:microsoft.com/office/officeart/2005/8/layout/list1"/>
    <dgm:cxn modelId="{2129CADC-9185-4672-AC60-08DC8B360C86}" type="presParOf" srcId="{213BD891-97FA-48D6-8B5F-E0ECD7164119}" destId="{4435ACE7-BE0C-4F28-85B4-880DE56F5539}" srcOrd="0" destOrd="0" presId="urn:microsoft.com/office/officeart/2005/8/layout/list1"/>
    <dgm:cxn modelId="{F0C1C977-069C-49F2-ADC6-5D8946EA8857}" type="presParOf" srcId="{213BD891-97FA-48D6-8B5F-E0ECD7164119}" destId="{683BD263-A17D-4C75-A1FE-F0709B309EA4}" srcOrd="1" destOrd="0" presId="urn:microsoft.com/office/officeart/2005/8/layout/list1"/>
    <dgm:cxn modelId="{065D92D6-064C-4CC2-9126-195E7276A0EC}" type="presParOf" srcId="{C073AFB6-B044-4FA2-A628-055EE26D6929}" destId="{D2F928D3-A4FC-459A-95A0-80AD55DE1B2C}" srcOrd="17" destOrd="0" presId="urn:microsoft.com/office/officeart/2005/8/layout/list1"/>
    <dgm:cxn modelId="{B2597745-C85B-4DB6-BB9D-DBC74E781A67}" type="presParOf" srcId="{C073AFB6-B044-4FA2-A628-055EE26D6929}" destId="{10AA1EF5-27BA-4F34-AE06-2DFBE08C3CFD}"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E188F5-4FE0-4266-82BE-B4F37C62AFF8}">
      <dsp:nvSpPr>
        <dsp:cNvPr id="0" name=""/>
        <dsp:cNvSpPr/>
      </dsp:nvSpPr>
      <dsp:spPr>
        <a:xfrm>
          <a:off x="0" y="253543"/>
          <a:ext cx="7336466" cy="722846"/>
        </a:xfrm>
        <a:prstGeom prst="rect">
          <a:avLst/>
        </a:prstGeom>
        <a:solidFill>
          <a:srgbClr val="F2F2F2">
            <a:alpha val="90000"/>
          </a:srgb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69391" tIns="166624" rIns="569391" bIns="156464" numCol="1" spcCol="1270" anchor="t" anchorCtr="0">
          <a:noAutofit/>
        </a:bodyPr>
        <a:lstStyle/>
        <a:p>
          <a:pPr marL="228600" lvl="1" indent="-228600" algn="just" defTabSz="977900">
            <a:lnSpc>
              <a:spcPct val="114000"/>
            </a:lnSpc>
            <a:spcBef>
              <a:spcPct val="0"/>
            </a:spcBef>
            <a:spcAft>
              <a:spcPct val="15000"/>
            </a:spcAft>
            <a:buChar char="•"/>
          </a:pPr>
          <a:r>
            <a:rPr lang="lv-LV" sz="2200" kern="1200" dirty="0">
              <a:latin typeface="Verdana" panose="020B0604030504040204" pitchFamily="34" charset="0"/>
              <a:ea typeface="Verdana" panose="020B0604030504040204" pitchFamily="34" charset="0"/>
              <a:cs typeface="Verdana" panose="020B0604030504040204" pitchFamily="34" charset="0"/>
            </a:rPr>
            <a:t>Fiksē sugu invāzijas vēsturi un seko tai</a:t>
          </a:r>
          <a:endParaRPr lang="en-US" sz="2200" kern="1200" dirty="0">
            <a:latin typeface="Verdana" panose="020B0604030504040204" pitchFamily="34" charset="0"/>
            <a:ea typeface="Verdana" panose="020B0604030504040204" pitchFamily="34" charset="0"/>
            <a:cs typeface="Verdana" panose="020B0604030504040204" pitchFamily="34" charset="0"/>
          </a:endParaRPr>
        </a:p>
      </dsp:txBody>
      <dsp:txXfrm>
        <a:off x="0" y="253543"/>
        <a:ext cx="7336466" cy="722846"/>
      </dsp:txXfrm>
    </dsp:sp>
    <dsp:sp modelId="{F8F6E7AA-BAE0-4AFA-B72E-072786B7739A}">
      <dsp:nvSpPr>
        <dsp:cNvPr id="0" name=""/>
        <dsp:cNvSpPr/>
      </dsp:nvSpPr>
      <dsp:spPr>
        <a:xfrm>
          <a:off x="366823" y="71068"/>
          <a:ext cx="3870286" cy="307359"/>
        </a:xfrm>
        <a:prstGeom prst="round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4111" tIns="0" rIns="194111" bIns="0" numCol="1" spcCol="1270" anchor="ctr" anchorCtr="0">
          <a:noAutofit/>
        </a:bodyPr>
        <a:lstStyle/>
        <a:p>
          <a:pPr marL="0" lvl="0" indent="0" algn="l" defTabSz="1066800">
            <a:lnSpc>
              <a:spcPct val="114000"/>
            </a:lnSpc>
            <a:spcBef>
              <a:spcPct val="0"/>
            </a:spcBef>
            <a:spcAft>
              <a:spcPct val="35000"/>
            </a:spcAft>
            <a:buNone/>
          </a:pPr>
          <a:r>
            <a:rPr lang="lv-LV" sz="2400" b="1" kern="1200" dirty="0">
              <a:latin typeface="Verdana" panose="020B0604030504040204" pitchFamily="34" charset="0"/>
              <a:ea typeface="Verdana" panose="020B0604030504040204" pitchFamily="34" charset="0"/>
              <a:cs typeface="Verdana" panose="020B0604030504040204" pitchFamily="34" charset="0"/>
            </a:rPr>
            <a:t>Sugu datubāzes</a:t>
          </a:r>
          <a:endParaRPr lang="en-US" sz="2400" b="1" kern="1200" dirty="0">
            <a:latin typeface="Verdana" panose="020B0604030504040204" pitchFamily="34" charset="0"/>
            <a:ea typeface="Verdana" panose="020B0604030504040204" pitchFamily="34" charset="0"/>
            <a:cs typeface="Verdana" panose="020B0604030504040204" pitchFamily="34" charset="0"/>
          </a:endParaRPr>
        </a:p>
      </dsp:txBody>
      <dsp:txXfrm>
        <a:off x="381827" y="86072"/>
        <a:ext cx="3840278" cy="277351"/>
      </dsp:txXfrm>
    </dsp:sp>
    <dsp:sp modelId="{1BB23870-ADD2-4482-9338-F69F48D603B6}">
      <dsp:nvSpPr>
        <dsp:cNvPr id="0" name=""/>
        <dsp:cNvSpPr/>
      </dsp:nvSpPr>
      <dsp:spPr>
        <a:xfrm>
          <a:off x="0" y="1210666"/>
          <a:ext cx="7336466" cy="718200"/>
        </a:xfrm>
        <a:prstGeom prst="rect">
          <a:avLst/>
        </a:prstGeom>
        <a:solidFill>
          <a:srgbClr val="F2F2F2">
            <a:alpha val="90000"/>
          </a:srgb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69391" tIns="166624" rIns="569391" bIns="156464" numCol="1" spcCol="1270" anchor="t" anchorCtr="0">
          <a:noAutofit/>
        </a:bodyPr>
        <a:lstStyle/>
        <a:p>
          <a:pPr marL="228600" lvl="1" indent="-228600" algn="just" defTabSz="977900">
            <a:lnSpc>
              <a:spcPct val="114000"/>
            </a:lnSpc>
            <a:spcBef>
              <a:spcPct val="0"/>
            </a:spcBef>
            <a:spcAft>
              <a:spcPct val="15000"/>
            </a:spcAft>
            <a:buChar char="•"/>
          </a:pPr>
          <a:r>
            <a:rPr lang="lv-LV" sz="2200" kern="1200" dirty="0">
              <a:latin typeface="Verdana" panose="020B0604030504040204" pitchFamily="34" charset="0"/>
              <a:ea typeface="Verdana" panose="020B0604030504040204" pitchFamily="34" charset="0"/>
              <a:cs typeface="Verdana" panose="020B0604030504040204" pitchFamily="34" charset="0"/>
            </a:rPr>
            <a:t>Novērtē invāzijas riskus un ietekmes</a:t>
          </a:r>
          <a:endParaRPr lang="en-US" sz="2200" kern="1200" dirty="0">
            <a:latin typeface="Verdana" panose="020B0604030504040204" pitchFamily="34" charset="0"/>
            <a:ea typeface="Verdana" panose="020B0604030504040204" pitchFamily="34" charset="0"/>
            <a:cs typeface="Verdana" panose="020B0604030504040204" pitchFamily="34" charset="0"/>
          </a:endParaRPr>
        </a:p>
      </dsp:txBody>
      <dsp:txXfrm>
        <a:off x="0" y="1210666"/>
        <a:ext cx="7336466" cy="718200"/>
      </dsp:txXfrm>
    </dsp:sp>
    <dsp:sp modelId="{A0E86CCA-3036-4234-9F0C-474C35C90455}">
      <dsp:nvSpPr>
        <dsp:cNvPr id="0" name=""/>
        <dsp:cNvSpPr/>
      </dsp:nvSpPr>
      <dsp:spPr>
        <a:xfrm>
          <a:off x="366823" y="1026395"/>
          <a:ext cx="5688416" cy="302350"/>
        </a:xfrm>
        <a:prstGeom prst="round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4111" tIns="0" rIns="194111" bIns="0" numCol="1" spcCol="1270" anchor="ctr" anchorCtr="0">
          <a:noAutofit/>
        </a:bodyPr>
        <a:lstStyle/>
        <a:p>
          <a:pPr marL="0" lvl="0" indent="0" algn="l" defTabSz="1066800">
            <a:lnSpc>
              <a:spcPct val="114000"/>
            </a:lnSpc>
            <a:spcBef>
              <a:spcPct val="0"/>
            </a:spcBef>
            <a:spcAft>
              <a:spcPct val="35000"/>
            </a:spcAft>
            <a:buNone/>
          </a:pPr>
          <a:r>
            <a:rPr lang="lv-LV" sz="2400" b="1" kern="1200" dirty="0">
              <a:latin typeface="Verdana" panose="020B0604030504040204" pitchFamily="34" charset="0"/>
              <a:ea typeface="Verdana" panose="020B0604030504040204" pitchFamily="34" charset="0"/>
              <a:cs typeface="Verdana" panose="020B0604030504040204" pitchFamily="34" charset="0"/>
            </a:rPr>
            <a:t>Riska novērtēšanas sistēmas </a:t>
          </a:r>
          <a:endParaRPr lang="en-US" sz="2400" b="1" kern="1200" dirty="0">
            <a:latin typeface="Verdana" panose="020B0604030504040204" pitchFamily="34" charset="0"/>
            <a:ea typeface="Verdana" panose="020B0604030504040204" pitchFamily="34" charset="0"/>
            <a:cs typeface="Verdana" panose="020B0604030504040204" pitchFamily="34" charset="0"/>
          </a:endParaRPr>
        </a:p>
      </dsp:txBody>
      <dsp:txXfrm>
        <a:off x="381583" y="1041155"/>
        <a:ext cx="5658896" cy="272830"/>
      </dsp:txXfrm>
    </dsp:sp>
    <dsp:sp modelId="{B9E4AA9D-9FD3-4A5E-93AF-8FBDCC442DA3}">
      <dsp:nvSpPr>
        <dsp:cNvPr id="0" name=""/>
        <dsp:cNvSpPr/>
      </dsp:nvSpPr>
      <dsp:spPr>
        <a:xfrm>
          <a:off x="0" y="2200471"/>
          <a:ext cx="7336466" cy="1486800"/>
        </a:xfrm>
        <a:prstGeom prst="rect">
          <a:avLst/>
        </a:prstGeom>
        <a:solidFill>
          <a:srgbClr val="F2F2F2">
            <a:alpha val="90000"/>
          </a:srgb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69391" tIns="166624" rIns="569391" bIns="156464" numCol="1" spcCol="1270" anchor="t" anchorCtr="0">
          <a:noAutofit/>
        </a:bodyPr>
        <a:lstStyle/>
        <a:p>
          <a:pPr marL="228600" lvl="1" indent="-228600" algn="l" defTabSz="977900">
            <a:lnSpc>
              <a:spcPct val="114000"/>
            </a:lnSpc>
            <a:spcBef>
              <a:spcPct val="0"/>
            </a:spcBef>
            <a:spcAft>
              <a:spcPct val="15000"/>
            </a:spcAft>
            <a:buChar char="•"/>
          </a:pPr>
          <a:r>
            <a:rPr lang="en-US" sz="2200" kern="1200" dirty="0">
              <a:latin typeface="Verdana" panose="020B0604030504040204" pitchFamily="34" charset="0"/>
              <a:ea typeface="Verdana" panose="020B0604030504040204" pitchFamily="34" charset="0"/>
              <a:cs typeface="Verdana" panose="020B0604030504040204" pitchFamily="34" charset="0"/>
            </a:rPr>
            <a:t> </a:t>
          </a:r>
          <a:r>
            <a:rPr lang="en-US" sz="2200" kern="1200" dirty="0" err="1">
              <a:latin typeface="Verdana" panose="020B0604030504040204" pitchFamily="34" charset="0"/>
              <a:ea typeface="Verdana" panose="020B0604030504040204" pitchFamily="34" charset="0"/>
            </a:rPr>
            <a:t>Uzlabo</a:t>
          </a:r>
          <a:r>
            <a:rPr lang="lv-LV" sz="2200" kern="1200" dirty="0">
              <a:latin typeface="Verdana" panose="020B0604030504040204" pitchFamily="34" charset="0"/>
              <a:ea typeface="Verdana" panose="020B0604030504040204" pitchFamily="34" charset="0"/>
            </a:rPr>
            <a:t> iespējas </a:t>
          </a:r>
          <a:r>
            <a:rPr lang="en-US" sz="2200" kern="1200" dirty="0" err="1">
              <a:latin typeface="Verdana" panose="020B0604030504040204" pitchFamily="34" charset="0"/>
              <a:ea typeface="Verdana" panose="020B0604030504040204" pitchFamily="34" charset="0"/>
            </a:rPr>
            <a:t>atklā</a:t>
          </a:r>
          <a:r>
            <a:rPr lang="lv-LV" sz="2200" kern="1200" dirty="0">
              <a:latin typeface="Verdana" panose="020B0604030504040204" pitchFamily="34" charset="0"/>
              <a:ea typeface="Verdana" panose="020B0604030504040204" pitchFamily="34" charset="0"/>
            </a:rPr>
            <a:t>t jaunus</a:t>
          </a:r>
          <a:r>
            <a:rPr lang="en-US" sz="2200" kern="1200" dirty="0">
              <a:latin typeface="Verdana" panose="020B0604030504040204" pitchFamily="34" charset="0"/>
              <a:ea typeface="Verdana" panose="020B0604030504040204" pitchFamily="34" charset="0"/>
            </a:rPr>
            <a:t> </a:t>
          </a:r>
          <a:r>
            <a:rPr lang="lv-LV" sz="2200" kern="1200" dirty="0">
              <a:latin typeface="Verdana" panose="020B0604030504040204" pitchFamily="34" charset="0"/>
              <a:ea typeface="Verdana" panose="020B0604030504040204" pitchFamily="34" charset="0"/>
            </a:rPr>
            <a:t>«</a:t>
          </a:r>
          <a:r>
            <a:rPr lang="en-US" sz="2200" kern="1200" dirty="0" err="1">
              <a:latin typeface="Verdana" panose="020B0604030504040204" pitchFamily="34" charset="0"/>
              <a:ea typeface="Verdana" panose="020B0604030504040204" pitchFamily="34" charset="0"/>
            </a:rPr>
            <a:t>ienācēju</a:t>
          </a:r>
          <a:r>
            <a:rPr lang="lv-LV" sz="2200" kern="1200" dirty="0">
              <a:latin typeface="Verdana" panose="020B0604030504040204" pitchFamily="34" charset="0"/>
              <a:ea typeface="Verdana" panose="020B0604030504040204" pitchFamily="34" charset="0"/>
            </a:rPr>
            <a:t>s»</a:t>
          </a:r>
          <a:r>
            <a:rPr lang="en-US" sz="2200" kern="1200" dirty="0">
              <a:latin typeface="Verdana" panose="020B0604030504040204" pitchFamily="34" charset="0"/>
              <a:ea typeface="Verdana" panose="020B0604030504040204" pitchFamily="34" charset="0"/>
            </a:rPr>
            <a:t> un </a:t>
          </a:r>
          <a:r>
            <a:rPr lang="en-US" sz="2200" kern="1200" dirty="0" err="1">
              <a:latin typeface="Verdana" panose="020B0604030504040204" pitchFamily="34" charset="0"/>
              <a:ea typeface="Verdana" panose="020B0604030504040204" pitchFamily="34" charset="0"/>
            </a:rPr>
            <a:t>vei</a:t>
          </a:r>
          <a:r>
            <a:rPr lang="lv-LV" sz="2200" kern="1200" dirty="0" err="1">
              <a:latin typeface="Verdana" panose="020B0604030504040204" pitchFamily="34" charset="0"/>
              <a:ea typeface="Verdana" panose="020B0604030504040204" pitchFamily="34" charset="0"/>
            </a:rPr>
            <a:t>kt</a:t>
          </a:r>
          <a:r>
            <a:rPr lang="en-US" sz="2200" kern="1200" dirty="0">
              <a:latin typeface="Verdana" panose="020B0604030504040204" pitchFamily="34" charset="0"/>
              <a:ea typeface="Verdana" panose="020B0604030504040204" pitchFamily="34" charset="0"/>
            </a:rPr>
            <a:t> </a:t>
          </a:r>
          <a:r>
            <a:rPr lang="en-US" sz="2200" kern="1200" dirty="0" err="1">
              <a:latin typeface="Verdana" panose="020B0604030504040204" pitchFamily="34" charset="0"/>
              <a:ea typeface="Verdana" panose="020B0604030504040204" pitchFamily="34" charset="0"/>
            </a:rPr>
            <a:t>profilakses</a:t>
          </a:r>
          <a:r>
            <a:rPr lang="en-US" sz="2200" kern="1200" dirty="0">
              <a:latin typeface="Verdana" panose="020B0604030504040204" pitchFamily="34" charset="0"/>
              <a:ea typeface="Verdana" panose="020B0604030504040204" pitchFamily="34" charset="0"/>
            </a:rPr>
            <a:t> </a:t>
          </a:r>
          <a:r>
            <a:rPr lang="en-US" sz="2200" kern="1200" dirty="0" err="1">
              <a:latin typeface="Verdana" panose="020B0604030504040204" pitchFamily="34" charset="0"/>
              <a:ea typeface="Verdana" panose="020B0604030504040204" pitchFamily="34" charset="0"/>
            </a:rPr>
            <a:t>pasākumus</a:t>
          </a:r>
          <a:r>
            <a:rPr lang="en-US" sz="2200" kern="1200" dirty="0">
              <a:latin typeface="Verdana" panose="020B0604030504040204" pitchFamily="34" charset="0"/>
              <a:ea typeface="Verdana" panose="020B0604030504040204" pitchFamily="34" charset="0"/>
            </a:rPr>
            <a:t> to </a:t>
          </a:r>
          <a:r>
            <a:rPr lang="lv-LV" sz="2200" kern="1200" dirty="0">
              <a:latin typeface="Verdana" panose="020B0604030504040204" pitchFamily="34" charset="0"/>
              <a:ea typeface="Verdana" panose="020B0604030504040204" pitchFamily="34" charset="0"/>
            </a:rPr>
            <a:t>ienākšanas</a:t>
          </a:r>
          <a:r>
            <a:rPr lang="en-US" sz="2200" kern="1200" dirty="0">
              <a:latin typeface="Verdana" panose="020B0604030504040204" pitchFamily="34" charset="0"/>
              <a:ea typeface="Verdana" panose="020B0604030504040204" pitchFamily="34" charset="0"/>
            </a:rPr>
            <a:t> </a:t>
          </a:r>
          <a:r>
            <a:rPr lang="en-US" sz="2200" kern="1200" dirty="0" err="1">
              <a:latin typeface="Verdana" panose="020B0604030504040204" pitchFamily="34" charset="0"/>
              <a:ea typeface="Verdana" panose="020B0604030504040204" pitchFamily="34" charset="0"/>
            </a:rPr>
            <a:t>vietā</a:t>
          </a:r>
          <a:r>
            <a:rPr lang="lv-LV" sz="2200" kern="1200" dirty="0">
              <a:latin typeface="Verdana" panose="020B0604030504040204" pitchFamily="34" charset="0"/>
              <a:ea typeface="Verdana" panose="020B0604030504040204" pitchFamily="34" charset="0"/>
            </a:rPr>
            <a:t>s</a:t>
          </a:r>
          <a:endParaRPr lang="en-US" sz="2200" kern="1200" dirty="0">
            <a:latin typeface="Verdana" panose="020B0604030504040204" pitchFamily="34" charset="0"/>
            <a:ea typeface="Verdana" panose="020B0604030504040204" pitchFamily="34" charset="0"/>
            <a:cs typeface="Verdana" panose="020B0604030504040204" pitchFamily="34" charset="0"/>
          </a:endParaRPr>
        </a:p>
      </dsp:txBody>
      <dsp:txXfrm>
        <a:off x="0" y="2200471"/>
        <a:ext cx="7336466" cy="1486800"/>
      </dsp:txXfrm>
    </dsp:sp>
    <dsp:sp modelId="{A1BFB34E-B353-41F0-8D09-2FCD9023E715}">
      <dsp:nvSpPr>
        <dsp:cNvPr id="0" name=""/>
        <dsp:cNvSpPr/>
      </dsp:nvSpPr>
      <dsp:spPr>
        <a:xfrm>
          <a:off x="291807" y="1972066"/>
          <a:ext cx="4688992" cy="337033"/>
        </a:xfrm>
        <a:prstGeom prst="round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4111" tIns="0" rIns="194111" bIns="0" numCol="1" spcCol="1270" anchor="ctr" anchorCtr="0">
          <a:noAutofit/>
        </a:bodyPr>
        <a:lstStyle/>
        <a:p>
          <a:pPr marL="0" lvl="0" indent="0" algn="l" defTabSz="1066800">
            <a:lnSpc>
              <a:spcPct val="114000"/>
            </a:lnSpc>
            <a:spcBef>
              <a:spcPct val="0"/>
            </a:spcBef>
            <a:spcAft>
              <a:spcPct val="35000"/>
            </a:spcAft>
            <a:buNone/>
          </a:pPr>
          <a:r>
            <a:rPr lang="lv-LV" sz="2400" b="1" kern="1200" dirty="0">
              <a:latin typeface="Verdana" panose="020B0604030504040204" pitchFamily="34" charset="0"/>
              <a:ea typeface="Verdana" panose="020B0604030504040204" pitchFamily="34" charset="0"/>
              <a:cs typeface="Verdana" panose="020B0604030504040204" pitchFamily="34" charset="0"/>
            </a:rPr>
            <a:t>Uzraudzības sistēmas</a:t>
          </a:r>
          <a:endParaRPr lang="en-US" sz="2400" b="1" kern="1200" dirty="0">
            <a:latin typeface="Verdana" panose="020B0604030504040204" pitchFamily="34" charset="0"/>
            <a:ea typeface="Verdana" panose="020B0604030504040204" pitchFamily="34" charset="0"/>
            <a:cs typeface="Verdana" panose="020B0604030504040204" pitchFamily="34" charset="0"/>
          </a:endParaRPr>
        </a:p>
      </dsp:txBody>
      <dsp:txXfrm>
        <a:off x="308260" y="1988519"/>
        <a:ext cx="4656086" cy="304127"/>
      </dsp:txXfrm>
    </dsp:sp>
    <dsp:sp modelId="{3C2BF690-12EB-41CE-B5BE-A0697672FEE3}">
      <dsp:nvSpPr>
        <dsp:cNvPr id="0" name=""/>
        <dsp:cNvSpPr/>
      </dsp:nvSpPr>
      <dsp:spPr>
        <a:xfrm>
          <a:off x="0" y="3951627"/>
          <a:ext cx="7336466" cy="1108800"/>
        </a:xfrm>
        <a:prstGeom prst="rect">
          <a:avLst/>
        </a:prstGeom>
        <a:solidFill>
          <a:srgbClr val="F2F2F2">
            <a:alpha val="90000"/>
          </a:srgb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69391" tIns="166624" rIns="569391" bIns="156464" numCol="1" spcCol="1270" anchor="t" anchorCtr="0">
          <a:noAutofit/>
        </a:bodyPr>
        <a:lstStyle/>
        <a:p>
          <a:pPr marL="228600" lvl="1" indent="-228600" algn="l" defTabSz="977900">
            <a:lnSpc>
              <a:spcPct val="114000"/>
            </a:lnSpc>
            <a:spcBef>
              <a:spcPct val="0"/>
            </a:spcBef>
            <a:spcAft>
              <a:spcPct val="15000"/>
            </a:spcAft>
            <a:buChar char="•"/>
          </a:pPr>
          <a:r>
            <a:rPr lang="lv-LV" sz="2200" kern="1200" dirty="0">
              <a:latin typeface="Verdana" panose="020B0604030504040204" pitchFamily="34" charset="0"/>
              <a:ea typeface="Verdana" panose="020B0604030504040204" pitchFamily="34" charset="0"/>
              <a:cs typeface="Verdana" panose="020B0604030504040204" pitchFamily="34" charset="0"/>
            </a:rPr>
            <a:t>Ziņo par jauniem novērojumiem un </a:t>
          </a:r>
          <a:r>
            <a:rPr lang="lv-LV" sz="2200" kern="1200" dirty="0" err="1">
              <a:latin typeface="Verdana" panose="020B0604030504040204" pitchFamily="34" charset="0"/>
              <a:ea typeface="Verdana" panose="020B0604030504040204" pitchFamily="34" charset="0"/>
              <a:cs typeface="Verdana" panose="020B0604030504040204" pitchFamily="34" charset="0"/>
            </a:rPr>
            <a:t>monitorē</a:t>
          </a:r>
          <a:r>
            <a:rPr lang="lv-LV" sz="2200" kern="1200" dirty="0">
              <a:latin typeface="Verdana" panose="020B0604030504040204" pitchFamily="34" charset="0"/>
              <a:ea typeface="Verdana" panose="020B0604030504040204" pitchFamily="34" charset="0"/>
              <a:cs typeface="Verdana" panose="020B0604030504040204" pitchFamily="34" charset="0"/>
            </a:rPr>
            <a:t> telpisko izplatību</a:t>
          </a:r>
          <a:endParaRPr lang="en-US" sz="2200" kern="1200" dirty="0">
            <a:latin typeface="Verdana" panose="020B0604030504040204" pitchFamily="34" charset="0"/>
            <a:ea typeface="Verdana" panose="020B0604030504040204" pitchFamily="34" charset="0"/>
            <a:cs typeface="Verdana" panose="020B0604030504040204" pitchFamily="34" charset="0"/>
          </a:endParaRPr>
        </a:p>
      </dsp:txBody>
      <dsp:txXfrm>
        <a:off x="0" y="3951627"/>
        <a:ext cx="7336466" cy="1108800"/>
      </dsp:txXfrm>
    </dsp:sp>
    <dsp:sp modelId="{F484343C-6279-4433-82F1-E1FCC9632088}">
      <dsp:nvSpPr>
        <dsp:cNvPr id="0" name=""/>
        <dsp:cNvSpPr/>
      </dsp:nvSpPr>
      <dsp:spPr>
        <a:xfrm>
          <a:off x="366823" y="3721019"/>
          <a:ext cx="5762882" cy="348687"/>
        </a:xfrm>
        <a:prstGeom prst="round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4111" tIns="0" rIns="194111" bIns="0" numCol="1" spcCol="1270" anchor="ctr" anchorCtr="0">
          <a:noAutofit/>
        </a:bodyPr>
        <a:lstStyle/>
        <a:p>
          <a:pPr marL="0" lvl="0" indent="0" algn="l" defTabSz="1066800">
            <a:lnSpc>
              <a:spcPct val="114000"/>
            </a:lnSpc>
            <a:spcBef>
              <a:spcPct val="0"/>
            </a:spcBef>
            <a:spcAft>
              <a:spcPct val="35000"/>
            </a:spcAft>
            <a:buNone/>
          </a:pPr>
          <a:r>
            <a:rPr lang="lv-LV" sz="2400" b="1" kern="1200" dirty="0">
              <a:latin typeface="Verdana" panose="020B0604030504040204" pitchFamily="34" charset="0"/>
              <a:ea typeface="Verdana" panose="020B0604030504040204" pitchFamily="34" charset="0"/>
              <a:cs typeface="Verdana" panose="020B0604030504040204" pitchFamily="34" charset="0"/>
            </a:rPr>
            <a:t>Ziņošanas un monitoringa rīki</a:t>
          </a:r>
          <a:endParaRPr lang="en-US" sz="2400" b="1" kern="1200" dirty="0">
            <a:latin typeface="Verdana" panose="020B0604030504040204" pitchFamily="34" charset="0"/>
            <a:ea typeface="Verdana" panose="020B0604030504040204" pitchFamily="34" charset="0"/>
            <a:cs typeface="Verdana" panose="020B0604030504040204" pitchFamily="34" charset="0"/>
          </a:endParaRPr>
        </a:p>
      </dsp:txBody>
      <dsp:txXfrm>
        <a:off x="383844" y="3738040"/>
        <a:ext cx="5728840" cy="314645"/>
      </dsp:txXfrm>
    </dsp:sp>
    <dsp:sp modelId="{10AA1EF5-27BA-4F34-AE06-2DFBE08C3CFD}">
      <dsp:nvSpPr>
        <dsp:cNvPr id="0" name=""/>
        <dsp:cNvSpPr/>
      </dsp:nvSpPr>
      <dsp:spPr>
        <a:xfrm>
          <a:off x="0" y="5343205"/>
          <a:ext cx="7336466" cy="1108800"/>
        </a:xfrm>
        <a:prstGeom prst="rect">
          <a:avLst/>
        </a:prstGeom>
        <a:solidFill>
          <a:srgbClr val="F2F2F2">
            <a:alpha val="90000"/>
          </a:srgb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69391" tIns="166624" rIns="569391" bIns="156464" numCol="1" spcCol="1270" anchor="t" anchorCtr="0">
          <a:noAutofit/>
        </a:bodyPr>
        <a:lstStyle/>
        <a:p>
          <a:pPr marL="228600" lvl="1" indent="-228600" algn="l" defTabSz="977900">
            <a:lnSpc>
              <a:spcPct val="114000"/>
            </a:lnSpc>
            <a:spcBef>
              <a:spcPct val="0"/>
            </a:spcBef>
            <a:spcAft>
              <a:spcPct val="15000"/>
            </a:spcAft>
            <a:buChar char="•"/>
          </a:pPr>
          <a:r>
            <a:rPr lang="en-US" sz="2200" kern="1200" dirty="0">
              <a:latin typeface="Verdana" panose="020B0604030504040204" pitchFamily="34" charset="0"/>
              <a:ea typeface="Verdana" panose="020B0604030504040204" pitchFamily="34" charset="0"/>
              <a:cs typeface="Verdana" panose="020B0604030504040204" pitchFamily="34" charset="0"/>
            </a:rPr>
            <a:t> </a:t>
          </a:r>
          <a:r>
            <a:rPr lang="en-US" sz="2200" kern="1200" dirty="0" err="1">
              <a:latin typeface="Verdana" panose="020B0604030504040204" pitchFamily="34" charset="0"/>
              <a:ea typeface="Verdana" panose="020B0604030504040204" pitchFamily="34" charset="0"/>
            </a:rPr>
            <a:t>Koordinē</a:t>
          </a:r>
          <a:r>
            <a:rPr lang="en-US" sz="2200" kern="1200" dirty="0">
              <a:latin typeface="Verdana" panose="020B0604030504040204" pitchFamily="34" charset="0"/>
              <a:ea typeface="Verdana" panose="020B0604030504040204" pitchFamily="34" charset="0"/>
            </a:rPr>
            <a:t> </a:t>
          </a:r>
          <a:r>
            <a:rPr lang="en-US" sz="2200" kern="1200" dirty="0" err="1">
              <a:latin typeface="Verdana" panose="020B0604030504040204" pitchFamily="34" charset="0"/>
              <a:ea typeface="Verdana" panose="020B0604030504040204" pitchFamily="34" charset="0"/>
            </a:rPr>
            <a:t>pārvaldīb</a:t>
          </a:r>
          <a:r>
            <a:rPr lang="lv-LV" sz="2200" kern="1200" dirty="0">
              <a:latin typeface="Verdana" panose="020B0604030504040204" pitchFamily="34" charset="0"/>
              <a:ea typeface="Verdana" panose="020B0604030504040204" pitchFamily="34" charset="0"/>
            </a:rPr>
            <a:t>u</a:t>
          </a:r>
          <a:r>
            <a:rPr lang="en-US" sz="2200" kern="1200" dirty="0">
              <a:latin typeface="Verdana" panose="020B0604030504040204" pitchFamily="34" charset="0"/>
              <a:ea typeface="Verdana" panose="020B0604030504040204" pitchFamily="34" charset="0"/>
            </a:rPr>
            <a:t> un </a:t>
          </a:r>
          <a:r>
            <a:rPr lang="lv-LV" sz="2200" kern="1200" dirty="0">
              <a:latin typeface="Verdana" panose="020B0604030504040204" pitchFamily="34" charset="0"/>
              <a:ea typeface="Verdana" panose="020B0604030504040204" pitchFamily="34" charset="0"/>
            </a:rPr>
            <a:t>jaunas invāzijas </a:t>
          </a:r>
          <a:r>
            <a:rPr lang="en-US" sz="2200" kern="1200" dirty="0" err="1">
              <a:latin typeface="Verdana" panose="020B0604030504040204" pitchFamily="34" charset="0"/>
              <a:ea typeface="Verdana" panose="020B0604030504040204" pitchFamily="34" charset="0"/>
            </a:rPr>
            <a:t>novēršanas</a:t>
          </a:r>
          <a:r>
            <a:rPr lang="en-US" sz="2200" kern="1200" dirty="0">
              <a:latin typeface="Verdana" panose="020B0604030504040204" pitchFamily="34" charset="0"/>
              <a:ea typeface="Verdana" panose="020B0604030504040204" pitchFamily="34" charset="0"/>
            </a:rPr>
            <a:t> </a:t>
          </a:r>
          <a:r>
            <a:rPr lang="lv-LV" sz="2200" kern="1200" dirty="0">
              <a:latin typeface="Verdana" panose="020B0604030504040204" pitchFamily="34" charset="0"/>
              <a:ea typeface="Verdana" panose="020B0604030504040204" pitchFamily="34" charset="0"/>
            </a:rPr>
            <a:t>iespējas</a:t>
          </a:r>
          <a:endParaRPr lang="en-US" sz="2200" kern="1200" dirty="0">
            <a:latin typeface="Verdana" panose="020B0604030504040204" pitchFamily="34" charset="0"/>
            <a:ea typeface="Verdana" panose="020B0604030504040204" pitchFamily="34" charset="0"/>
            <a:cs typeface="Verdana" panose="020B0604030504040204" pitchFamily="34" charset="0"/>
          </a:endParaRPr>
        </a:p>
      </dsp:txBody>
      <dsp:txXfrm>
        <a:off x="0" y="5343205"/>
        <a:ext cx="7336466" cy="1108800"/>
      </dsp:txXfrm>
    </dsp:sp>
    <dsp:sp modelId="{683BD263-A17D-4C75-A1FE-F0709B309EA4}">
      <dsp:nvSpPr>
        <dsp:cNvPr id="0" name=""/>
        <dsp:cNvSpPr/>
      </dsp:nvSpPr>
      <dsp:spPr>
        <a:xfrm>
          <a:off x="366823" y="5103627"/>
          <a:ext cx="5294984" cy="357657"/>
        </a:xfrm>
        <a:prstGeom prst="round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4111" tIns="0" rIns="194111" bIns="0" numCol="1" spcCol="1270" anchor="ctr" anchorCtr="0">
          <a:noAutofit/>
        </a:bodyPr>
        <a:lstStyle/>
        <a:p>
          <a:pPr marL="0" lvl="0" indent="0" algn="l" defTabSz="1066800">
            <a:lnSpc>
              <a:spcPct val="114000"/>
            </a:lnSpc>
            <a:spcBef>
              <a:spcPct val="0"/>
            </a:spcBef>
            <a:spcAft>
              <a:spcPct val="35000"/>
            </a:spcAft>
            <a:buNone/>
          </a:pPr>
          <a:r>
            <a:rPr lang="lv-LV" sz="2400" b="1" kern="1200" dirty="0">
              <a:latin typeface="Verdana" panose="020B0604030504040204" pitchFamily="34" charset="0"/>
              <a:ea typeface="Verdana" panose="020B0604030504040204" pitchFamily="34" charset="0"/>
              <a:cs typeface="Verdana" panose="020B0604030504040204" pitchFamily="34" charset="0"/>
            </a:rPr>
            <a:t>Ekspertu sadarbības tīkli</a:t>
          </a:r>
          <a:endParaRPr lang="en-US" sz="2400" b="1" kern="1200" dirty="0">
            <a:latin typeface="Verdana" panose="020B0604030504040204" pitchFamily="34" charset="0"/>
            <a:ea typeface="Verdana" panose="020B0604030504040204" pitchFamily="34" charset="0"/>
            <a:cs typeface="Verdana" panose="020B0604030504040204" pitchFamily="34" charset="0"/>
          </a:endParaRPr>
        </a:p>
      </dsp:txBody>
      <dsp:txXfrm>
        <a:off x="384282" y="5121086"/>
        <a:ext cx="5260066" cy="322739"/>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Galvenes vietturis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lv-LV"/>
          </a:p>
        </p:txBody>
      </p:sp>
      <p:sp>
        <p:nvSpPr>
          <p:cNvPr id="3" name="Datuma vietturis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r>
              <a:rPr lang="lv-LV"/>
              <a:t>28.-29.10.2015.</a:t>
            </a:r>
          </a:p>
        </p:txBody>
      </p:sp>
      <p:sp>
        <p:nvSpPr>
          <p:cNvPr id="4" name="Kājenes vietturis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lv-LV"/>
          </a:p>
        </p:txBody>
      </p:sp>
      <p:sp>
        <p:nvSpPr>
          <p:cNvPr id="5" name="Slaida numura vietturis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1599E423-3447-43E7-81AC-C8220AD051C0}" type="slidenum">
              <a:rPr lang="lv-LV" smtClean="0"/>
              <a:t>‹#›</a:t>
            </a:fld>
            <a:endParaRPr lang="lv-LV"/>
          </a:p>
        </p:txBody>
      </p:sp>
    </p:spTree>
    <p:extLst>
      <p:ext uri="{BB962C8B-B14F-4D97-AF65-F5344CB8AC3E}">
        <p14:creationId xmlns:p14="http://schemas.microsoft.com/office/powerpoint/2010/main" val="308524913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defTabSz="957427" fontAlgn="auto">
              <a:spcBef>
                <a:spcPts val="0"/>
              </a:spcBef>
              <a:spcAft>
                <a:spcPts val="0"/>
              </a:spcAft>
              <a:defRPr sz="1200">
                <a:latin typeface="+mn-lt"/>
                <a:cs typeface="+mn-cs"/>
              </a:defRPr>
            </a:lvl1pPr>
          </a:lstStyle>
          <a:p>
            <a:pPr>
              <a:defRPr/>
            </a:pPr>
            <a:endParaRPr lang="lv-LV"/>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defTabSz="957427" fontAlgn="auto">
              <a:spcBef>
                <a:spcPts val="0"/>
              </a:spcBef>
              <a:spcAft>
                <a:spcPts val="0"/>
              </a:spcAft>
              <a:defRPr sz="1200">
                <a:latin typeface="+mn-lt"/>
                <a:cs typeface="+mn-cs"/>
              </a:defRPr>
            </a:lvl1pPr>
          </a:lstStyle>
          <a:p>
            <a:pPr>
              <a:defRPr/>
            </a:pPr>
            <a:r>
              <a:rPr lang="lv-LV"/>
              <a:t>28.-29.10.2015.</a:t>
            </a:r>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lv-LV" noProof="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lv-LV" noProof="0"/>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defTabSz="957427" fontAlgn="auto">
              <a:spcBef>
                <a:spcPts val="0"/>
              </a:spcBef>
              <a:spcAft>
                <a:spcPts val="0"/>
              </a:spcAft>
              <a:defRPr sz="1200">
                <a:latin typeface="+mn-lt"/>
                <a:cs typeface="+mn-cs"/>
              </a:defRPr>
            </a:lvl1pPr>
          </a:lstStyle>
          <a:p>
            <a:pPr>
              <a:defRPr/>
            </a:pPr>
            <a:endParaRPr lang="lv-LV"/>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defTabSz="957427" fontAlgn="auto">
              <a:spcBef>
                <a:spcPts val="0"/>
              </a:spcBef>
              <a:spcAft>
                <a:spcPts val="0"/>
              </a:spcAft>
              <a:defRPr sz="1200">
                <a:latin typeface="+mn-lt"/>
                <a:cs typeface="+mn-cs"/>
              </a:defRPr>
            </a:lvl1pPr>
          </a:lstStyle>
          <a:p>
            <a:pPr>
              <a:defRPr/>
            </a:pPr>
            <a:fld id="{8EEB86F9-32AD-4C66-B298-A75F7E165269}" type="slidenum">
              <a:rPr lang="lv-LV"/>
              <a:pPr>
                <a:defRPr/>
              </a:pPr>
              <a:t>‹#›</a:t>
            </a:fld>
            <a:endParaRPr lang="lv-LV"/>
          </a:p>
        </p:txBody>
      </p:sp>
    </p:spTree>
    <p:extLst>
      <p:ext uri="{BB962C8B-B14F-4D97-AF65-F5344CB8AC3E}">
        <p14:creationId xmlns:p14="http://schemas.microsoft.com/office/powerpoint/2010/main" val="1712684016"/>
      </p:ext>
    </p:extLst>
  </p:cSld>
  <p:clrMap bg1="lt1" tx1="dk1" bg2="lt2" tx2="dk2" accent1="accent1" accent2="accent2" accent3="accent3" accent4="accent4" accent5="accent5" accent6="accent6" hlink="hlink" folHlink="folHlink"/>
  <p:hf hdr="0" ftr="0"/>
  <p:notesStyle>
    <a:lvl1pPr algn="l" defTabSz="938213" rtl="0" eaLnBrk="0" fontAlgn="base" hangingPunct="0">
      <a:spcBef>
        <a:spcPct val="30000"/>
      </a:spcBef>
      <a:spcAft>
        <a:spcPct val="0"/>
      </a:spcAft>
      <a:defRPr sz="1200" kern="1200">
        <a:solidFill>
          <a:schemeClr val="tx1"/>
        </a:solidFill>
        <a:latin typeface="+mn-lt"/>
        <a:ea typeface="+mn-ea"/>
        <a:cs typeface="+mn-cs"/>
      </a:defRPr>
    </a:lvl1pPr>
    <a:lvl2pPr marL="468313" algn="l" defTabSz="938213" rtl="0" eaLnBrk="0" fontAlgn="base" hangingPunct="0">
      <a:spcBef>
        <a:spcPct val="30000"/>
      </a:spcBef>
      <a:spcAft>
        <a:spcPct val="0"/>
      </a:spcAft>
      <a:defRPr sz="1200" kern="1200">
        <a:solidFill>
          <a:schemeClr val="tx1"/>
        </a:solidFill>
        <a:latin typeface="+mn-lt"/>
        <a:ea typeface="+mn-ea"/>
        <a:cs typeface="+mn-cs"/>
      </a:defRPr>
    </a:lvl2pPr>
    <a:lvl3pPr marL="938213" algn="l" defTabSz="938213" rtl="0" eaLnBrk="0" fontAlgn="base" hangingPunct="0">
      <a:spcBef>
        <a:spcPct val="30000"/>
      </a:spcBef>
      <a:spcAft>
        <a:spcPct val="0"/>
      </a:spcAft>
      <a:defRPr sz="1200" kern="1200">
        <a:solidFill>
          <a:schemeClr val="tx1"/>
        </a:solidFill>
        <a:latin typeface="+mn-lt"/>
        <a:ea typeface="+mn-ea"/>
        <a:cs typeface="+mn-cs"/>
      </a:defRPr>
    </a:lvl3pPr>
    <a:lvl4pPr marL="1408113" algn="l" defTabSz="938213" rtl="0" eaLnBrk="0" fontAlgn="base" hangingPunct="0">
      <a:spcBef>
        <a:spcPct val="30000"/>
      </a:spcBef>
      <a:spcAft>
        <a:spcPct val="0"/>
      </a:spcAft>
      <a:defRPr sz="1200" kern="1200">
        <a:solidFill>
          <a:schemeClr val="tx1"/>
        </a:solidFill>
        <a:latin typeface="+mn-lt"/>
        <a:ea typeface="+mn-ea"/>
        <a:cs typeface="+mn-cs"/>
      </a:defRPr>
    </a:lvl4pPr>
    <a:lvl5pPr marL="1878013" algn="l" defTabSz="938213" rtl="0" eaLnBrk="0" fontAlgn="base" hangingPunct="0">
      <a:spcBef>
        <a:spcPct val="30000"/>
      </a:spcBef>
      <a:spcAft>
        <a:spcPct val="0"/>
      </a:spcAft>
      <a:defRPr sz="1200" kern="1200">
        <a:solidFill>
          <a:schemeClr val="tx1"/>
        </a:solidFill>
        <a:latin typeface="+mn-lt"/>
        <a:ea typeface="+mn-ea"/>
        <a:cs typeface="+mn-cs"/>
      </a:defRPr>
    </a:lvl5pPr>
    <a:lvl6pPr marL="2348940" algn="l" defTabSz="939575" rtl="0" eaLnBrk="1" latinLnBrk="0" hangingPunct="1">
      <a:defRPr sz="1200" kern="1200">
        <a:solidFill>
          <a:schemeClr val="tx1"/>
        </a:solidFill>
        <a:latin typeface="+mn-lt"/>
        <a:ea typeface="+mn-ea"/>
        <a:cs typeface="+mn-cs"/>
      </a:defRPr>
    </a:lvl6pPr>
    <a:lvl7pPr marL="2818729" algn="l" defTabSz="939575" rtl="0" eaLnBrk="1" latinLnBrk="0" hangingPunct="1">
      <a:defRPr sz="1200" kern="1200">
        <a:solidFill>
          <a:schemeClr val="tx1"/>
        </a:solidFill>
        <a:latin typeface="+mn-lt"/>
        <a:ea typeface="+mn-ea"/>
        <a:cs typeface="+mn-cs"/>
      </a:defRPr>
    </a:lvl7pPr>
    <a:lvl8pPr marL="3288515" algn="l" defTabSz="939575" rtl="0" eaLnBrk="1" latinLnBrk="0" hangingPunct="1">
      <a:defRPr sz="1200" kern="1200">
        <a:solidFill>
          <a:schemeClr val="tx1"/>
        </a:solidFill>
        <a:latin typeface="+mn-lt"/>
        <a:ea typeface="+mn-ea"/>
        <a:cs typeface="+mn-cs"/>
      </a:defRPr>
    </a:lvl8pPr>
    <a:lvl9pPr marL="3758305" algn="l" defTabSz="93957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a attēla vietturis 1"/>
          <p:cNvSpPr>
            <a:spLocks noGrp="1" noRot="1" noChangeAspect="1"/>
          </p:cNvSpPr>
          <p:nvPr>
            <p:ph type="sldImg"/>
          </p:nvPr>
        </p:nvSpPr>
        <p:spPr/>
      </p:sp>
      <p:sp>
        <p:nvSpPr>
          <p:cNvPr id="3" name="Piezīmju vietturis 2"/>
          <p:cNvSpPr>
            <a:spLocks noGrp="1"/>
          </p:cNvSpPr>
          <p:nvPr>
            <p:ph type="body" idx="1"/>
          </p:nvPr>
        </p:nvSpPr>
        <p:spPr/>
        <p:txBody>
          <a:bodyPr/>
          <a:lstStyle/>
          <a:p>
            <a:r>
              <a:rPr lang="lv-LV" dirty="0"/>
              <a:t>30 min</a:t>
            </a:r>
          </a:p>
          <a:p>
            <a:r>
              <a:rPr lang="lv-LV" sz="1200" kern="1200" dirty="0">
                <a:solidFill>
                  <a:schemeClr val="tx1"/>
                </a:solidFill>
                <a:effectLst/>
                <a:latin typeface="+mn-lt"/>
                <a:ea typeface="+mn-ea"/>
                <a:cs typeface="+mn-cs"/>
              </a:rPr>
              <a:t>Ģēnijs mācās no citu kļūdām, gudrs cilvēks- no savām, bet parasti cilvēki- nemācās no kļūdām, tāpēc- INVALIS ietvaros ir veikta ļoti svarīga aktivitāte, lai mums nebūtu no jauna jāizgudro velosipēds, šajā gadījumā, sistēma vai rīcības, kas ir veiksmīgas citās valstīs. Latvijai tas ir īpaši svarīgi, jo mums šī sistēma patreiz veidojas</a:t>
            </a:r>
            <a:r>
              <a:rPr lang="lv-LV" sz="1200" kern="1200" baseline="0" dirty="0">
                <a:solidFill>
                  <a:schemeClr val="tx1"/>
                </a:solidFill>
                <a:effectLst/>
                <a:latin typeface="+mn-lt"/>
                <a:ea typeface="+mn-ea"/>
                <a:cs typeface="+mn-cs"/>
              </a:rPr>
              <a:t> no jauna.</a:t>
            </a:r>
            <a:endParaRPr lang="lv-LV" sz="1200" kern="1200" dirty="0">
              <a:solidFill>
                <a:schemeClr val="tx1"/>
              </a:solidFill>
              <a:effectLst/>
              <a:latin typeface="+mn-lt"/>
              <a:ea typeface="+mn-ea"/>
              <a:cs typeface="+mn-cs"/>
            </a:endParaRPr>
          </a:p>
        </p:txBody>
      </p:sp>
      <p:sp>
        <p:nvSpPr>
          <p:cNvPr id="4" name="Slaida numura vietturis 3"/>
          <p:cNvSpPr>
            <a:spLocks noGrp="1"/>
          </p:cNvSpPr>
          <p:nvPr>
            <p:ph type="sldNum" sz="quarter" idx="10"/>
          </p:nvPr>
        </p:nvSpPr>
        <p:spPr/>
        <p:txBody>
          <a:bodyPr/>
          <a:lstStyle/>
          <a:p>
            <a:pPr>
              <a:defRPr/>
            </a:pPr>
            <a:fld id="{8EEB86F9-32AD-4C66-B298-A75F7E165269}" type="slidenum">
              <a:rPr lang="lv-LV" smtClean="0"/>
              <a:pPr>
                <a:defRPr/>
              </a:pPr>
              <a:t>1</a:t>
            </a:fld>
            <a:endParaRPr lang="lv-LV"/>
          </a:p>
        </p:txBody>
      </p:sp>
      <p:sp>
        <p:nvSpPr>
          <p:cNvPr id="5" name="Datuma vietturis 4"/>
          <p:cNvSpPr>
            <a:spLocks noGrp="1"/>
          </p:cNvSpPr>
          <p:nvPr>
            <p:ph type="dt" idx="11"/>
          </p:nvPr>
        </p:nvSpPr>
        <p:spPr/>
        <p:txBody>
          <a:bodyPr/>
          <a:lstStyle/>
          <a:p>
            <a:pPr>
              <a:defRPr/>
            </a:pPr>
            <a:r>
              <a:rPr lang="lv-LV"/>
              <a:t>28.-29.10.2015.</a:t>
            </a:r>
          </a:p>
        </p:txBody>
      </p:sp>
    </p:spTree>
    <p:extLst>
      <p:ext uri="{BB962C8B-B14F-4D97-AF65-F5344CB8AC3E}">
        <p14:creationId xmlns:p14="http://schemas.microsoft.com/office/powerpoint/2010/main" val="2828917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a attēla vietturis 1"/>
          <p:cNvSpPr>
            <a:spLocks noGrp="1" noRot="1" noChangeAspect="1"/>
          </p:cNvSpPr>
          <p:nvPr>
            <p:ph type="sldImg"/>
          </p:nvPr>
        </p:nvSpPr>
        <p:spPr/>
      </p:sp>
      <p:sp>
        <p:nvSpPr>
          <p:cNvPr id="3" name="Piezīmju vietturis 2"/>
          <p:cNvSpPr>
            <a:spLocks noGrp="1"/>
          </p:cNvSpPr>
          <p:nvPr>
            <p:ph type="body" idx="1"/>
          </p:nvPr>
        </p:nvSpPr>
        <p:spPr/>
        <p:txBody>
          <a:bodyPr/>
          <a:lstStyle/>
          <a:p>
            <a:endParaRPr lang="lv-LV" dirty="0"/>
          </a:p>
          <a:p>
            <a:r>
              <a:rPr lang="lv-LV" dirty="0"/>
              <a:t>No 41 piemēra atlasīti 15 labo</a:t>
            </a:r>
            <a:r>
              <a:rPr lang="lv-LV" baseline="0" dirty="0"/>
              <a:t> prakšu piemēri</a:t>
            </a:r>
            <a:endParaRPr lang="en-GB" dirty="0"/>
          </a:p>
        </p:txBody>
      </p:sp>
      <p:sp>
        <p:nvSpPr>
          <p:cNvPr id="4" name="Datuma vietturis 3"/>
          <p:cNvSpPr>
            <a:spLocks noGrp="1"/>
          </p:cNvSpPr>
          <p:nvPr>
            <p:ph type="dt" idx="10"/>
          </p:nvPr>
        </p:nvSpPr>
        <p:spPr/>
        <p:txBody>
          <a:bodyPr/>
          <a:lstStyle/>
          <a:p>
            <a:pPr>
              <a:defRPr/>
            </a:pPr>
            <a:r>
              <a:rPr lang="lv-LV"/>
              <a:t>28.-29.10.2015.</a:t>
            </a:r>
          </a:p>
        </p:txBody>
      </p:sp>
      <p:sp>
        <p:nvSpPr>
          <p:cNvPr id="5" name="Slaida numura vietturis 4"/>
          <p:cNvSpPr>
            <a:spLocks noGrp="1"/>
          </p:cNvSpPr>
          <p:nvPr>
            <p:ph type="sldNum" sz="quarter" idx="11"/>
          </p:nvPr>
        </p:nvSpPr>
        <p:spPr/>
        <p:txBody>
          <a:bodyPr/>
          <a:lstStyle/>
          <a:p>
            <a:pPr>
              <a:defRPr/>
            </a:pPr>
            <a:fld id="{8EEB86F9-32AD-4C66-B298-A75F7E165269}" type="slidenum">
              <a:rPr lang="lv-LV" smtClean="0"/>
              <a:pPr>
                <a:defRPr/>
              </a:pPr>
              <a:t>2</a:t>
            </a:fld>
            <a:endParaRPr lang="lv-LV"/>
          </a:p>
        </p:txBody>
      </p:sp>
    </p:spTree>
    <p:extLst>
      <p:ext uri="{BB962C8B-B14F-4D97-AF65-F5344CB8AC3E}">
        <p14:creationId xmlns:p14="http://schemas.microsoft.com/office/powerpoint/2010/main" val="719413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8213" rtl="0" eaLnBrk="0" fontAlgn="base" latinLnBrk="0" hangingPunct="0">
              <a:lnSpc>
                <a:spcPct val="100000"/>
              </a:lnSpc>
              <a:spcBef>
                <a:spcPct val="30000"/>
              </a:spcBef>
              <a:spcAft>
                <a:spcPct val="0"/>
              </a:spcAft>
              <a:buClrTx/>
              <a:buSzTx/>
              <a:buFontTx/>
              <a:buNone/>
              <a:tabLst/>
              <a:defRPr/>
            </a:pPr>
            <a:r>
              <a:rPr lang="lv-LV" sz="1200" kern="1200" dirty="0">
                <a:solidFill>
                  <a:schemeClr val="tx1"/>
                </a:solidFill>
                <a:effectLst/>
                <a:latin typeface="+mn-lt"/>
                <a:ea typeface="+mn-ea"/>
                <a:cs typeface="+mn-cs"/>
              </a:rPr>
              <a:t>Labās prakses tika vērtētas “pozīcijās”, kas varētu palīdzēt uzlabot</a:t>
            </a:r>
          </a:p>
          <a:p>
            <a:endParaRPr lang="lv-LV" dirty="0"/>
          </a:p>
          <a:p>
            <a:endParaRPr lang="lv-LV" dirty="0"/>
          </a:p>
          <a:p>
            <a:r>
              <a:rPr lang="lv-LV" dirty="0"/>
              <a:t>2. ir lietderīgi analizēt faktorus, kas ietekmē invazīvo sugu ieviešanos, aklimatizāciju un izplatību, agrīnā stadijā identificēt iespējamos riskus un ieteikt tehniski un finansiāli pamatotus pasākumus šo risku mazināšanai. Kopumā riska novērtēšana ir invāzijas varbūtības un nopietnības novērtēšanas process, kas pamatojas uz ietekmējošo faktoru analīzi, vienlaikus apsverot pasākumus riska mazināšanai.</a:t>
            </a:r>
          </a:p>
        </p:txBody>
      </p:sp>
      <p:sp>
        <p:nvSpPr>
          <p:cNvPr id="4" name="Date Placeholder 3"/>
          <p:cNvSpPr>
            <a:spLocks noGrp="1"/>
          </p:cNvSpPr>
          <p:nvPr>
            <p:ph type="dt" idx="10"/>
          </p:nvPr>
        </p:nvSpPr>
        <p:spPr/>
        <p:txBody>
          <a:bodyPr/>
          <a:lstStyle/>
          <a:p>
            <a:pPr>
              <a:defRPr/>
            </a:pPr>
            <a:r>
              <a:rPr lang="lv-LV"/>
              <a:t>28.-29.10.2015.</a:t>
            </a:r>
          </a:p>
        </p:txBody>
      </p:sp>
      <p:sp>
        <p:nvSpPr>
          <p:cNvPr id="5" name="Slide Number Placeholder 4"/>
          <p:cNvSpPr>
            <a:spLocks noGrp="1"/>
          </p:cNvSpPr>
          <p:nvPr>
            <p:ph type="sldNum" sz="quarter" idx="11"/>
          </p:nvPr>
        </p:nvSpPr>
        <p:spPr/>
        <p:txBody>
          <a:bodyPr/>
          <a:lstStyle/>
          <a:p>
            <a:pPr>
              <a:defRPr/>
            </a:pPr>
            <a:fld id="{8EEB86F9-32AD-4C66-B298-A75F7E165269}" type="slidenum">
              <a:rPr lang="lv-LV" smtClean="0"/>
              <a:pPr>
                <a:defRPr/>
              </a:pPr>
              <a:t>3</a:t>
            </a:fld>
            <a:endParaRPr lang="lv-LV"/>
          </a:p>
        </p:txBody>
      </p:sp>
    </p:spTree>
    <p:extLst>
      <p:ext uri="{BB962C8B-B14F-4D97-AF65-F5344CB8AC3E}">
        <p14:creationId xmlns:p14="http://schemas.microsoft.com/office/powerpoint/2010/main" val="4211007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a attēla vietturis 1"/>
          <p:cNvSpPr>
            <a:spLocks noGrp="1" noRot="1" noChangeAspect="1"/>
          </p:cNvSpPr>
          <p:nvPr>
            <p:ph type="sldImg"/>
          </p:nvPr>
        </p:nvSpPr>
        <p:spPr/>
      </p:sp>
      <p:sp>
        <p:nvSpPr>
          <p:cNvPr id="3" name="Piezīmju vietturis 2"/>
          <p:cNvSpPr>
            <a:spLocks noGrp="1"/>
          </p:cNvSpPr>
          <p:nvPr>
            <p:ph type="body" idx="1"/>
          </p:nvPr>
        </p:nvSpPr>
        <p:spPr/>
        <p:txBody>
          <a:bodyPr/>
          <a:lstStyle/>
          <a:p>
            <a:r>
              <a:rPr lang="lv-LV" sz="1200" b="0" i="0" kern="1200" dirty="0">
                <a:solidFill>
                  <a:schemeClr val="tx1"/>
                </a:solidFill>
                <a:effectLst/>
                <a:latin typeface="+mn-lt"/>
                <a:ea typeface="+mn-ea"/>
                <a:cs typeface="+mn-cs"/>
              </a:rPr>
              <a:t>Atbilstība</a:t>
            </a:r>
          </a:p>
          <a:p>
            <a:r>
              <a:rPr lang="lv-LV" sz="1200" b="0" i="0" kern="1200" dirty="0">
                <a:solidFill>
                  <a:schemeClr val="tx1"/>
                </a:solidFill>
                <a:effectLst/>
                <a:latin typeface="+mn-lt"/>
                <a:ea typeface="+mn-ea"/>
                <a:cs typeface="+mn-cs"/>
              </a:rPr>
              <a:t>Šis kritērijs nosaka, cik lielā mērā konstatētais gadījums ir piemērots prioritātēm un politikai saistībā ar invazīvo sugu atklāšanu, dokumentēšanu, uzraudzību un pārvaldību. Novērtējot prakses atbilstību, ir lietderīgi apsvērt šādus jautājumus:</a:t>
            </a:r>
          </a:p>
          <a:p>
            <a:r>
              <a:rPr lang="lv-LV" sz="1200" b="0" i="0" kern="1200" dirty="0">
                <a:solidFill>
                  <a:schemeClr val="tx1"/>
                </a:solidFill>
                <a:effectLst/>
                <a:latin typeface="+mn-lt"/>
                <a:ea typeface="+mn-ea"/>
                <a:cs typeface="+mn-cs"/>
              </a:rPr>
              <a:t>- Vai lietas darbības un rezultāti atbilst ES vai valstu prioritātēm attiecībā uz (ideālā gadījumā </a:t>
            </a:r>
            <a:r>
              <a:rPr lang="lv-LV" sz="1200" b="0" i="0" kern="1200" dirty="0" err="1">
                <a:solidFill>
                  <a:schemeClr val="tx1"/>
                </a:solidFill>
                <a:effectLst/>
                <a:latin typeface="+mn-lt"/>
                <a:ea typeface="+mn-ea"/>
                <a:cs typeface="+mn-cs"/>
              </a:rPr>
              <a:t>proaktīvu</a:t>
            </a:r>
            <a:r>
              <a:rPr lang="lv-LV" sz="1200" b="0" i="0" kern="1200" dirty="0">
                <a:solidFill>
                  <a:schemeClr val="tx1"/>
                </a:solidFill>
                <a:effectLst/>
                <a:latin typeface="+mn-lt"/>
                <a:ea typeface="+mn-ea"/>
                <a:cs typeface="+mn-cs"/>
              </a:rPr>
              <a:t>) IAS pārvaldību?</a:t>
            </a:r>
          </a:p>
          <a:p>
            <a:r>
              <a:rPr lang="lv-LV" sz="1200" b="0" i="0" kern="1200" dirty="0">
                <a:solidFill>
                  <a:schemeClr val="tx1"/>
                </a:solidFill>
                <a:effectLst/>
                <a:latin typeface="+mn-lt"/>
                <a:ea typeface="+mn-ea"/>
                <a:cs typeface="+mn-cs"/>
              </a:rPr>
              <a:t>- kādā mērā prakses mērķi joprojām ir spēkā un atjaunināti?</a:t>
            </a:r>
          </a:p>
          <a:p>
            <a:r>
              <a:rPr lang="lv-LV" sz="1200" b="0" i="0" kern="1200" dirty="0">
                <a:solidFill>
                  <a:schemeClr val="tx1"/>
                </a:solidFill>
                <a:effectLst/>
                <a:latin typeface="+mn-lt"/>
                <a:ea typeface="+mn-ea"/>
                <a:cs typeface="+mn-cs"/>
              </a:rPr>
              <a:t>Ietekme</a:t>
            </a:r>
          </a:p>
          <a:p>
            <a:r>
              <a:rPr lang="lv-LV" sz="1200" b="0" i="0" kern="1200" dirty="0">
                <a:solidFill>
                  <a:schemeClr val="tx1"/>
                </a:solidFill>
                <a:effectLst/>
                <a:latin typeface="+mn-lt"/>
                <a:ea typeface="+mn-ea"/>
                <a:cs typeface="+mn-cs"/>
              </a:rPr>
              <a:t>Šis kritērijs nosaka sniegtās priekšrocības un nosaka, cik lielā mērā šī prakse ir pozitīvi ietekmējusi bioloģisko invāziju atklāšanu, dokumentēšanu, uzraudzību un pārvaldību. Tajā arī norādīts, vai deklarētie mērķi ir sasniegti. Praktiskajā praksē būtu jāsasniedz izmērāmi un labi dokumentēti rezultāti.</a:t>
            </a:r>
          </a:p>
          <a:p>
            <a:r>
              <a:rPr lang="lv-LV" sz="1200" b="0" i="0" kern="1200" dirty="0">
                <a:solidFill>
                  <a:schemeClr val="tx1"/>
                </a:solidFill>
                <a:effectLst/>
                <a:latin typeface="+mn-lt"/>
                <a:ea typeface="+mn-ea"/>
                <a:cs typeface="+mn-cs"/>
              </a:rPr>
              <a:t>Ilgtspēja</a:t>
            </a:r>
          </a:p>
          <a:p>
            <a:r>
              <a:rPr lang="lv-LV" sz="1200" b="0" i="0" kern="1200" dirty="0">
                <a:solidFill>
                  <a:schemeClr val="tx1"/>
                </a:solidFill>
                <a:effectLst/>
                <a:latin typeface="+mn-lt"/>
                <a:ea typeface="+mn-ea"/>
                <a:cs typeface="+mn-cs"/>
              </a:rPr>
              <a:t>Šis kritērijs mēra prakses spēju uzturēt ilgtermiņā ar pieejamajiem resursiem. Elementi, kas garantē prakses turpināšanu, ir ilgtermiņa plānošana un tālredzīga virzība, finansiāls un institucionāls atbalsts, galveno ieinteresēto personu iesaiste, stabila organizatoriskā struktūra un spējīgi cilvēkresursi.</a:t>
            </a:r>
          </a:p>
          <a:p>
            <a:r>
              <a:rPr lang="lv-LV" sz="1200" b="0" i="0" kern="1200" dirty="0">
                <a:solidFill>
                  <a:schemeClr val="tx1"/>
                </a:solidFill>
                <a:effectLst/>
                <a:latin typeface="+mn-lt"/>
                <a:ea typeface="+mn-ea"/>
                <a:cs typeface="+mn-cs"/>
              </a:rPr>
              <a:t>Pārnesamība</a:t>
            </a:r>
          </a:p>
          <a:p>
            <a:r>
              <a:rPr lang="lv-LV" sz="1200" b="0" i="0" kern="1200" dirty="0">
                <a:solidFill>
                  <a:schemeClr val="tx1"/>
                </a:solidFill>
                <a:effectLst/>
                <a:latin typeface="+mn-lt"/>
                <a:ea typeface="+mn-ea"/>
                <a:cs typeface="+mn-cs"/>
              </a:rPr>
              <a:t>Šis kritērijs novērtē, vai apzinātā prakse vai instruments, kas tiek īstenots vai ar konteksta pielāgošanu, liecina par to, ka tas var būt efektīvs arī citām </a:t>
            </a:r>
            <a:r>
              <a:rPr lang="lv-LV" sz="1200" b="0" i="0" kern="1200" dirty="0" err="1">
                <a:solidFill>
                  <a:schemeClr val="tx1"/>
                </a:solidFill>
                <a:effectLst/>
                <a:latin typeface="+mn-lt"/>
                <a:ea typeface="+mn-ea"/>
                <a:cs typeface="+mn-cs"/>
              </a:rPr>
              <a:t>taksonomiskajām</a:t>
            </a:r>
            <a:r>
              <a:rPr lang="lv-LV" sz="1200" b="0" i="0" kern="1200" dirty="0">
                <a:solidFill>
                  <a:schemeClr val="tx1"/>
                </a:solidFill>
                <a:effectLst/>
                <a:latin typeface="+mn-lt"/>
                <a:ea typeface="+mn-ea"/>
                <a:cs typeface="+mn-cs"/>
              </a:rPr>
              <a:t> grupām, vides jomā un ES reģionos.</a:t>
            </a:r>
          </a:p>
          <a:p>
            <a:endParaRPr lang="lv-LV" dirty="0"/>
          </a:p>
        </p:txBody>
      </p:sp>
      <p:sp>
        <p:nvSpPr>
          <p:cNvPr id="4" name="Datuma vietturis 3"/>
          <p:cNvSpPr>
            <a:spLocks noGrp="1"/>
          </p:cNvSpPr>
          <p:nvPr>
            <p:ph type="dt" idx="10"/>
          </p:nvPr>
        </p:nvSpPr>
        <p:spPr/>
        <p:txBody>
          <a:bodyPr/>
          <a:lstStyle/>
          <a:p>
            <a:pPr>
              <a:defRPr/>
            </a:pPr>
            <a:r>
              <a:rPr lang="lv-LV"/>
              <a:t>28.-29.10.2015.</a:t>
            </a:r>
          </a:p>
        </p:txBody>
      </p:sp>
      <p:sp>
        <p:nvSpPr>
          <p:cNvPr id="5" name="Slaida numura vietturis 4"/>
          <p:cNvSpPr>
            <a:spLocks noGrp="1"/>
          </p:cNvSpPr>
          <p:nvPr>
            <p:ph type="sldNum" sz="quarter" idx="11"/>
          </p:nvPr>
        </p:nvSpPr>
        <p:spPr/>
        <p:txBody>
          <a:bodyPr/>
          <a:lstStyle/>
          <a:p>
            <a:pPr>
              <a:defRPr/>
            </a:pPr>
            <a:fld id="{8EEB86F9-32AD-4C66-B298-A75F7E165269}" type="slidenum">
              <a:rPr lang="lv-LV" smtClean="0"/>
              <a:pPr>
                <a:defRPr/>
              </a:pPr>
              <a:t>4</a:t>
            </a:fld>
            <a:endParaRPr lang="lv-LV"/>
          </a:p>
        </p:txBody>
      </p:sp>
    </p:spTree>
    <p:extLst>
      <p:ext uri="{BB962C8B-B14F-4D97-AF65-F5344CB8AC3E}">
        <p14:creationId xmlns:p14="http://schemas.microsoft.com/office/powerpoint/2010/main" val="1437805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a attēla vietturis 1"/>
          <p:cNvSpPr>
            <a:spLocks noGrp="1" noRot="1" noChangeAspect="1"/>
          </p:cNvSpPr>
          <p:nvPr>
            <p:ph type="sldImg"/>
          </p:nvPr>
        </p:nvSpPr>
        <p:spPr/>
      </p:sp>
      <p:sp>
        <p:nvSpPr>
          <p:cNvPr id="3" name="Piezīmju vietturis 2"/>
          <p:cNvSpPr>
            <a:spLocks noGrp="1"/>
          </p:cNvSpPr>
          <p:nvPr>
            <p:ph type="body" idx="1"/>
          </p:nvPr>
        </p:nvSpPr>
        <p:spPr/>
        <p:txBody>
          <a:bodyPr/>
          <a:lstStyle/>
          <a:p>
            <a:pPr marL="0" marR="0" lvl="0" indent="0" algn="l" defTabSz="938213" rtl="0" eaLnBrk="0" fontAlgn="base" latinLnBrk="0" hangingPunct="0">
              <a:lnSpc>
                <a:spcPct val="100000"/>
              </a:lnSpc>
              <a:spcBef>
                <a:spcPct val="30000"/>
              </a:spcBef>
              <a:spcAft>
                <a:spcPct val="0"/>
              </a:spcAft>
              <a:buClrTx/>
              <a:buSzTx/>
              <a:buFontTx/>
              <a:buNone/>
              <a:tabLst/>
              <a:defRPr/>
            </a:pPr>
            <a:r>
              <a:rPr lang="lv-LV" sz="1200" kern="1200" dirty="0">
                <a:solidFill>
                  <a:schemeClr val="tx1"/>
                </a:solidFill>
                <a:effectLst/>
                <a:latin typeface="+mn-lt"/>
                <a:ea typeface="+mn-ea"/>
                <a:cs typeface="+mn-cs"/>
              </a:rPr>
              <a:t>Izvērtējiet tās no vienkārša Latvijas iedzīvotāja viedokļa, kurš vēlas zināt, saprast un iesaistīties/piedalīties!</a:t>
            </a:r>
          </a:p>
          <a:p>
            <a:endParaRPr lang="lv-LV" dirty="0"/>
          </a:p>
        </p:txBody>
      </p:sp>
      <p:sp>
        <p:nvSpPr>
          <p:cNvPr id="4" name="Datuma vietturis 3"/>
          <p:cNvSpPr>
            <a:spLocks noGrp="1"/>
          </p:cNvSpPr>
          <p:nvPr>
            <p:ph type="dt" idx="10"/>
          </p:nvPr>
        </p:nvSpPr>
        <p:spPr/>
        <p:txBody>
          <a:bodyPr/>
          <a:lstStyle/>
          <a:p>
            <a:pPr>
              <a:defRPr/>
            </a:pPr>
            <a:r>
              <a:rPr lang="lv-LV"/>
              <a:t>28.-29.10.2015.</a:t>
            </a:r>
          </a:p>
        </p:txBody>
      </p:sp>
      <p:sp>
        <p:nvSpPr>
          <p:cNvPr id="5" name="Slaida numura vietturis 4"/>
          <p:cNvSpPr>
            <a:spLocks noGrp="1"/>
          </p:cNvSpPr>
          <p:nvPr>
            <p:ph type="sldNum" sz="quarter" idx="11"/>
          </p:nvPr>
        </p:nvSpPr>
        <p:spPr/>
        <p:txBody>
          <a:bodyPr/>
          <a:lstStyle/>
          <a:p>
            <a:pPr>
              <a:defRPr/>
            </a:pPr>
            <a:fld id="{8EEB86F9-32AD-4C66-B298-A75F7E165269}" type="slidenum">
              <a:rPr lang="lv-LV" smtClean="0"/>
              <a:pPr>
                <a:defRPr/>
              </a:pPr>
              <a:t>5</a:t>
            </a:fld>
            <a:endParaRPr lang="lv-LV"/>
          </a:p>
        </p:txBody>
      </p:sp>
    </p:spTree>
    <p:extLst>
      <p:ext uri="{BB962C8B-B14F-4D97-AF65-F5344CB8AC3E}">
        <p14:creationId xmlns:p14="http://schemas.microsoft.com/office/powerpoint/2010/main" val="29941036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a attēla vietturis 1"/>
          <p:cNvSpPr>
            <a:spLocks noGrp="1" noRot="1" noChangeAspect="1"/>
          </p:cNvSpPr>
          <p:nvPr>
            <p:ph type="sldImg"/>
          </p:nvPr>
        </p:nvSpPr>
        <p:spPr/>
      </p:sp>
      <p:sp>
        <p:nvSpPr>
          <p:cNvPr id="3" name="Piezīmju vietturis 2"/>
          <p:cNvSpPr>
            <a:spLocks noGrp="1"/>
          </p:cNvSpPr>
          <p:nvPr>
            <p:ph type="body" idx="1"/>
          </p:nvPr>
        </p:nvSpPr>
        <p:spPr/>
        <p:txBody>
          <a:bodyPr/>
          <a:lstStyle/>
          <a:p>
            <a:endParaRPr lang="lv-LV" dirty="0"/>
          </a:p>
        </p:txBody>
      </p:sp>
      <p:sp>
        <p:nvSpPr>
          <p:cNvPr id="4" name="Datuma vietturis 3"/>
          <p:cNvSpPr>
            <a:spLocks noGrp="1"/>
          </p:cNvSpPr>
          <p:nvPr>
            <p:ph type="dt" idx="10"/>
          </p:nvPr>
        </p:nvSpPr>
        <p:spPr/>
        <p:txBody>
          <a:bodyPr/>
          <a:lstStyle/>
          <a:p>
            <a:pPr>
              <a:defRPr/>
            </a:pPr>
            <a:r>
              <a:rPr lang="lv-LV"/>
              <a:t>28.-29.10.2015.</a:t>
            </a:r>
          </a:p>
        </p:txBody>
      </p:sp>
      <p:sp>
        <p:nvSpPr>
          <p:cNvPr id="5" name="Slaida numura vietturis 4"/>
          <p:cNvSpPr>
            <a:spLocks noGrp="1"/>
          </p:cNvSpPr>
          <p:nvPr>
            <p:ph type="sldNum" sz="quarter" idx="11"/>
          </p:nvPr>
        </p:nvSpPr>
        <p:spPr/>
        <p:txBody>
          <a:bodyPr/>
          <a:lstStyle/>
          <a:p>
            <a:pPr>
              <a:defRPr/>
            </a:pPr>
            <a:fld id="{8EEB86F9-32AD-4C66-B298-A75F7E165269}" type="slidenum">
              <a:rPr lang="lv-LV" smtClean="0"/>
              <a:pPr>
                <a:defRPr/>
              </a:pPr>
              <a:t>6</a:t>
            </a:fld>
            <a:endParaRPr lang="lv-LV"/>
          </a:p>
        </p:txBody>
      </p:sp>
    </p:spTree>
    <p:extLst>
      <p:ext uri="{BB962C8B-B14F-4D97-AF65-F5344CB8AC3E}">
        <p14:creationId xmlns:p14="http://schemas.microsoft.com/office/powerpoint/2010/main" val="26319333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irsraksta slaids">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682875" y="0"/>
            <a:ext cx="3778250"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621463"/>
            <a:ext cx="91440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userDrawn="1"/>
        </p:nvSpPr>
        <p:spPr>
          <a:xfrm>
            <a:off x="685800" y="4724400"/>
            <a:ext cx="7772400" cy="1036638"/>
          </a:xfrm>
          <a:prstGeom prst="rect">
            <a:avLst/>
          </a:prstGeom>
        </p:spPr>
        <p:txBody>
          <a:bodyPr lIns="93957" tIns="46979" rIns="93957" bIns="46979">
            <a:normAutofit/>
          </a:bodyPr>
          <a:lstStyle>
            <a:lvl1pPr algn="l" defTabSz="939575" rtl="0" eaLnBrk="1" latinLnBrk="0" hangingPunct="1">
              <a:spcBef>
                <a:spcPct val="0"/>
              </a:spcBef>
              <a:buNone/>
              <a:defRPr sz="2400" kern="1200">
                <a:solidFill>
                  <a:schemeClr val="tx1"/>
                </a:solidFill>
                <a:latin typeface="Times New Roman" panose="02020603050405020304" pitchFamily="18" charset="0"/>
                <a:ea typeface="+mj-ea"/>
                <a:cs typeface="Times New Roman" panose="02020603050405020304" pitchFamily="18" charset="0"/>
              </a:defRPr>
            </a:lvl1pPr>
          </a:lstStyle>
          <a:p>
            <a:pPr algn="ctr" fontAlgn="auto">
              <a:spcAft>
                <a:spcPts val="0"/>
              </a:spcAft>
              <a:defRPr/>
            </a:pPr>
            <a:endParaRPr lang="lv-LV" sz="1400" dirty="0"/>
          </a:p>
        </p:txBody>
      </p:sp>
      <p:sp>
        <p:nvSpPr>
          <p:cNvPr id="9" name="Title 1"/>
          <p:cNvSpPr>
            <a:spLocks noGrp="1"/>
          </p:cNvSpPr>
          <p:nvPr>
            <p:ph type="title" hasCustomPrompt="1"/>
          </p:nvPr>
        </p:nvSpPr>
        <p:spPr>
          <a:xfrm>
            <a:off x="685800" y="3505200"/>
            <a:ext cx="7772400" cy="960442"/>
          </a:xfrm>
        </p:spPr>
        <p:txBody>
          <a:bodyPr anchor="t">
            <a:normAutofit/>
          </a:bodyPr>
          <a:lstStyle>
            <a:lvl1pPr algn="ctr">
              <a:defRPr sz="3200" b="1" baseline="0">
                <a:latin typeface="Times New Roman" panose="02020603050405020304" pitchFamily="18" charset="0"/>
                <a:cs typeface="Times New Roman" panose="02020603050405020304" pitchFamily="18" charset="0"/>
              </a:defRPr>
            </a:lvl1pPr>
          </a:lstStyle>
          <a:p>
            <a:r>
              <a:rPr lang="lv-LV" dirty="0"/>
              <a:t>Prezentācijas nosaukums</a:t>
            </a:r>
            <a:endParaRPr lang="en-US" dirty="0"/>
          </a:p>
        </p:txBody>
      </p:sp>
      <p:sp>
        <p:nvSpPr>
          <p:cNvPr id="18" name="Text Placeholder 17"/>
          <p:cNvSpPr>
            <a:spLocks noGrp="1"/>
          </p:cNvSpPr>
          <p:nvPr>
            <p:ph type="body" sz="quarter" idx="10" hasCustomPrompt="1"/>
          </p:nvPr>
        </p:nvSpPr>
        <p:spPr>
          <a:xfrm>
            <a:off x="685800" y="4724400"/>
            <a:ext cx="7772400" cy="914400"/>
          </a:xfrm>
        </p:spPr>
        <p:txBody>
          <a:bodyPr>
            <a:normAutofit/>
          </a:bodyPr>
          <a:lstStyle>
            <a:lvl1pPr marL="0" indent="0" algn="ctr">
              <a:buNone/>
              <a:defRPr sz="1400" baseline="0"/>
            </a:lvl1pPr>
          </a:lstStyle>
          <a:p>
            <a:pPr lvl="0"/>
            <a:r>
              <a:rPr lang="lv-LV" dirty="0"/>
              <a:t>Vārds uzvārds, ieņemamais amats, kontaktinformācija</a:t>
            </a:r>
            <a:endParaRPr lang="en-US" dirty="0"/>
          </a:p>
        </p:txBody>
      </p:sp>
      <p:sp>
        <p:nvSpPr>
          <p:cNvPr id="20" name="Text Placeholder 19"/>
          <p:cNvSpPr>
            <a:spLocks noGrp="1"/>
          </p:cNvSpPr>
          <p:nvPr>
            <p:ph type="body" sz="quarter" idx="11" hasCustomPrompt="1"/>
          </p:nvPr>
        </p:nvSpPr>
        <p:spPr>
          <a:xfrm>
            <a:off x="685800" y="5761038"/>
            <a:ext cx="7772400" cy="639762"/>
          </a:xfrm>
        </p:spPr>
        <p:txBody>
          <a:bodyPr>
            <a:normAutofit/>
          </a:bodyPr>
          <a:lstStyle>
            <a:lvl1pPr marL="0" indent="0" algn="ctr">
              <a:buNone/>
              <a:defRPr sz="1400"/>
            </a:lvl1pPr>
          </a:lstStyle>
          <a:p>
            <a:pPr lvl="0"/>
            <a:r>
              <a:rPr lang="lv-LV" dirty="0"/>
              <a:t>Datums, vieta</a:t>
            </a:r>
            <a:endParaRPr lang="en-US" dirty="0"/>
          </a:p>
        </p:txBody>
      </p:sp>
    </p:spTree>
    <p:extLst>
      <p:ext uri="{BB962C8B-B14F-4D97-AF65-F5344CB8AC3E}">
        <p14:creationId xmlns:p14="http://schemas.microsoft.com/office/powerpoint/2010/main" val="3401460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682875" y="0"/>
            <a:ext cx="3778250"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621463"/>
            <a:ext cx="91440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userDrawn="1"/>
        </p:nvSpPr>
        <p:spPr>
          <a:xfrm>
            <a:off x="685800" y="4724400"/>
            <a:ext cx="7772400" cy="1036638"/>
          </a:xfrm>
          <a:prstGeom prst="rect">
            <a:avLst/>
          </a:prstGeom>
        </p:spPr>
        <p:txBody>
          <a:bodyPr lIns="93957" tIns="46979" rIns="93957" bIns="46979">
            <a:normAutofit/>
          </a:bodyPr>
          <a:lstStyle>
            <a:lvl1pPr algn="l" defTabSz="939575" rtl="0" eaLnBrk="1" latinLnBrk="0" hangingPunct="1">
              <a:spcBef>
                <a:spcPct val="0"/>
              </a:spcBef>
              <a:buNone/>
              <a:defRPr sz="2400" kern="1200">
                <a:solidFill>
                  <a:schemeClr val="tx1"/>
                </a:solidFill>
                <a:latin typeface="Times New Roman" panose="02020603050405020304" pitchFamily="18" charset="0"/>
                <a:ea typeface="+mj-ea"/>
                <a:cs typeface="Times New Roman" panose="02020603050405020304" pitchFamily="18" charset="0"/>
              </a:defRPr>
            </a:lvl1pPr>
          </a:lstStyle>
          <a:p>
            <a:pPr algn="ctr" fontAlgn="auto">
              <a:spcAft>
                <a:spcPts val="0"/>
              </a:spcAft>
              <a:defRPr/>
            </a:pPr>
            <a:endParaRPr lang="lv-LV" sz="14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Title 1"/>
          <p:cNvSpPr>
            <a:spLocks noGrp="1"/>
          </p:cNvSpPr>
          <p:nvPr>
            <p:ph type="title"/>
          </p:nvPr>
        </p:nvSpPr>
        <p:spPr>
          <a:xfrm>
            <a:off x="685800" y="3505200"/>
            <a:ext cx="7772400" cy="960442"/>
          </a:xfrm>
        </p:spPr>
        <p:txBody>
          <a:bodyPr anchor="t">
            <a:normAutofit/>
          </a:bodyPr>
          <a:lstStyle>
            <a:lvl1pPr algn="ctr">
              <a:defRPr sz="3200" b="1" baseline="0">
                <a:latin typeface="Verdana" panose="020B0604030504040204" pitchFamily="34" charset="0"/>
                <a:ea typeface="Verdana" panose="020B0604030504040204" pitchFamily="34" charset="0"/>
                <a:cs typeface="Verdana" panose="020B0604030504040204" pitchFamily="34" charset="0"/>
              </a:defRPr>
            </a:lvl1pPr>
          </a:lstStyle>
          <a:p>
            <a:r>
              <a:rPr lang="en-US"/>
              <a:t>Click to edit Master title style</a:t>
            </a:r>
            <a:endParaRPr lang="en-US" dirty="0"/>
          </a:p>
        </p:txBody>
      </p:sp>
      <p:sp>
        <p:nvSpPr>
          <p:cNvPr id="18" name="Text Placeholder 17"/>
          <p:cNvSpPr>
            <a:spLocks noGrp="1"/>
          </p:cNvSpPr>
          <p:nvPr>
            <p:ph type="body" sz="quarter" idx="10"/>
          </p:nvPr>
        </p:nvSpPr>
        <p:spPr>
          <a:xfrm>
            <a:off x="685800" y="4724400"/>
            <a:ext cx="7772400" cy="914400"/>
          </a:xfrm>
        </p:spPr>
        <p:txBody>
          <a:bodyPr>
            <a:normAutofit/>
          </a:bodyPr>
          <a:lstStyle>
            <a:lvl1pPr marL="0" indent="0" algn="ctr">
              <a:buNone/>
              <a:defRPr sz="14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a:t>Click to edit Master text styles</a:t>
            </a:r>
          </a:p>
        </p:txBody>
      </p:sp>
      <p:sp>
        <p:nvSpPr>
          <p:cNvPr id="20" name="Text Placeholder 19"/>
          <p:cNvSpPr>
            <a:spLocks noGrp="1"/>
          </p:cNvSpPr>
          <p:nvPr>
            <p:ph type="body" sz="quarter" idx="11"/>
          </p:nvPr>
        </p:nvSpPr>
        <p:spPr>
          <a:xfrm>
            <a:off x="685800" y="5761038"/>
            <a:ext cx="7772400" cy="639762"/>
          </a:xfrm>
        </p:spPr>
        <p:txBody>
          <a:bodyPr>
            <a:normAutofit/>
          </a:bodyPr>
          <a:lstStyle>
            <a:lvl1pPr marL="0" indent="0" algn="ctr">
              <a:buNone/>
              <a:defRPr sz="1400">
                <a:latin typeface="Verdana" panose="020B0604030504040204" pitchFamily="34" charset="0"/>
                <a:ea typeface="Verdana" panose="020B0604030504040204" pitchFamily="34" charset="0"/>
                <a:cs typeface="Verdana" panose="020B0604030504040204" pitchFamily="34" charset="0"/>
              </a:defRPr>
            </a:lvl1pPr>
          </a:lstStyle>
          <a:p>
            <a:pPr lvl="0"/>
            <a:r>
              <a:rPr lang="en-US"/>
              <a:t>Click to edit Master text styles</a:t>
            </a:r>
          </a:p>
        </p:txBody>
      </p:sp>
    </p:spTree>
    <p:extLst>
      <p:ext uri="{BB962C8B-B14F-4D97-AF65-F5344CB8AC3E}">
        <p14:creationId xmlns:p14="http://schemas.microsoft.com/office/powerpoint/2010/main" val="1823403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fld id="{A17FEBE7-595C-4A58-92F8-3134D8E2E41B}" type="slidenum">
              <a:rPr lang="lv-LV" altLang="lv-LV"/>
              <a:pPr/>
              <a:t>‹#›</a:t>
            </a:fld>
            <a:endParaRPr lang="lv-LV" altLang="lv-LV"/>
          </a:p>
        </p:txBody>
      </p:sp>
    </p:spTree>
    <p:extLst>
      <p:ext uri="{BB962C8B-B14F-4D97-AF65-F5344CB8AC3E}">
        <p14:creationId xmlns:p14="http://schemas.microsoft.com/office/powerpoint/2010/main" val="35940486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irsraksts un saturs">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381000"/>
            <a:ext cx="6096000" cy="1036642"/>
          </a:xfrm>
        </p:spPr>
        <p:txBody>
          <a:bodyPr anchor="t">
            <a:normAutofit/>
          </a:bodyPr>
          <a:lstStyle>
            <a:lvl1pPr algn="l">
              <a:defRPr sz="2400">
                <a:latin typeface="Times New Roman" panose="02020603050405020304" pitchFamily="18" charset="0"/>
                <a:cs typeface="Times New Roman" panose="02020603050405020304" pitchFamily="18" charset="0"/>
              </a:defRPr>
            </a:lvl1pPr>
          </a:lstStyle>
          <a:p>
            <a:r>
              <a:rPr lang="lv-LV"/>
              <a:t>Rediģēt šablona virsraksta stilu</a:t>
            </a:r>
            <a:endParaRPr lang="en-US" dirty="0"/>
          </a:p>
        </p:txBody>
      </p:sp>
      <p:sp>
        <p:nvSpPr>
          <p:cNvPr id="3" name="Content Placeholder 2"/>
          <p:cNvSpPr>
            <a:spLocks noGrp="1"/>
          </p:cNvSpPr>
          <p:nvPr>
            <p:ph idx="1"/>
          </p:nvPr>
        </p:nvSpPr>
        <p:spPr>
          <a:xfrm>
            <a:off x="2590800" y="1752600"/>
            <a:ext cx="6096000" cy="4373573"/>
          </a:xfrm>
        </p:spPr>
        <p:txBody>
          <a:bodyPr>
            <a:normAutofit/>
          </a:bodyPr>
          <a:lstStyle>
            <a:lvl1pPr marL="0" indent="0">
              <a:buNone/>
              <a:defRPr sz="2000">
                <a:latin typeface="Times New Roman" panose="02020603050405020304" pitchFamily="18" charset="0"/>
                <a:cs typeface="Times New Roman" panose="02020603050405020304" pitchFamily="18" charset="0"/>
              </a:defRPr>
            </a:lvl1pPr>
            <a:lvl2pPr>
              <a:defRPr sz="2000">
                <a:latin typeface="Times New Roman" panose="02020603050405020304" pitchFamily="18" charset="0"/>
                <a:cs typeface="Times New Roman" panose="02020603050405020304" pitchFamily="18" charset="0"/>
              </a:defRPr>
            </a:lvl2pPr>
            <a:lvl3pPr>
              <a:defRPr sz="2000">
                <a:latin typeface="Times New Roman" panose="02020603050405020304" pitchFamily="18" charset="0"/>
                <a:cs typeface="Times New Roman" panose="02020603050405020304" pitchFamily="18" charset="0"/>
              </a:defRPr>
            </a:lvl3pPr>
            <a:lvl4pPr>
              <a:defRPr sz="2000">
                <a:latin typeface="Times New Roman" panose="02020603050405020304" pitchFamily="18" charset="0"/>
                <a:cs typeface="Times New Roman" panose="02020603050405020304" pitchFamily="18" charset="0"/>
              </a:defRPr>
            </a:lvl4pPr>
            <a:lvl5pPr>
              <a:defRPr sz="2000">
                <a:latin typeface="Times New Roman" panose="02020603050405020304" pitchFamily="18" charset="0"/>
                <a:cs typeface="Times New Roman" panose="02020603050405020304" pitchFamily="18" charset="0"/>
              </a:defRPr>
            </a:lvl5pPr>
          </a:lstStyle>
          <a:p>
            <a:pPr lvl="0"/>
            <a:r>
              <a:rPr lang="lv-LV"/>
              <a:t>Rediģēt šablona teksta stilus</a:t>
            </a:r>
          </a:p>
        </p:txBody>
      </p:sp>
      <p:sp>
        <p:nvSpPr>
          <p:cNvPr id="24" name="Text Placeholder 15"/>
          <p:cNvSpPr>
            <a:spLocks noGrp="1"/>
          </p:cNvSpPr>
          <p:nvPr>
            <p:ph type="body" sz="quarter" idx="10" hasCustomPrompt="1"/>
          </p:nvPr>
        </p:nvSpPr>
        <p:spPr>
          <a:xfrm>
            <a:off x="2590800" y="6324600"/>
            <a:ext cx="1981200" cy="304800"/>
          </a:xfrm>
        </p:spPr>
        <p:txBody>
          <a:bodyPr>
            <a:normAutofit/>
          </a:bodyPr>
          <a:lstStyle>
            <a:lvl1pPr marL="0" indent="0">
              <a:buNone/>
              <a:defRPr sz="1000"/>
            </a:lvl1pPr>
          </a:lstStyle>
          <a:p>
            <a:pPr lvl="0"/>
            <a:r>
              <a:rPr lang="lv-LV" dirty="0"/>
              <a:t>Datums, vieta</a:t>
            </a:r>
            <a:endParaRPr lang="en-US" dirty="0"/>
          </a:p>
        </p:txBody>
      </p:sp>
      <p:sp>
        <p:nvSpPr>
          <p:cNvPr id="25" name="Text Placeholder 19"/>
          <p:cNvSpPr>
            <a:spLocks noGrp="1"/>
          </p:cNvSpPr>
          <p:nvPr>
            <p:ph type="body" sz="quarter" idx="12" hasCustomPrompt="1"/>
          </p:nvPr>
        </p:nvSpPr>
        <p:spPr>
          <a:xfrm>
            <a:off x="4876800" y="6324600"/>
            <a:ext cx="3657600" cy="304800"/>
          </a:xfrm>
        </p:spPr>
        <p:txBody>
          <a:bodyPr>
            <a:normAutofit/>
          </a:bodyPr>
          <a:lstStyle>
            <a:lvl1pPr marL="0" indent="0" algn="r">
              <a:buNone/>
              <a:defRPr sz="1000" baseline="0"/>
            </a:lvl1pPr>
          </a:lstStyle>
          <a:p>
            <a:pPr lvl="0"/>
            <a:r>
              <a:rPr lang="lv-LV" dirty="0"/>
              <a:t>Prezentācijas nosaukums</a:t>
            </a:r>
            <a:endParaRPr lang="en-US" dirty="0"/>
          </a:p>
        </p:txBody>
      </p:sp>
      <p:sp>
        <p:nvSpPr>
          <p:cNvPr id="7" name="Slide Number Placeholder 22"/>
          <p:cNvSpPr>
            <a:spLocks noGrp="1"/>
          </p:cNvSpPr>
          <p:nvPr>
            <p:ph type="sldNum" sz="quarter" idx="13"/>
          </p:nvPr>
        </p:nvSpPr>
        <p:spPr>
          <a:xfrm>
            <a:off x="8534400" y="6324600"/>
            <a:ext cx="304800" cy="304800"/>
          </a:xfrm>
        </p:spPr>
        <p:txBody>
          <a:bodyPr/>
          <a:lstStyle>
            <a:lvl1pPr>
              <a:defRPr sz="1000"/>
            </a:lvl1pPr>
          </a:lstStyle>
          <a:p>
            <a:pPr>
              <a:defRPr/>
            </a:pPr>
            <a:fld id="{B899FED1-14D3-4C6C-993C-BF4EDC5E305C}" type="slidenum">
              <a:rPr lang="en-US"/>
              <a:pPr>
                <a:defRPr/>
              </a:pPr>
              <a:t>‹#›</a:t>
            </a:fld>
            <a:endParaRPr lang="en-US" dirty="0"/>
          </a:p>
        </p:txBody>
      </p:sp>
    </p:spTree>
    <p:extLst>
      <p:ext uri="{BB962C8B-B14F-4D97-AF65-F5344CB8AC3E}">
        <p14:creationId xmlns:p14="http://schemas.microsoft.com/office/powerpoint/2010/main" val="27489115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adaļas galvene">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3657600"/>
            <a:ext cx="6096000" cy="1384295"/>
          </a:xfrm>
        </p:spPr>
        <p:txBody>
          <a:bodyPr anchor="t">
            <a:normAutofit/>
          </a:bodyPr>
          <a:lstStyle>
            <a:lvl1pPr algn="l">
              <a:defRPr sz="2400" b="1" cap="all">
                <a:latin typeface="Times New Roman" panose="02020603050405020304" pitchFamily="18" charset="0"/>
                <a:cs typeface="Times New Roman" panose="02020603050405020304" pitchFamily="18" charset="0"/>
              </a:defRPr>
            </a:lvl1pPr>
          </a:lstStyle>
          <a:p>
            <a:r>
              <a:rPr lang="lv-LV"/>
              <a:t>Rediģēt šablona virsraksta stilu</a:t>
            </a:r>
            <a:endParaRPr lang="en-US" dirty="0"/>
          </a:p>
        </p:txBody>
      </p:sp>
      <p:sp>
        <p:nvSpPr>
          <p:cNvPr id="3" name="Text Placeholder 2"/>
          <p:cNvSpPr>
            <a:spLocks noGrp="1"/>
          </p:cNvSpPr>
          <p:nvPr>
            <p:ph type="body" idx="1"/>
          </p:nvPr>
        </p:nvSpPr>
        <p:spPr>
          <a:xfrm>
            <a:off x="2590800" y="381000"/>
            <a:ext cx="6096000" cy="3276600"/>
          </a:xfrm>
        </p:spPr>
        <p:txBody>
          <a:bodyPr>
            <a:normAutofit/>
          </a:bodyPr>
          <a:lstStyle>
            <a:lvl1pPr marL="0" indent="0">
              <a:buNone/>
              <a:defRPr sz="2000">
                <a:solidFill>
                  <a:schemeClr val="tx1">
                    <a:tint val="75000"/>
                  </a:schemeClr>
                </a:solidFill>
                <a:latin typeface="Times New Roman" panose="02020603050405020304" pitchFamily="18" charset="0"/>
                <a:cs typeface="Times New Roman" panose="02020603050405020304" pitchFamily="18" charset="0"/>
              </a:defRPr>
            </a:lvl1pPr>
            <a:lvl2pPr marL="469788" indent="0">
              <a:buNone/>
              <a:defRPr sz="1700">
                <a:solidFill>
                  <a:schemeClr val="tx1">
                    <a:tint val="75000"/>
                  </a:schemeClr>
                </a:solidFill>
              </a:defRPr>
            </a:lvl2pPr>
            <a:lvl3pPr marL="939575" indent="0">
              <a:buNone/>
              <a:defRPr sz="1600">
                <a:solidFill>
                  <a:schemeClr val="tx1">
                    <a:tint val="75000"/>
                  </a:schemeClr>
                </a:solidFill>
              </a:defRPr>
            </a:lvl3pPr>
            <a:lvl4pPr marL="1409365" indent="0">
              <a:buNone/>
              <a:defRPr sz="1400">
                <a:solidFill>
                  <a:schemeClr val="tx1">
                    <a:tint val="75000"/>
                  </a:schemeClr>
                </a:solidFill>
              </a:defRPr>
            </a:lvl4pPr>
            <a:lvl5pPr marL="1879152" indent="0">
              <a:buNone/>
              <a:defRPr sz="1400">
                <a:solidFill>
                  <a:schemeClr val="tx1">
                    <a:tint val="75000"/>
                  </a:schemeClr>
                </a:solidFill>
              </a:defRPr>
            </a:lvl5pPr>
            <a:lvl6pPr marL="2348940" indent="0">
              <a:buNone/>
              <a:defRPr sz="1400">
                <a:solidFill>
                  <a:schemeClr val="tx1">
                    <a:tint val="75000"/>
                  </a:schemeClr>
                </a:solidFill>
              </a:defRPr>
            </a:lvl6pPr>
            <a:lvl7pPr marL="2818729" indent="0">
              <a:buNone/>
              <a:defRPr sz="1400">
                <a:solidFill>
                  <a:schemeClr val="tx1">
                    <a:tint val="75000"/>
                  </a:schemeClr>
                </a:solidFill>
              </a:defRPr>
            </a:lvl7pPr>
            <a:lvl8pPr marL="3288515" indent="0">
              <a:buNone/>
              <a:defRPr sz="1400">
                <a:solidFill>
                  <a:schemeClr val="tx1">
                    <a:tint val="75000"/>
                  </a:schemeClr>
                </a:solidFill>
              </a:defRPr>
            </a:lvl8pPr>
            <a:lvl9pPr marL="3758305" indent="0">
              <a:buNone/>
              <a:defRPr sz="1400">
                <a:solidFill>
                  <a:schemeClr val="tx1">
                    <a:tint val="75000"/>
                  </a:schemeClr>
                </a:solidFill>
              </a:defRPr>
            </a:lvl9pPr>
          </a:lstStyle>
          <a:p>
            <a:pPr lvl="0"/>
            <a:r>
              <a:rPr lang="lv-LV"/>
              <a:t>Rediģēt šablona teksta stilus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vl1pPr>
          </a:lstStyle>
          <a:p>
            <a:pPr>
              <a:defRPr/>
            </a:pPr>
            <a:fld id="{8220F93A-F443-44DB-BD68-A5E395D3DF6F}" type="slidenum">
              <a:rPr lang="en-US"/>
              <a:pPr>
                <a:defRPr/>
              </a:pPr>
              <a:t>‹#›</a:t>
            </a:fld>
            <a:endParaRPr lang="en-US" dirty="0"/>
          </a:p>
        </p:txBody>
      </p:sp>
      <p:sp>
        <p:nvSpPr>
          <p:cNvPr id="10" name="Text Placeholder 15"/>
          <p:cNvSpPr>
            <a:spLocks noGrp="1"/>
          </p:cNvSpPr>
          <p:nvPr>
            <p:ph type="body" sz="quarter" idx="10" hasCustomPrompt="1"/>
          </p:nvPr>
        </p:nvSpPr>
        <p:spPr>
          <a:xfrm>
            <a:off x="2590800" y="6324600"/>
            <a:ext cx="1981200" cy="304800"/>
          </a:xfrm>
        </p:spPr>
        <p:txBody>
          <a:bodyPr>
            <a:normAutofit/>
          </a:bodyPr>
          <a:lstStyle>
            <a:lvl1pPr marL="0" indent="0">
              <a:buNone/>
              <a:defRPr sz="1000"/>
            </a:lvl1pPr>
          </a:lstStyle>
          <a:p>
            <a:pPr lvl="0"/>
            <a:r>
              <a:rPr lang="lv-LV" dirty="0"/>
              <a:t>Datums, vieta</a:t>
            </a:r>
            <a:endParaRPr lang="en-US" dirty="0"/>
          </a:p>
        </p:txBody>
      </p:sp>
      <p:sp>
        <p:nvSpPr>
          <p:cNvPr id="11" name="Text Placeholder 19"/>
          <p:cNvSpPr>
            <a:spLocks noGrp="1"/>
          </p:cNvSpPr>
          <p:nvPr>
            <p:ph type="body" sz="quarter" idx="12" hasCustomPrompt="1"/>
          </p:nvPr>
        </p:nvSpPr>
        <p:spPr>
          <a:xfrm>
            <a:off x="4876800" y="6324600"/>
            <a:ext cx="3657600" cy="304800"/>
          </a:xfrm>
        </p:spPr>
        <p:txBody>
          <a:bodyPr>
            <a:normAutofit/>
          </a:bodyPr>
          <a:lstStyle>
            <a:lvl1pPr marL="0" indent="0" algn="r">
              <a:buNone/>
              <a:defRPr sz="1000" baseline="0"/>
            </a:lvl1pPr>
          </a:lstStyle>
          <a:p>
            <a:pPr lvl="0"/>
            <a:r>
              <a:rPr lang="lv-LV" dirty="0"/>
              <a:t>Prezentācijas nosaukums</a:t>
            </a:r>
            <a:endParaRPr lang="en-US" dirty="0"/>
          </a:p>
        </p:txBody>
      </p:sp>
    </p:spTree>
    <p:extLst>
      <p:ext uri="{BB962C8B-B14F-4D97-AF65-F5344CB8AC3E}">
        <p14:creationId xmlns:p14="http://schemas.microsoft.com/office/powerpoint/2010/main" val="4153078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 saturi">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304801"/>
            <a:ext cx="6096000" cy="1066799"/>
          </a:xfrm>
        </p:spPr>
        <p:txBody>
          <a:bodyPr anchor="t">
            <a:normAutofit/>
          </a:bodyPr>
          <a:lstStyle>
            <a:lvl1pPr algn="l">
              <a:defRPr sz="2400" b="1"/>
            </a:lvl1pPr>
          </a:lstStyle>
          <a:p>
            <a:r>
              <a:rPr lang="lv-LV"/>
              <a:t>Rediģēt šablona virsraksta stilu</a:t>
            </a:r>
            <a:endParaRPr lang="en-US" dirty="0"/>
          </a:p>
        </p:txBody>
      </p:sp>
      <p:sp>
        <p:nvSpPr>
          <p:cNvPr id="3" name="Content Placeholder 2"/>
          <p:cNvSpPr>
            <a:spLocks noGrp="1"/>
          </p:cNvSpPr>
          <p:nvPr>
            <p:ph sz="half" idx="1"/>
          </p:nvPr>
        </p:nvSpPr>
        <p:spPr>
          <a:xfrm>
            <a:off x="2590800" y="1752600"/>
            <a:ext cx="2895600" cy="4373565"/>
          </a:xfrm>
        </p:spPr>
        <p:txBody>
          <a:bodyPr>
            <a:normAutofit/>
          </a:bodyPr>
          <a:lstStyle>
            <a:lvl1pPr>
              <a:defRPr sz="2000"/>
            </a:lvl1pPr>
            <a:lvl2pPr>
              <a:defRPr sz="2000"/>
            </a:lvl2pPr>
            <a:lvl3pPr>
              <a:defRPr sz="2000"/>
            </a:lvl3pPr>
            <a:lvl4pPr>
              <a:defRPr sz="2000"/>
            </a:lvl4pPr>
            <a:lvl5pPr>
              <a:defRPr sz="2000"/>
            </a:lvl5pPr>
            <a:lvl6pPr>
              <a:defRPr sz="1700"/>
            </a:lvl6pPr>
            <a:lvl7pPr>
              <a:defRPr sz="1700"/>
            </a:lvl7pPr>
            <a:lvl8pPr>
              <a:defRPr sz="1700"/>
            </a:lvl8pPr>
            <a:lvl9pPr>
              <a:defRPr sz="1700"/>
            </a:lvl9pPr>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dirty="0"/>
          </a:p>
        </p:txBody>
      </p:sp>
      <p:sp>
        <p:nvSpPr>
          <p:cNvPr id="4" name="Content Placeholder 3"/>
          <p:cNvSpPr>
            <a:spLocks noGrp="1"/>
          </p:cNvSpPr>
          <p:nvPr>
            <p:ph sz="half" idx="2"/>
          </p:nvPr>
        </p:nvSpPr>
        <p:spPr>
          <a:xfrm>
            <a:off x="5715000" y="1752600"/>
            <a:ext cx="2971800" cy="4373573"/>
          </a:xfrm>
        </p:spPr>
        <p:txBody>
          <a:bodyPr>
            <a:normAutofit/>
          </a:bodyPr>
          <a:lstStyle>
            <a:lvl1pPr>
              <a:defRPr sz="2000"/>
            </a:lvl1pPr>
            <a:lvl2pPr>
              <a:defRPr sz="2000"/>
            </a:lvl2pPr>
            <a:lvl3pPr>
              <a:defRPr sz="2000"/>
            </a:lvl3pPr>
            <a:lvl4pPr>
              <a:defRPr sz="2000"/>
            </a:lvl4pPr>
            <a:lvl5pPr>
              <a:defRPr sz="2000"/>
            </a:lvl5pPr>
            <a:lvl6pPr>
              <a:defRPr sz="1700"/>
            </a:lvl6pPr>
            <a:lvl7pPr>
              <a:defRPr sz="1700"/>
            </a:lvl7pPr>
            <a:lvl8pPr>
              <a:defRPr sz="1700"/>
            </a:lvl8pPr>
            <a:lvl9pPr>
              <a:defRPr sz="1700"/>
            </a:lvl9pPr>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dirty="0"/>
          </a:p>
        </p:txBody>
      </p:sp>
      <p:sp>
        <p:nvSpPr>
          <p:cNvPr id="8" name="Slide Number Placeholder 22"/>
          <p:cNvSpPr>
            <a:spLocks noGrp="1"/>
          </p:cNvSpPr>
          <p:nvPr>
            <p:ph type="sldNum" sz="quarter" idx="13"/>
          </p:nvPr>
        </p:nvSpPr>
        <p:spPr>
          <a:xfrm>
            <a:off x="8534400" y="6324600"/>
            <a:ext cx="304800" cy="304800"/>
          </a:xfrm>
        </p:spPr>
        <p:txBody>
          <a:bodyPr/>
          <a:lstStyle>
            <a:lvl1pPr>
              <a:defRPr sz="1000"/>
            </a:lvl1pPr>
          </a:lstStyle>
          <a:p>
            <a:pPr>
              <a:defRPr/>
            </a:pPr>
            <a:fld id="{68DCFE1A-7DEA-4C16-833B-FC3CD7C4AA90}" type="slidenum">
              <a:rPr lang="en-US"/>
              <a:pPr>
                <a:defRPr/>
              </a:pPr>
              <a:t>‹#›</a:t>
            </a:fld>
            <a:endParaRPr lang="en-US" dirty="0"/>
          </a:p>
        </p:txBody>
      </p:sp>
      <p:sp>
        <p:nvSpPr>
          <p:cNvPr id="11" name="Text Placeholder 15"/>
          <p:cNvSpPr>
            <a:spLocks noGrp="1"/>
          </p:cNvSpPr>
          <p:nvPr>
            <p:ph type="body" sz="quarter" idx="10" hasCustomPrompt="1"/>
          </p:nvPr>
        </p:nvSpPr>
        <p:spPr>
          <a:xfrm>
            <a:off x="2590800" y="6324600"/>
            <a:ext cx="1981200" cy="304800"/>
          </a:xfrm>
        </p:spPr>
        <p:txBody>
          <a:bodyPr>
            <a:normAutofit/>
          </a:bodyPr>
          <a:lstStyle>
            <a:lvl1pPr marL="0" indent="0">
              <a:buNone/>
              <a:defRPr sz="1000"/>
            </a:lvl1pPr>
          </a:lstStyle>
          <a:p>
            <a:pPr lvl="0"/>
            <a:r>
              <a:rPr lang="lv-LV" dirty="0"/>
              <a:t>Datums, vieta</a:t>
            </a:r>
            <a:endParaRPr lang="en-US" dirty="0"/>
          </a:p>
        </p:txBody>
      </p:sp>
      <p:sp>
        <p:nvSpPr>
          <p:cNvPr id="12" name="Text Placeholder 19"/>
          <p:cNvSpPr>
            <a:spLocks noGrp="1"/>
          </p:cNvSpPr>
          <p:nvPr>
            <p:ph type="body" sz="quarter" idx="12" hasCustomPrompt="1"/>
          </p:nvPr>
        </p:nvSpPr>
        <p:spPr>
          <a:xfrm>
            <a:off x="4876800" y="6324600"/>
            <a:ext cx="3657600" cy="304800"/>
          </a:xfrm>
        </p:spPr>
        <p:txBody>
          <a:bodyPr>
            <a:normAutofit/>
          </a:bodyPr>
          <a:lstStyle>
            <a:lvl1pPr marL="0" indent="0" algn="r">
              <a:buNone/>
              <a:defRPr sz="1000" baseline="0"/>
            </a:lvl1pPr>
          </a:lstStyle>
          <a:p>
            <a:pPr lvl="0"/>
            <a:r>
              <a:rPr lang="lv-LV" dirty="0"/>
              <a:t>Prezentācijas nosaukums</a:t>
            </a:r>
            <a:endParaRPr lang="en-US" dirty="0"/>
          </a:p>
        </p:txBody>
      </p:sp>
    </p:spTree>
    <p:extLst>
      <p:ext uri="{BB962C8B-B14F-4D97-AF65-F5344CB8AC3E}">
        <p14:creationId xmlns:p14="http://schemas.microsoft.com/office/powerpoint/2010/main" val="3568743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alīdzinājums">
    <p:spTree>
      <p:nvGrpSpPr>
        <p:cNvPr id="1" name=""/>
        <p:cNvGrpSpPr/>
        <p:nvPr/>
      </p:nvGrpSpPr>
      <p:grpSpPr>
        <a:xfrm>
          <a:off x="0" y="0"/>
          <a:ext cx="0" cy="0"/>
          <a:chOff x="0" y="0"/>
          <a:chExt cx="0" cy="0"/>
        </a:xfrm>
      </p:grpSpPr>
      <p:pic>
        <p:nvPicPr>
          <p:cNvPr id="9"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p:cNvSpPr>
            <a:spLocks noGrp="1"/>
          </p:cNvSpPr>
          <p:nvPr>
            <p:ph type="title"/>
          </p:nvPr>
        </p:nvSpPr>
        <p:spPr>
          <a:xfrm>
            <a:off x="2590800" y="304801"/>
            <a:ext cx="6096000" cy="1066799"/>
          </a:xfrm>
        </p:spPr>
        <p:txBody>
          <a:bodyPr anchor="t">
            <a:normAutofit/>
          </a:bodyPr>
          <a:lstStyle>
            <a:lvl1pPr algn="l">
              <a:defRPr sz="2400" b="1"/>
            </a:lvl1pPr>
          </a:lstStyle>
          <a:p>
            <a:r>
              <a:rPr lang="lv-LV"/>
              <a:t>Rediģēt šablona virsraksta stilu</a:t>
            </a:r>
            <a:endParaRPr lang="en-US" dirty="0"/>
          </a:p>
        </p:txBody>
      </p:sp>
      <p:sp>
        <p:nvSpPr>
          <p:cNvPr id="15" name="Content Placeholder 2"/>
          <p:cNvSpPr>
            <a:spLocks noGrp="1"/>
          </p:cNvSpPr>
          <p:nvPr>
            <p:ph sz="half" idx="1"/>
          </p:nvPr>
        </p:nvSpPr>
        <p:spPr>
          <a:xfrm>
            <a:off x="2590800" y="2386940"/>
            <a:ext cx="2895600" cy="3739225"/>
          </a:xfrm>
        </p:spPr>
        <p:txBody>
          <a:bodyPr>
            <a:normAutofit/>
          </a:bodyPr>
          <a:lstStyle>
            <a:lvl1pPr>
              <a:defRPr sz="2000"/>
            </a:lvl1pPr>
            <a:lvl2pPr>
              <a:defRPr sz="2000"/>
            </a:lvl2pPr>
            <a:lvl3pPr>
              <a:defRPr sz="2000"/>
            </a:lvl3pPr>
            <a:lvl4pPr>
              <a:defRPr sz="2000"/>
            </a:lvl4pPr>
            <a:lvl5pPr>
              <a:defRPr sz="2000"/>
            </a:lvl5pPr>
            <a:lvl6pPr>
              <a:defRPr sz="1700"/>
            </a:lvl6pPr>
            <a:lvl7pPr>
              <a:defRPr sz="1700"/>
            </a:lvl7pPr>
            <a:lvl8pPr>
              <a:defRPr sz="1700"/>
            </a:lvl8pPr>
            <a:lvl9pPr>
              <a:defRPr sz="1700"/>
            </a:lvl9pPr>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dirty="0"/>
          </a:p>
        </p:txBody>
      </p:sp>
      <p:sp>
        <p:nvSpPr>
          <p:cNvPr id="16" name="Content Placeholder 3"/>
          <p:cNvSpPr>
            <a:spLocks noGrp="1"/>
          </p:cNvSpPr>
          <p:nvPr>
            <p:ph sz="half" idx="2"/>
          </p:nvPr>
        </p:nvSpPr>
        <p:spPr>
          <a:xfrm>
            <a:off x="5715000" y="2386940"/>
            <a:ext cx="2971800" cy="3739233"/>
          </a:xfrm>
        </p:spPr>
        <p:txBody>
          <a:bodyPr>
            <a:normAutofit/>
          </a:bodyPr>
          <a:lstStyle>
            <a:lvl1pPr>
              <a:defRPr sz="2000"/>
            </a:lvl1pPr>
            <a:lvl2pPr>
              <a:defRPr sz="2000"/>
            </a:lvl2pPr>
            <a:lvl3pPr>
              <a:defRPr sz="2000"/>
            </a:lvl3pPr>
            <a:lvl4pPr>
              <a:defRPr sz="2000"/>
            </a:lvl4pPr>
            <a:lvl5pPr>
              <a:defRPr sz="2000"/>
            </a:lvl5pPr>
            <a:lvl6pPr>
              <a:defRPr sz="1700"/>
            </a:lvl6pPr>
            <a:lvl7pPr>
              <a:defRPr sz="1700"/>
            </a:lvl7pPr>
            <a:lvl8pPr>
              <a:defRPr sz="1700"/>
            </a:lvl8pPr>
            <a:lvl9pPr>
              <a:defRPr sz="1700"/>
            </a:lvl9pPr>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dirty="0"/>
          </a:p>
        </p:txBody>
      </p:sp>
      <p:sp>
        <p:nvSpPr>
          <p:cNvPr id="22" name="Text Placeholder 21"/>
          <p:cNvSpPr>
            <a:spLocks noGrp="1"/>
          </p:cNvSpPr>
          <p:nvPr>
            <p:ph type="body" sz="quarter" idx="16"/>
          </p:nvPr>
        </p:nvSpPr>
        <p:spPr>
          <a:xfrm>
            <a:off x="2590800" y="1852613"/>
            <a:ext cx="2895600" cy="534987"/>
          </a:xfrm>
        </p:spPr>
        <p:txBody>
          <a:bodyPr>
            <a:normAutofit/>
          </a:bodyPr>
          <a:lstStyle>
            <a:lvl1pPr marL="0" indent="0">
              <a:buNone/>
              <a:defRPr sz="2000" b="1"/>
            </a:lvl1pPr>
          </a:lstStyle>
          <a:p>
            <a:pPr lvl="0"/>
            <a:r>
              <a:rPr lang="lv-LV"/>
              <a:t>Rediģēt šablona teksta stilus</a:t>
            </a:r>
          </a:p>
        </p:txBody>
      </p:sp>
      <p:sp>
        <p:nvSpPr>
          <p:cNvPr id="23" name="Text Placeholder 21"/>
          <p:cNvSpPr>
            <a:spLocks noGrp="1"/>
          </p:cNvSpPr>
          <p:nvPr>
            <p:ph type="body" sz="quarter" idx="17"/>
          </p:nvPr>
        </p:nvSpPr>
        <p:spPr>
          <a:xfrm>
            <a:off x="5715000" y="1851953"/>
            <a:ext cx="2971800" cy="534987"/>
          </a:xfrm>
        </p:spPr>
        <p:txBody>
          <a:bodyPr>
            <a:normAutofit/>
          </a:bodyPr>
          <a:lstStyle>
            <a:lvl1pPr marL="0" indent="0">
              <a:buNone/>
              <a:defRPr sz="2000" b="1"/>
            </a:lvl1pPr>
          </a:lstStyle>
          <a:p>
            <a:pPr lvl="0"/>
            <a:r>
              <a:rPr lang="lv-LV"/>
              <a:t>Rediģēt šablona teksta stilus</a:t>
            </a:r>
          </a:p>
        </p:txBody>
      </p:sp>
      <p:sp>
        <p:nvSpPr>
          <p:cNvPr id="10" name="Slide Number Placeholder 22"/>
          <p:cNvSpPr>
            <a:spLocks noGrp="1"/>
          </p:cNvSpPr>
          <p:nvPr>
            <p:ph type="sldNum" sz="quarter" idx="18"/>
          </p:nvPr>
        </p:nvSpPr>
        <p:spPr>
          <a:xfrm>
            <a:off x="8534400" y="6324600"/>
            <a:ext cx="304800" cy="304800"/>
          </a:xfrm>
        </p:spPr>
        <p:txBody>
          <a:bodyPr/>
          <a:lstStyle>
            <a:lvl1pPr>
              <a:defRPr sz="1000"/>
            </a:lvl1pPr>
          </a:lstStyle>
          <a:p>
            <a:pPr>
              <a:defRPr/>
            </a:pPr>
            <a:fld id="{A8540722-18A7-49A0-814C-A53D5A48D9F6}" type="slidenum">
              <a:rPr lang="en-US"/>
              <a:pPr>
                <a:defRPr/>
              </a:pPr>
              <a:t>‹#›</a:t>
            </a:fld>
            <a:endParaRPr lang="en-US" dirty="0"/>
          </a:p>
        </p:txBody>
      </p:sp>
      <p:sp>
        <p:nvSpPr>
          <p:cNvPr id="13" name="Text Placeholder 15"/>
          <p:cNvSpPr>
            <a:spLocks noGrp="1"/>
          </p:cNvSpPr>
          <p:nvPr>
            <p:ph type="body" sz="quarter" idx="10" hasCustomPrompt="1"/>
          </p:nvPr>
        </p:nvSpPr>
        <p:spPr>
          <a:xfrm>
            <a:off x="2590800" y="6324600"/>
            <a:ext cx="1981200" cy="304800"/>
          </a:xfrm>
        </p:spPr>
        <p:txBody>
          <a:bodyPr>
            <a:normAutofit/>
          </a:bodyPr>
          <a:lstStyle>
            <a:lvl1pPr marL="0" indent="0">
              <a:buNone/>
              <a:defRPr sz="1000"/>
            </a:lvl1pPr>
          </a:lstStyle>
          <a:p>
            <a:pPr lvl="0"/>
            <a:r>
              <a:rPr lang="lv-LV" dirty="0"/>
              <a:t>Datums, vieta</a:t>
            </a:r>
            <a:endParaRPr lang="en-US" dirty="0"/>
          </a:p>
        </p:txBody>
      </p:sp>
      <p:sp>
        <p:nvSpPr>
          <p:cNvPr id="17" name="Text Placeholder 19"/>
          <p:cNvSpPr>
            <a:spLocks noGrp="1"/>
          </p:cNvSpPr>
          <p:nvPr>
            <p:ph type="body" sz="quarter" idx="12" hasCustomPrompt="1"/>
          </p:nvPr>
        </p:nvSpPr>
        <p:spPr>
          <a:xfrm>
            <a:off x="4876800" y="6324600"/>
            <a:ext cx="3657600" cy="304800"/>
          </a:xfrm>
        </p:spPr>
        <p:txBody>
          <a:bodyPr>
            <a:normAutofit/>
          </a:bodyPr>
          <a:lstStyle>
            <a:lvl1pPr marL="0" indent="0" algn="r">
              <a:buNone/>
              <a:defRPr sz="1000" baseline="0"/>
            </a:lvl1pPr>
          </a:lstStyle>
          <a:p>
            <a:pPr lvl="0"/>
            <a:r>
              <a:rPr lang="lv-LV" dirty="0"/>
              <a:t>Prezentācijas nosaukums</a:t>
            </a:r>
            <a:endParaRPr lang="en-US" dirty="0"/>
          </a:p>
        </p:txBody>
      </p:sp>
    </p:spTree>
    <p:extLst>
      <p:ext uri="{BB962C8B-B14F-4D97-AF65-F5344CB8AC3E}">
        <p14:creationId xmlns:p14="http://schemas.microsoft.com/office/powerpoint/2010/main" val="4126915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kai virsraksts">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p:cNvSpPr>
            <a:spLocks noGrp="1"/>
          </p:cNvSpPr>
          <p:nvPr>
            <p:ph type="title"/>
          </p:nvPr>
        </p:nvSpPr>
        <p:spPr>
          <a:xfrm>
            <a:off x="2590800" y="304801"/>
            <a:ext cx="6096000" cy="1066799"/>
          </a:xfrm>
        </p:spPr>
        <p:txBody>
          <a:bodyPr anchor="t">
            <a:normAutofit/>
          </a:bodyPr>
          <a:lstStyle>
            <a:lvl1pPr algn="l">
              <a:defRPr sz="2400" b="1"/>
            </a:lvl1pPr>
          </a:lstStyle>
          <a:p>
            <a:r>
              <a:rPr lang="lv-LV"/>
              <a:t>Rediģēt šablona virsraksta stilu</a:t>
            </a:r>
            <a:endParaRPr lang="en-US" dirty="0"/>
          </a:p>
        </p:txBody>
      </p:sp>
      <p:sp>
        <p:nvSpPr>
          <p:cNvPr id="6" name="Slide Number Placeholder 22"/>
          <p:cNvSpPr>
            <a:spLocks noGrp="1"/>
          </p:cNvSpPr>
          <p:nvPr>
            <p:ph type="sldNum" sz="quarter" idx="13"/>
          </p:nvPr>
        </p:nvSpPr>
        <p:spPr>
          <a:xfrm>
            <a:off x="8534400" y="6324600"/>
            <a:ext cx="304800" cy="304800"/>
          </a:xfrm>
        </p:spPr>
        <p:txBody>
          <a:bodyPr/>
          <a:lstStyle>
            <a:lvl1pPr>
              <a:defRPr sz="1000"/>
            </a:lvl1pPr>
          </a:lstStyle>
          <a:p>
            <a:pPr>
              <a:defRPr/>
            </a:pPr>
            <a:fld id="{63E2D3CB-FBE7-46F3-B289-D9E88ECD1F24}" type="slidenum">
              <a:rPr lang="en-US"/>
              <a:pPr>
                <a:defRPr/>
              </a:pPr>
              <a:t>‹#›</a:t>
            </a:fld>
            <a:endParaRPr lang="en-US" dirty="0"/>
          </a:p>
        </p:txBody>
      </p:sp>
      <p:sp>
        <p:nvSpPr>
          <p:cNvPr id="9" name="Text Placeholder 15"/>
          <p:cNvSpPr>
            <a:spLocks noGrp="1"/>
          </p:cNvSpPr>
          <p:nvPr>
            <p:ph type="body" sz="quarter" idx="10" hasCustomPrompt="1"/>
          </p:nvPr>
        </p:nvSpPr>
        <p:spPr>
          <a:xfrm>
            <a:off x="2590800" y="6324600"/>
            <a:ext cx="1981200" cy="304800"/>
          </a:xfrm>
        </p:spPr>
        <p:txBody>
          <a:bodyPr>
            <a:normAutofit/>
          </a:bodyPr>
          <a:lstStyle>
            <a:lvl1pPr marL="0" indent="0">
              <a:buNone/>
              <a:defRPr sz="1000"/>
            </a:lvl1pPr>
          </a:lstStyle>
          <a:p>
            <a:pPr lvl="0"/>
            <a:r>
              <a:rPr lang="lv-LV" dirty="0"/>
              <a:t>Datums, vieta</a:t>
            </a:r>
            <a:endParaRPr lang="en-US" dirty="0"/>
          </a:p>
        </p:txBody>
      </p:sp>
      <p:sp>
        <p:nvSpPr>
          <p:cNvPr id="10" name="Text Placeholder 19"/>
          <p:cNvSpPr>
            <a:spLocks noGrp="1"/>
          </p:cNvSpPr>
          <p:nvPr>
            <p:ph type="body" sz="quarter" idx="12" hasCustomPrompt="1"/>
          </p:nvPr>
        </p:nvSpPr>
        <p:spPr>
          <a:xfrm>
            <a:off x="4876800" y="6324600"/>
            <a:ext cx="3657600" cy="304800"/>
          </a:xfrm>
        </p:spPr>
        <p:txBody>
          <a:bodyPr>
            <a:normAutofit/>
          </a:bodyPr>
          <a:lstStyle>
            <a:lvl1pPr marL="0" indent="0" algn="r">
              <a:buNone/>
              <a:defRPr sz="1000" baseline="0"/>
            </a:lvl1pPr>
          </a:lstStyle>
          <a:p>
            <a:pPr lvl="0"/>
            <a:r>
              <a:rPr lang="lv-LV" dirty="0"/>
              <a:t>Prezentācijas nosaukums</a:t>
            </a:r>
            <a:endParaRPr lang="en-US" dirty="0"/>
          </a:p>
        </p:txBody>
      </p:sp>
    </p:spTree>
    <p:extLst>
      <p:ext uri="{BB962C8B-B14F-4D97-AF65-F5344CB8AC3E}">
        <p14:creationId xmlns:p14="http://schemas.microsoft.com/office/powerpoint/2010/main" val="1247611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ukšs">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22"/>
          <p:cNvSpPr>
            <a:spLocks noGrp="1"/>
          </p:cNvSpPr>
          <p:nvPr>
            <p:ph type="sldNum" sz="quarter" idx="13"/>
          </p:nvPr>
        </p:nvSpPr>
        <p:spPr>
          <a:xfrm>
            <a:off x="8534400" y="6324600"/>
            <a:ext cx="304800" cy="304800"/>
          </a:xfrm>
        </p:spPr>
        <p:txBody>
          <a:bodyPr/>
          <a:lstStyle>
            <a:lvl1pPr>
              <a:defRPr sz="1000"/>
            </a:lvl1pPr>
          </a:lstStyle>
          <a:p>
            <a:pPr>
              <a:defRPr/>
            </a:pPr>
            <a:fld id="{7D7EFAFE-EE08-4FA2-A9FA-C76BFE0C44E1}" type="slidenum">
              <a:rPr lang="en-US"/>
              <a:pPr>
                <a:defRPr/>
              </a:pPr>
              <a:t>‹#›</a:t>
            </a:fld>
            <a:endParaRPr lang="en-US" dirty="0"/>
          </a:p>
        </p:txBody>
      </p:sp>
      <p:sp>
        <p:nvSpPr>
          <p:cNvPr id="6" name="Text Placeholder 15"/>
          <p:cNvSpPr>
            <a:spLocks noGrp="1"/>
          </p:cNvSpPr>
          <p:nvPr>
            <p:ph type="body" sz="quarter" idx="10" hasCustomPrompt="1"/>
          </p:nvPr>
        </p:nvSpPr>
        <p:spPr>
          <a:xfrm>
            <a:off x="2590800" y="6324600"/>
            <a:ext cx="1981200" cy="304800"/>
          </a:xfrm>
        </p:spPr>
        <p:txBody>
          <a:bodyPr>
            <a:normAutofit/>
          </a:bodyPr>
          <a:lstStyle>
            <a:lvl1pPr marL="0" indent="0">
              <a:buNone/>
              <a:defRPr sz="1000"/>
            </a:lvl1pPr>
          </a:lstStyle>
          <a:p>
            <a:pPr lvl="0"/>
            <a:r>
              <a:rPr lang="lv-LV" dirty="0"/>
              <a:t>Datums, vieta</a:t>
            </a:r>
            <a:endParaRPr lang="en-US" dirty="0"/>
          </a:p>
        </p:txBody>
      </p:sp>
      <p:sp>
        <p:nvSpPr>
          <p:cNvPr id="7" name="Text Placeholder 19"/>
          <p:cNvSpPr>
            <a:spLocks noGrp="1"/>
          </p:cNvSpPr>
          <p:nvPr>
            <p:ph type="body" sz="quarter" idx="12" hasCustomPrompt="1"/>
          </p:nvPr>
        </p:nvSpPr>
        <p:spPr>
          <a:xfrm>
            <a:off x="4876800" y="6324600"/>
            <a:ext cx="3657600" cy="304800"/>
          </a:xfrm>
        </p:spPr>
        <p:txBody>
          <a:bodyPr>
            <a:normAutofit/>
          </a:bodyPr>
          <a:lstStyle>
            <a:lvl1pPr marL="0" indent="0" algn="r">
              <a:buNone/>
              <a:defRPr sz="1000" baseline="0"/>
            </a:lvl1pPr>
          </a:lstStyle>
          <a:p>
            <a:pPr lvl="0"/>
            <a:r>
              <a:rPr lang="lv-LV" dirty="0"/>
              <a:t>Prezentācijas nosaukums</a:t>
            </a:r>
            <a:endParaRPr lang="en-US" dirty="0"/>
          </a:p>
        </p:txBody>
      </p:sp>
    </p:spTree>
    <p:extLst>
      <p:ext uri="{BB962C8B-B14F-4D97-AF65-F5344CB8AC3E}">
        <p14:creationId xmlns:p14="http://schemas.microsoft.com/office/powerpoint/2010/main" val="770317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aturs ar parakstu">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272975"/>
            <a:ext cx="2751026" cy="1162051"/>
          </a:xfrm>
        </p:spPr>
        <p:txBody>
          <a:bodyPr anchor="t">
            <a:normAutofit/>
          </a:bodyPr>
          <a:lstStyle>
            <a:lvl1pPr algn="l">
              <a:defRPr sz="2400" b="1"/>
            </a:lvl1pPr>
          </a:lstStyle>
          <a:p>
            <a:r>
              <a:rPr lang="lv-LV"/>
              <a:t>Rediģēt šablona virsraksta stilu</a:t>
            </a:r>
            <a:endParaRPr lang="en-US" dirty="0"/>
          </a:p>
        </p:txBody>
      </p:sp>
      <p:sp>
        <p:nvSpPr>
          <p:cNvPr id="3" name="Content Placeholder 2"/>
          <p:cNvSpPr>
            <a:spLocks noGrp="1"/>
          </p:cNvSpPr>
          <p:nvPr>
            <p:ph idx="1"/>
          </p:nvPr>
        </p:nvSpPr>
        <p:spPr>
          <a:xfrm>
            <a:off x="5569527" y="273054"/>
            <a:ext cx="3269672" cy="5853128"/>
          </a:xfrm>
        </p:spPr>
        <p:txBody>
          <a:bodyPr>
            <a:normAutofit/>
          </a:bodyPr>
          <a:lstStyle>
            <a:lvl1pPr>
              <a:defRPr sz="2000"/>
            </a:lvl1pPr>
            <a:lvl2pPr>
              <a:defRPr sz="2000"/>
            </a:lvl2pPr>
            <a:lvl3pPr>
              <a:defRPr sz="2000"/>
            </a:lvl3pPr>
            <a:lvl4pPr>
              <a:defRPr sz="2000"/>
            </a:lvl4pPr>
            <a:lvl5pPr>
              <a:defRPr sz="2000"/>
            </a:lvl5pPr>
            <a:lvl6pPr>
              <a:defRPr sz="1900"/>
            </a:lvl6pPr>
            <a:lvl7pPr>
              <a:defRPr sz="1900"/>
            </a:lvl7pPr>
            <a:lvl8pPr>
              <a:defRPr sz="1900"/>
            </a:lvl8pPr>
            <a:lvl9pPr>
              <a:defRPr sz="1900"/>
            </a:lvl9pPr>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dirty="0"/>
          </a:p>
        </p:txBody>
      </p:sp>
      <p:sp>
        <p:nvSpPr>
          <p:cNvPr id="4" name="Text Placeholder 3"/>
          <p:cNvSpPr>
            <a:spLocks noGrp="1"/>
          </p:cNvSpPr>
          <p:nvPr>
            <p:ph type="body" sz="half" idx="2"/>
          </p:nvPr>
        </p:nvSpPr>
        <p:spPr>
          <a:xfrm>
            <a:off x="2590800" y="1435119"/>
            <a:ext cx="2751026" cy="4691063"/>
          </a:xfrm>
        </p:spPr>
        <p:txBody>
          <a:bodyPr>
            <a:normAutofit/>
          </a:bodyPr>
          <a:lstStyle>
            <a:lvl1pPr marL="0" indent="0">
              <a:buNone/>
              <a:defRPr sz="2000"/>
            </a:lvl1pPr>
            <a:lvl2pPr marL="469788" indent="0">
              <a:buNone/>
              <a:defRPr sz="1200"/>
            </a:lvl2pPr>
            <a:lvl3pPr marL="939575" indent="0">
              <a:buNone/>
              <a:defRPr sz="1000"/>
            </a:lvl3pPr>
            <a:lvl4pPr marL="1409365" indent="0">
              <a:buNone/>
              <a:defRPr sz="1000"/>
            </a:lvl4pPr>
            <a:lvl5pPr marL="1879152" indent="0">
              <a:buNone/>
              <a:defRPr sz="1000"/>
            </a:lvl5pPr>
            <a:lvl6pPr marL="2348940" indent="0">
              <a:buNone/>
              <a:defRPr sz="1000"/>
            </a:lvl6pPr>
            <a:lvl7pPr marL="2818729" indent="0">
              <a:buNone/>
              <a:defRPr sz="1000"/>
            </a:lvl7pPr>
            <a:lvl8pPr marL="3288515" indent="0">
              <a:buNone/>
              <a:defRPr sz="1000"/>
            </a:lvl8pPr>
            <a:lvl9pPr marL="3758305" indent="0">
              <a:buNone/>
              <a:defRPr sz="1000"/>
            </a:lvl9pPr>
          </a:lstStyle>
          <a:p>
            <a:pPr lvl="0"/>
            <a:r>
              <a:rPr lang="lv-LV"/>
              <a:t>Rediģēt šablona teksta stilus</a:t>
            </a:r>
          </a:p>
        </p:txBody>
      </p:sp>
      <p:sp>
        <p:nvSpPr>
          <p:cNvPr id="8" name="Slide Number Placeholder 22"/>
          <p:cNvSpPr>
            <a:spLocks noGrp="1"/>
          </p:cNvSpPr>
          <p:nvPr>
            <p:ph type="sldNum" sz="quarter" idx="13"/>
          </p:nvPr>
        </p:nvSpPr>
        <p:spPr>
          <a:xfrm>
            <a:off x="8534400" y="6324600"/>
            <a:ext cx="304800" cy="304800"/>
          </a:xfrm>
        </p:spPr>
        <p:txBody>
          <a:bodyPr/>
          <a:lstStyle>
            <a:lvl1pPr>
              <a:defRPr sz="1000"/>
            </a:lvl1pPr>
          </a:lstStyle>
          <a:p>
            <a:pPr>
              <a:defRPr/>
            </a:pPr>
            <a:fld id="{DBF23CDE-C203-467E-AF0F-1C146DF639EC}" type="slidenum">
              <a:rPr lang="en-US"/>
              <a:pPr>
                <a:defRPr/>
              </a:pPr>
              <a:t>‹#›</a:t>
            </a:fld>
            <a:endParaRPr lang="en-US" dirty="0"/>
          </a:p>
        </p:txBody>
      </p:sp>
      <p:sp>
        <p:nvSpPr>
          <p:cNvPr id="9" name="Text Placeholder 15"/>
          <p:cNvSpPr>
            <a:spLocks noGrp="1"/>
          </p:cNvSpPr>
          <p:nvPr>
            <p:ph type="body" sz="quarter" idx="10" hasCustomPrompt="1"/>
          </p:nvPr>
        </p:nvSpPr>
        <p:spPr>
          <a:xfrm>
            <a:off x="2590800" y="6324600"/>
            <a:ext cx="1981200" cy="304800"/>
          </a:xfrm>
        </p:spPr>
        <p:txBody>
          <a:bodyPr>
            <a:normAutofit/>
          </a:bodyPr>
          <a:lstStyle>
            <a:lvl1pPr marL="0" indent="0">
              <a:buNone/>
              <a:defRPr sz="1000"/>
            </a:lvl1pPr>
          </a:lstStyle>
          <a:p>
            <a:pPr lvl="0"/>
            <a:r>
              <a:rPr lang="lv-LV" dirty="0"/>
              <a:t>Datums, vieta</a:t>
            </a:r>
            <a:endParaRPr lang="en-US" dirty="0"/>
          </a:p>
        </p:txBody>
      </p:sp>
      <p:sp>
        <p:nvSpPr>
          <p:cNvPr id="10" name="Text Placeholder 19"/>
          <p:cNvSpPr>
            <a:spLocks noGrp="1"/>
          </p:cNvSpPr>
          <p:nvPr>
            <p:ph type="body" sz="quarter" idx="12" hasCustomPrompt="1"/>
          </p:nvPr>
        </p:nvSpPr>
        <p:spPr>
          <a:xfrm>
            <a:off x="4876800" y="6324600"/>
            <a:ext cx="3657600" cy="304800"/>
          </a:xfrm>
        </p:spPr>
        <p:txBody>
          <a:bodyPr>
            <a:normAutofit/>
          </a:bodyPr>
          <a:lstStyle>
            <a:lvl1pPr marL="0" indent="0" algn="r">
              <a:buNone/>
              <a:defRPr sz="1000" baseline="0"/>
            </a:lvl1pPr>
          </a:lstStyle>
          <a:p>
            <a:pPr lvl="0"/>
            <a:r>
              <a:rPr lang="lv-LV" dirty="0"/>
              <a:t>Prezentācijas nosaukums</a:t>
            </a:r>
            <a:endParaRPr lang="en-US" dirty="0"/>
          </a:p>
        </p:txBody>
      </p:sp>
    </p:spTree>
    <p:extLst>
      <p:ext uri="{BB962C8B-B14F-4D97-AF65-F5344CB8AC3E}">
        <p14:creationId xmlns:p14="http://schemas.microsoft.com/office/powerpoint/2010/main" val="1991868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ttēls ar parakstu">
    <p:spTree>
      <p:nvGrpSpPr>
        <p:cNvPr id="1" name=""/>
        <p:cNvGrpSpPr/>
        <p:nvPr/>
      </p:nvGrpSpPr>
      <p:grpSpPr>
        <a:xfrm>
          <a:off x="0" y="0"/>
          <a:ext cx="0" cy="0"/>
          <a:chOff x="0" y="0"/>
          <a:chExt cx="0" cy="0"/>
        </a:xfrm>
      </p:grpSpPr>
      <p:pic>
        <p:nvPicPr>
          <p:cNvPr id="4" name="Pictur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621463"/>
            <a:ext cx="91440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682875" y="0"/>
            <a:ext cx="3778250"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17"/>
          <p:cNvSpPr>
            <a:spLocks noGrp="1"/>
          </p:cNvSpPr>
          <p:nvPr>
            <p:ph type="body" sz="quarter" idx="10" hasCustomPrompt="1"/>
          </p:nvPr>
        </p:nvSpPr>
        <p:spPr>
          <a:xfrm>
            <a:off x="685800" y="4724400"/>
            <a:ext cx="7772400" cy="914400"/>
          </a:xfrm>
        </p:spPr>
        <p:txBody>
          <a:bodyPr>
            <a:normAutofit/>
          </a:bodyPr>
          <a:lstStyle>
            <a:lvl1pPr marL="0" indent="0" algn="ctr">
              <a:buNone/>
              <a:defRPr sz="1400" baseline="0"/>
            </a:lvl1pPr>
          </a:lstStyle>
          <a:p>
            <a:pPr lvl="0"/>
            <a:r>
              <a:rPr lang="lv-LV" dirty="0"/>
              <a:t>Vārds uzvārds, ieņemamais amats, kontaktinformācija</a:t>
            </a:r>
            <a:endParaRPr lang="en-US" dirty="0"/>
          </a:p>
        </p:txBody>
      </p:sp>
      <p:sp>
        <p:nvSpPr>
          <p:cNvPr id="10" name="Text Placeholder 19"/>
          <p:cNvSpPr>
            <a:spLocks noGrp="1"/>
          </p:cNvSpPr>
          <p:nvPr>
            <p:ph type="body" sz="quarter" idx="11" hasCustomPrompt="1"/>
          </p:nvPr>
        </p:nvSpPr>
        <p:spPr>
          <a:xfrm>
            <a:off x="685800" y="5761038"/>
            <a:ext cx="7772400" cy="639762"/>
          </a:xfrm>
        </p:spPr>
        <p:txBody>
          <a:bodyPr>
            <a:normAutofit/>
          </a:bodyPr>
          <a:lstStyle>
            <a:lvl1pPr marL="0" indent="0" algn="ctr">
              <a:buNone/>
              <a:defRPr sz="1400"/>
            </a:lvl1pPr>
          </a:lstStyle>
          <a:p>
            <a:pPr lvl="0"/>
            <a:r>
              <a:rPr lang="lv-LV" dirty="0"/>
              <a:t>Datums, vieta</a:t>
            </a:r>
            <a:endParaRPr lang="en-US" dirty="0"/>
          </a:p>
        </p:txBody>
      </p:sp>
    </p:spTree>
    <p:extLst>
      <p:ext uri="{BB962C8B-B14F-4D97-AF65-F5344CB8AC3E}">
        <p14:creationId xmlns:p14="http://schemas.microsoft.com/office/powerpoint/2010/main" val="39731827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957" tIns="46979" rIns="93957" bIns="46979" numCol="1" anchor="ctr" anchorCtr="0" compatLnSpc="1">
            <a:prstTxWarp prst="textNoShape">
              <a:avLst/>
            </a:prstTxWarp>
          </a:bodyPr>
          <a:lstStyle/>
          <a:p>
            <a:pPr lvl="0"/>
            <a:r>
              <a:rPr lang="lv-LV" altLang="lv-LV"/>
              <a:t>Rediģēt šablona virsraksta stilu</a:t>
            </a:r>
            <a:endParaRPr lang="en-US" altLang="lv-LV"/>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957" tIns="46979" rIns="93957" bIns="46979" numCol="1" anchor="t" anchorCtr="0" compatLnSpc="1">
            <a:prstTxWarp prst="textNoShape">
              <a:avLst/>
            </a:prstTxWarp>
          </a:bodyPr>
          <a:lstStyle/>
          <a:p>
            <a:pPr lvl="0"/>
            <a:r>
              <a:rPr lang="lv-LV" altLang="lv-LV"/>
              <a:t>Rediģēt šablona teksta stilus</a:t>
            </a:r>
          </a:p>
          <a:p>
            <a:pPr lvl="1"/>
            <a:r>
              <a:rPr lang="lv-LV" altLang="lv-LV"/>
              <a:t>Otrais līmenis</a:t>
            </a:r>
          </a:p>
          <a:p>
            <a:pPr lvl="2"/>
            <a:r>
              <a:rPr lang="lv-LV" altLang="lv-LV"/>
              <a:t>Trešais līmenis</a:t>
            </a:r>
          </a:p>
          <a:p>
            <a:pPr lvl="3"/>
            <a:r>
              <a:rPr lang="lv-LV" altLang="lv-LV"/>
              <a:t>Ceturtais līmenis</a:t>
            </a:r>
          </a:p>
          <a:p>
            <a:pPr lvl="4"/>
            <a:r>
              <a:rPr lang="lv-LV" altLang="lv-LV"/>
              <a:t>Piektais līmenis</a:t>
            </a:r>
            <a:endParaRPr lang="en-US" altLang="lv-LV"/>
          </a:p>
        </p:txBody>
      </p:sp>
      <p:sp>
        <p:nvSpPr>
          <p:cNvPr id="4" name="Date Placeholder 3"/>
          <p:cNvSpPr>
            <a:spLocks noGrp="1"/>
          </p:cNvSpPr>
          <p:nvPr>
            <p:ph type="dt" sz="half" idx="2"/>
          </p:nvPr>
        </p:nvSpPr>
        <p:spPr>
          <a:xfrm>
            <a:off x="457200" y="6356350"/>
            <a:ext cx="2133600" cy="365125"/>
          </a:xfrm>
          <a:prstGeom prst="rect">
            <a:avLst/>
          </a:prstGeom>
        </p:spPr>
        <p:txBody>
          <a:bodyPr vert="horz" lIns="93957" tIns="46979" rIns="93957" bIns="46979" rtlCol="0" anchor="ctr"/>
          <a:lstStyle>
            <a:lvl1pPr algn="l" defTabSz="939575" fontAlgn="auto">
              <a:spcBef>
                <a:spcPts val="0"/>
              </a:spcBef>
              <a:spcAft>
                <a:spcPts val="0"/>
              </a:spcAft>
              <a:defRPr sz="1200">
                <a:solidFill>
                  <a:schemeClr val="tx1">
                    <a:tint val="75000"/>
                  </a:schemeClr>
                </a:solidFill>
                <a:latin typeface="+mn-lt"/>
                <a:cs typeface="+mn-cs"/>
              </a:defRPr>
            </a:lvl1pPr>
          </a:lstStyle>
          <a:p>
            <a:pPr>
              <a:defRPr/>
            </a:pPr>
            <a:fld id="{C6DA96D7-C1B4-4E4C-B559-BD231ED744CC}" type="datetime1">
              <a:rPr lang="en-US"/>
              <a:pPr>
                <a:defRPr/>
              </a:pPr>
              <a:t>11/22/2019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3957" tIns="46979" rIns="93957" bIns="46979" rtlCol="0" anchor="ctr"/>
          <a:lstStyle>
            <a:lvl1pPr algn="ctr" defTabSz="939575"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3957" tIns="46979" rIns="93957" bIns="46979" rtlCol="0" anchor="ctr"/>
          <a:lstStyle>
            <a:lvl1pPr algn="r" defTabSz="939575" fontAlgn="auto">
              <a:spcBef>
                <a:spcPts val="0"/>
              </a:spcBef>
              <a:spcAft>
                <a:spcPts val="0"/>
              </a:spcAft>
              <a:defRPr sz="1200">
                <a:solidFill>
                  <a:schemeClr val="tx1">
                    <a:tint val="75000"/>
                  </a:schemeClr>
                </a:solidFill>
                <a:latin typeface="+mn-lt"/>
                <a:cs typeface="+mn-cs"/>
              </a:defRPr>
            </a:lvl1pPr>
          </a:lstStyle>
          <a:p>
            <a:pPr>
              <a:defRPr/>
            </a:pPr>
            <a:fld id="{E471C682-B642-4620-9C2E-16F557E1A3B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3" r:id="rId10"/>
    <p:sldLayoutId id="2147483715" r:id="rId11"/>
  </p:sldLayoutIdLst>
  <p:hf hdr="0" ftr="0" dt="0"/>
  <p:txStyles>
    <p:titleStyle>
      <a:lvl1pPr algn="ctr" defTabSz="938213" rtl="0" eaLnBrk="1" fontAlgn="base" hangingPunct="1">
        <a:spcBef>
          <a:spcPct val="0"/>
        </a:spcBef>
        <a:spcAft>
          <a:spcPct val="0"/>
        </a:spcAft>
        <a:defRPr sz="4500" kern="1200">
          <a:solidFill>
            <a:schemeClr val="tx1"/>
          </a:solidFill>
          <a:latin typeface="+mj-lt"/>
          <a:ea typeface="+mj-ea"/>
          <a:cs typeface="+mj-cs"/>
        </a:defRPr>
      </a:lvl1pPr>
      <a:lvl2pPr algn="ctr" defTabSz="938213" rtl="0" eaLnBrk="1" fontAlgn="base" hangingPunct="1">
        <a:spcBef>
          <a:spcPct val="0"/>
        </a:spcBef>
        <a:spcAft>
          <a:spcPct val="0"/>
        </a:spcAft>
        <a:defRPr sz="4500">
          <a:solidFill>
            <a:schemeClr val="tx1"/>
          </a:solidFill>
          <a:latin typeface="Times New Roman" pitchFamily="18" charset="0"/>
        </a:defRPr>
      </a:lvl2pPr>
      <a:lvl3pPr algn="ctr" defTabSz="938213" rtl="0" eaLnBrk="1" fontAlgn="base" hangingPunct="1">
        <a:spcBef>
          <a:spcPct val="0"/>
        </a:spcBef>
        <a:spcAft>
          <a:spcPct val="0"/>
        </a:spcAft>
        <a:defRPr sz="4500">
          <a:solidFill>
            <a:schemeClr val="tx1"/>
          </a:solidFill>
          <a:latin typeface="Times New Roman" pitchFamily="18" charset="0"/>
        </a:defRPr>
      </a:lvl3pPr>
      <a:lvl4pPr algn="ctr" defTabSz="938213" rtl="0" eaLnBrk="1" fontAlgn="base" hangingPunct="1">
        <a:spcBef>
          <a:spcPct val="0"/>
        </a:spcBef>
        <a:spcAft>
          <a:spcPct val="0"/>
        </a:spcAft>
        <a:defRPr sz="4500">
          <a:solidFill>
            <a:schemeClr val="tx1"/>
          </a:solidFill>
          <a:latin typeface="Times New Roman" pitchFamily="18" charset="0"/>
        </a:defRPr>
      </a:lvl4pPr>
      <a:lvl5pPr algn="ctr" defTabSz="938213" rtl="0" eaLnBrk="1" fontAlgn="base" hangingPunct="1">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p:titleStyle>
    <p:bodyStyle>
      <a:lvl1pPr marL="350838" indent="-350838" algn="l" defTabSz="938213" rtl="0" eaLnBrk="1" fontAlgn="base" hangingPunct="1">
        <a:spcBef>
          <a:spcPct val="20000"/>
        </a:spcBef>
        <a:spcAft>
          <a:spcPct val="0"/>
        </a:spcAft>
        <a:buFont typeface="Arial" charset="0"/>
        <a:buChar char="•"/>
        <a:defRPr sz="3300" kern="1200">
          <a:solidFill>
            <a:schemeClr val="tx1"/>
          </a:solidFill>
          <a:latin typeface="+mn-lt"/>
          <a:ea typeface="+mn-ea"/>
          <a:cs typeface="+mn-cs"/>
        </a:defRPr>
      </a:lvl1pPr>
      <a:lvl2pPr marL="762000" indent="-292100" algn="l" defTabSz="938213" rtl="0" eaLnBrk="1" fontAlgn="base" hangingPunct="1">
        <a:spcBef>
          <a:spcPct val="20000"/>
        </a:spcBef>
        <a:spcAft>
          <a:spcPct val="0"/>
        </a:spcAft>
        <a:buFont typeface="Arial" charset="0"/>
        <a:buChar char="–"/>
        <a:defRPr sz="2900" kern="1200">
          <a:solidFill>
            <a:schemeClr val="tx1"/>
          </a:solidFill>
          <a:latin typeface="+mn-lt"/>
          <a:ea typeface="+mn-ea"/>
          <a:cs typeface="+mn-cs"/>
        </a:defRPr>
      </a:lvl2pPr>
      <a:lvl3pPr marL="1173163" indent="-233363" algn="l" defTabSz="938213" rtl="0" eaLnBrk="1" fontAlgn="base" hangingPunct="1">
        <a:spcBef>
          <a:spcPct val="20000"/>
        </a:spcBef>
        <a:spcAft>
          <a:spcPct val="0"/>
        </a:spcAft>
        <a:buFont typeface="Arial" charset="0"/>
        <a:buChar char="•"/>
        <a:defRPr sz="2500" kern="1200">
          <a:solidFill>
            <a:schemeClr val="tx1"/>
          </a:solidFill>
          <a:latin typeface="+mn-lt"/>
          <a:ea typeface="+mn-ea"/>
          <a:cs typeface="+mn-cs"/>
        </a:defRPr>
      </a:lvl3pPr>
      <a:lvl4pPr marL="1643063" indent="-233363" algn="l" defTabSz="938213" rtl="0" eaLnBrk="1" fontAlgn="base" hangingPunct="1">
        <a:spcBef>
          <a:spcPct val="20000"/>
        </a:spcBef>
        <a:spcAft>
          <a:spcPct val="0"/>
        </a:spcAft>
        <a:buFont typeface="Arial" charset="0"/>
        <a:buChar char="–"/>
        <a:defRPr sz="1900" kern="1200">
          <a:solidFill>
            <a:schemeClr val="tx1"/>
          </a:solidFill>
          <a:latin typeface="+mn-lt"/>
          <a:ea typeface="+mn-ea"/>
          <a:cs typeface="+mn-cs"/>
        </a:defRPr>
      </a:lvl4pPr>
      <a:lvl5pPr marL="2112963" indent="-233363" algn="l" defTabSz="938213" rtl="0" eaLnBrk="1" fontAlgn="base" hangingPunct="1">
        <a:spcBef>
          <a:spcPct val="20000"/>
        </a:spcBef>
        <a:spcAft>
          <a:spcPct val="0"/>
        </a:spcAft>
        <a:buFont typeface="Arial" charset="0"/>
        <a:buChar char="»"/>
        <a:defRPr sz="1900" kern="1200">
          <a:solidFill>
            <a:schemeClr val="tx1"/>
          </a:solidFill>
          <a:latin typeface="+mn-lt"/>
          <a:ea typeface="+mn-ea"/>
          <a:cs typeface="+mn-cs"/>
        </a:defRPr>
      </a:lvl5pPr>
      <a:lvl6pPr marL="2583835"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6pPr>
      <a:lvl7pPr marL="305362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7pPr>
      <a:lvl8pPr marL="352341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8pPr>
      <a:lvl9pPr marL="3993197"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9pPr>
    </p:bodyStyle>
    <p:otherStyle>
      <a:defPPr>
        <a:defRPr lang="en-US"/>
      </a:defPPr>
      <a:lvl1pPr marL="0" algn="l" defTabSz="939575" rtl="0" eaLnBrk="1" latinLnBrk="0" hangingPunct="1">
        <a:defRPr sz="1700" kern="1200">
          <a:solidFill>
            <a:schemeClr val="tx1"/>
          </a:solidFill>
          <a:latin typeface="+mn-lt"/>
          <a:ea typeface="+mn-ea"/>
          <a:cs typeface="+mn-cs"/>
        </a:defRPr>
      </a:lvl1pPr>
      <a:lvl2pPr marL="469788" algn="l" defTabSz="939575" rtl="0" eaLnBrk="1" latinLnBrk="0" hangingPunct="1">
        <a:defRPr sz="1700" kern="1200">
          <a:solidFill>
            <a:schemeClr val="tx1"/>
          </a:solidFill>
          <a:latin typeface="+mn-lt"/>
          <a:ea typeface="+mn-ea"/>
          <a:cs typeface="+mn-cs"/>
        </a:defRPr>
      </a:lvl2pPr>
      <a:lvl3pPr marL="939575" algn="l" defTabSz="939575" rtl="0" eaLnBrk="1" latinLnBrk="0" hangingPunct="1">
        <a:defRPr sz="1700" kern="1200">
          <a:solidFill>
            <a:schemeClr val="tx1"/>
          </a:solidFill>
          <a:latin typeface="+mn-lt"/>
          <a:ea typeface="+mn-ea"/>
          <a:cs typeface="+mn-cs"/>
        </a:defRPr>
      </a:lvl3pPr>
      <a:lvl4pPr marL="1409365" algn="l" defTabSz="939575" rtl="0" eaLnBrk="1" latinLnBrk="0" hangingPunct="1">
        <a:defRPr sz="1700" kern="1200">
          <a:solidFill>
            <a:schemeClr val="tx1"/>
          </a:solidFill>
          <a:latin typeface="+mn-lt"/>
          <a:ea typeface="+mn-ea"/>
          <a:cs typeface="+mn-cs"/>
        </a:defRPr>
      </a:lvl4pPr>
      <a:lvl5pPr marL="1879152" algn="l" defTabSz="939575" rtl="0" eaLnBrk="1" latinLnBrk="0" hangingPunct="1">
        <a:defRPr sz="1700" kern="1200">
          <a:solidFill>
            <a:schemeClr val="tx1"/>
          </a:solidFill>
          <a:latin typeface="+mn-lt"/>
          <a:ea typeface="+mn-ea"/>
          <a:cs typeface="+mn-cs"/>
        </a:defRPr>
      </a:lvl5pPr>
      <a:lvl6pPr marL="2348940" algn="l" defTabSz="939575" rtl="0" eaLnBrk="1" latinLnBrk="0" hangingPunct="1">
        <a:defRPr sz="1700" kern="1200">
          <a:solidFill>
            <a:schemeClr val="tx1"/>
          </a:solidFill>
          <a:latin typeface="+mn-lt"/>
          <a:ea typeface="+mn-ea"/>
          <a:cs typeface="+mn-cs"/>
        </a:defRPr>
      </a:lvl6pPr>
      <a:lvl7pPr marL="2818729" algn="l" defTabSz="939575" rtl="0" eaLnBrk="1" latinLnBrk="0" hangingPunct="1">
        <a:defRPr sz="1700" kern="1200">
          <a:solidFill>
            <a:schemeClr val="tx1"/>
          </a:solidFill>
          <a:latin typeface="+mn-lt"/>
          <a:ea typeface="+mn-ea"/>
          <a:cs typeface="+mn-cs"/>
        </a:defRPr>
      </a:lvl7pPr>
      <a:lvl8pPr marL="3288515" algn="l" defTabSz="939575" rtl="0" eaLnBrk="1" latinLnBrk="0" hangingPunct="1">
        <a:defRPr sz="1700" kern="1200">
          <a:solidFill>
            <a:schemeClr val="tx1"/>
          </a:solidFill>
          <a:latin typeface="+mn-lt"/>
          <a:ea typeface="+mn-ea"/>
          <a:cs typeface="+mn-cs"/>
        </a:defRPr>
      </a:lvl8pPr>
      <a:lvl9pPr marL="3758305" algn="l" defTabSz="939575"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www.darudabai.lv/" TargetMode="External"/><Relationship Id="rId7" Type="http://schemas.openxmlformats.org/officeDocument/2006/relationships/hyperlink" Target="http://invasoras.pt/en/" TargetMode="External"/><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hyperlink" Target="http://www.iucn-medmis.org/" TargetMode="External"/><Relationship Id="rId5" Type="http://schemas.openxmlformats.org/officeDocument/2006/relationships/hyperlink" Target="https://easin.jrc.ec.europa.eu/easin" TargetMode="External"/><Relationship Id="rId4" Type="http://schemas.openxmlformats.org/officeDocument/2006/relationships/hyperlink" Target="http://www.nobanis.org/" TargetMode="Externa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6"/>
          <p:cNvSpPr>
            <a:spLocks noGrp="1"/>
          </p:cNvSpPr>
          <p:nvPr>
            <p:ph type="title"/>
          </p:nvPr>
        </p:nvSpPr>
        <p:spPr>
          <a:xfrm>
            <a:off x="179386" y="3012659"/>
            <a:ext cx="8785225" cy="960438"/>
          </a:xfrm>
        </p:spPr>
        <p:txBody>
          <a:bodyPr>
            <a:normAutofit fontScale="90000"/>
          </a:bodyPr>
          <a:lstStyle/>
          <a:p>
            <a:r>
              <a:rPr lang="lv-LV" sz="3800" dirty="0"/>
              <a:t>ISS pārvaldības l</a:t>
            </a:r>
            <a:r>
              <a:rPr lang="en-US" sz="3800" dirty="0"/>
              <a:t>ab</a:t>
            </a:r>
            <a:r>
              <a:rPr lang="lv-LV" sz="3800" dirty="0"/>
              <a:t>o</a:t>
            </a:r>
            <a:r>
              <a:rPr lang="en-US" sz="3800" dirty="0"/>
              <a:t> </a:t>
            </a:r>
            <a:r>
              <a:rPr lang="en-US" sz="3800" dirty="0" err="1"/>
              <a:t>prak</a:t>
            </a:r>
            <a:r>
              <a:rPr lang="lv-LV" sz="3800" dirty="0" err="1"/>
              <a:t>šu</a:t>
            </a:r>
            <a:r>
              <a:rPr lang="lv-LV" sz="3800" dirty="0"/>
              <a:t> piemēri (</a:t>
            </a:r>
            <a:r>
              <a:rPr lang="en-US" sz="3800" dirty="0"/>
              <a:t>INVALIS</a:t>
            </a:r>
            <a:r>
              <a:rPr lang="lv-LV" sz="3800" dirty="0"/>
              <a:t> ietvaros)</a:t>
            </a:r>
            <a:br>
              <a:rPr lang="en-US" sz="3800" dirty="0"/>
            </a:br>
            <a:r>
              <a:rPr lang="en-US" sz="3800" dirty="0"/>
              <a:t> 	</a:t>
            </a:r>
            <a:br>
              <a:rPr lang="lv-LV" sz="3800" dirty="0"/>
            </a:br>
            <a:br>
              <a:rPr lang="en-US" sz="4000" dirty="0"/>
            </a:br>
            <a:br>
              <a:rPr lang="lv-LV" sz="2000" dirty="0"/>
            </a:br>
            <a:br>
              <a:rPr lang="lv-LV" sz="2000" dirty="0"/>
            </a:br>
            <a:br>
              <a:rPr lang="lv-LV" sz="2000" dirty="0"/>
            </a:br>
            <a:endParaRPr lang="lv-LV" altLang="lv-LV" sz="2000" dirty="0"/>
          </a:p>
        </p:txBody>
      </p:sp>
      <p:sp>
        <p:nvSpPr>
          <p:cNvPr id="31747" name="Text Placeholder 7"/>
          <p:cNvSpPr>
            <a:spLocks noGrp="1"/>
          </p:cNvSpPr>
          <p:nvPr>
            <p:ph type="body" sz="quarter" idx="10"/>
          </p:nvPr>
        </p:nvSpPr>
        <p:spPr>
          <a:xfrm>
            <a:off x="685798" y="4919037"/>
            <a:ext cx="7772400" cy="874592"/>
          </a:xfrm>
        </p:spPr>
        <p:txBody>
          <a:bodyPr>
            <a:normAutofit/>
          </a:bodyPr>
          <a:lstStyle/>
          <a:p>
            <a:r>
              <a:rPr lang="lv-LV" altLang="lv-LV" dirty="0"/>
              <a:t>Santa Rutkovska</a:t>
            </a:r>
          </a:p>
          <a:p>
            <a:r>
              <a:rPr lang="lv-LV" altLang="lv-LV" dirty="0"/>
              <a:t>Dabas aizsardzības departaments</a:t>
            </a:r>
          </a:p>
          <a:p>
            <a:r>
              <a:rPr lang="lv-LV" altLang="lv-LV" dirty="0"/>
              <a:t>Savvaļas sugu aizsardzības nodaļa</a:t>
            </a:r>
          </a:p>
        </p:txBody>
      </p:sp>
      <p:sp>
        <p:nvSpPr>
          <p:cNvPr id="31748" name="Text Placeholder 8"/>
          <p:cNvSpPr>
            <a:spLocks noGrp="1"/>
          </p:cNvSpPr>
          <p:nvPr>
            <p:ph type="body" sz="quarter" idx="11"/>
          </p:nvPr>
        </p:nvSpPr>
        <p:spPr>
          <a:xfrm>
            <a:off x="685798" y="6227379"/>
            <a:ext cx="8006256" cy="430924"/>
          </a:xfrm>
        </p:spPr>
        <p:txBody>
          <a:bodyPr>
            <a:normAutofit fontScale="25000" lnSpcReduction="20000"/>
          </a:bodyPr>
          <a:lstStyle/>
          <a:p>
            <a:r>
              <a:rPr lang="lv-LV" altLang="lv-LV" dirty="0"/>
              <a:t> “</a:t>
            </a:r>
            <a:r>
              <a:rPr lang="lv-LV" altLang="lv-LV" sz="4300" dirty="0"/>
              <a:t>Eiropas bioloģiskās daudzveidības aizsardzība no </a:t>
            </a:r>
            <a:r>
              <a:rPr lang="lv-LV" altLang="lv-LV" sz="4300" dirty="0" err="1"/>
              <a:t>invazīvām</a:t>
            </a:r>
            <a:r>
              <a:rPr lang="lv-LV" altLang="lv-LV" sz="4300" dirty="0"/>
              <a:t> svešzemju sugām” (INVALIS) </a:t>
            </a:r>
          </a:p>
          <a:p>
            <a:r>
              <a:rPr lang="lv-LV" altLang="lv-LV" sz="4300" dirty="0"/>
              <a:t>Trešā ieinteresēto pušu sanāksme/ A2.1, 22.11.2019. </a:t>
            </a:r>
          </a:p>
        </p:txBody>
      </p:sp>
    </p:spTree>
    <p:extLst>
      <p:ext uri="{BB962C8B-B14F-4D97-AF65-F5344CB8AC3E}">
        <p14:creationId xmlns:p14="http://schemas.microsoft.com/office/powerpoint/2010/main" val="369336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idx="1"/>
          </p:nvPr>
        </p:nvSpPr>
        <p:spPr>
          <a:xfrm>
            <a:off x="249363" y="1733107"/>
            <a:ext cx="8699500" cy="4769293"/>
          </a:xfrm>
        </p:spPr>
        <p:txBody>
          <a:bodyPr/>
          <a:lstStyle/>
          <a:p>
            <a:pPr marL="0" indent="0" algn="just">
              <a:buNone/>
            </a:pPr>
            <a:r>
              <a:rPr lang="lv-LV" altLang="lv-LV" sz="2400" dirty="0">
                <a:latin typeface="Verdana" panose="020B0604030504040204" pitchFamily="34" charset="0"/>
                <a:ea typeface="Verdana" panose="020B0604030504040204" pitchFamily="34" charset="0"/>
              </a:rPr>
              <a:t>Laba prakse ir process vai metodika: </a:t>
            </a:r>
          </a:p>
          <a:p>
            <a:pPr algn="just"/>
            <a:r>
              <a:rPr lang="lv-LV" altLang="lv-LV" sz="2400" dirty="0">
                <a:latin typeface="Verdana" panose="020B0604030504040204" pitchFamily="34" charset="0"/>
                <a:ea typeface="Verdana" panose="020B0604030504040204" pitchFamily="34" charset="0"/>
              </a:rPr>
              <a:t>kas labi darbojas konkrētā kontekstā </a:t>
            </a:r>
          </a:p>
          <a:p>
            <a:pPr algn="just"/>
            <a:r>
              <a:rPr lang="lv-LV" altLang="lv-LV" sz="2400" dirty="0">
                <a:latin typeface="Verdana" panose="020B0604030504040204" pitchFamily="34" charset="0"/>
                <a:ea typeface="Verdana" panose="020B0604030504040204" pitchFamily="34" charset="0"/>
              </a:rPr>
              <a:t>tai ir izdevies sasniegt savus stratēģiskos un darbības mērķus</a:t>
            </a:r>
          </a:p>
          <a:p>
            <a:pPr marL="0" indent="0" algn="just">
              <a:buNone/>
            </a:pPr>
            <a:endParaRPr lang="lv-LV" altLang="lv-LV" sz="2400" dirty="0">
              <a:latin typeface="Verdana" panose="020B0604030504040204" pitchFamily="34" charset="0"/>
              <a:ea typeface="Verdana" panose="020B0604030504040204" pitchFamily="34" charset="0"/>
            </a:endParaRPr>
          </a:p>
          <a:p>
            <a:pPr marL="0" indent="0" algn="just">
              <a:buNone/>
            </a:pPr>
            <a:r>
              <a:rPr lang="lv-LV" altLang="lv-LV" sz="2400" dirty="0">
                <a:latin typeface="Verdana" panose="020B0604030504040204" pitchFamily="34" charset="0"/>
                <a:ea typeface="Verdana" panose="020B0604030504040204" pitchFamily="34" charset="0"/>
              </a:rPr>
              <a:t>Analizēti 41 labo prakšu piemēri Eiropā</a:t>
            </a:r>
          </a:p>
          <a:p>
            <a:pPr marL="0" indent="0" algn="just">
              <a:buNone/>
            </a:pPr>
            <a:endParaRPr lang="lv-LV" altLang="lv-LV" sz="2400" dirty="0">
              <a:latin typeface="Verdana" panose="020B0604030504040204" pitchFamily="34" charset="0"/>
              <a:ea typeface="Verdana" panose="020B0604030504040204" pitchFamily="34" charset="0"/>
            </a:endParaRPr>
          </a:p>
          <a:p>
            <a:pPr marL="0" indent="0" algn="just">
              <a:buNone/>
            </a:pPr>
            <a:r>
              <a:rPr lang="lv-LV" altLang="lv-LV" sz="2400" dirty="0">
                <a:latin typeface="Verdana" panose="020B0604030504040204" pitchFamily="34" charset="0"/>
                <a:ea typeface="Verdana" panose="020B0604030504040204" pitchFamily="34" charset="0"/>
              </a:rPr>
              <a:t>Atlasītas 15 labākās prakses</a:t>
            </a:r>
          </a:p>
        </p:txBody>
      </p:sp>
      <p:sp>
        <p:nvSpPr>
          <p:cNvPr id="2" name="Virsraksts 1"/>
          <p:cNvSpPr>
            <a:spLocks noGrp="1"/>
          </p:cNvSpPr>
          <p:nvPr>
            <p:ph type="title"/>
          </p:nvPr>
        </p:nvSpPr>
        <p:spPr>
          <a:xfrm>
            <a:off x="567368" y="154448"/>
            <a:ext cx="8229600" cy="1143000"/>
          </a:xfrm>
        </p:spPr>
        <p:txBody>
          <a:bodyPr/>
          <a:lstStyle/>
          <a:p>
            <a:r>
              <a:rPr lang="lv-LV" altLang="lv-LV" sz="3400" b="1" dirty="0">
                <a:latin typeface="Verdana" panose="020B0604030504040204" pitchFamily="34" charset="0"/>
                <a:ea typeface="Verdana" panose="020B0604030504040204" pitchFamily="34" charset="0"/>
              </a:rPr>
              <a:t>Labāko ISS pārvaldības </a:t>
            </a:r>
            <a:br>
              <a:rPr lang="lv-LV" altLang="lv-LV" sz="3400" b="1" dirty="0">
                <a:latin typeface="Verdana" panose="020B0604030504040204" pitchFamily="34" charset="0"/>
                <a:ea typeface="Verdana" panose="020B0604030504040204" pitchFamily="34" charset="0"/>
              </a:rPr>
            </a:br>
            <a:r>
              <a:rPr lang="lv-LV" altLang="lv-LV" sz="3400" b="1" dirty="0">
                <a:latin typeface="Verdana" panose="020B0604030504040204" pitchFamily="34" charset="0"/>
                <a:ea typeface="Verdana" panose="020B0604030504040204" pitchFamily="34" charset="0"/>
              </a:rPr>
              <a:t>prakšu atlase</a:t>
            </a:r>
            <a:endParaRPr lang="lv-LV" sz="3400" b="1" dirty="0">
              <a:latin typeface="Verdana" panose="020B0604030504040204" pitchFamily="34" charset="0"/>
              <a:ea typeface="Verdana" panose="020B0604030504040204" pitchFamily="34" charset="0"/>
            </a:endParaRPr>
          </a:p>
        </p:txBody>
      </p:sp>
      <p:pic>
        <p:nvPicPr>
          <p:cNvPr id="6" name="Picture 5" descr="Captur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882063" y="51359"/>
            <a:ext cx="1066800"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0" y="6340009"/>
            <a:ext cx="8948863" cy="523220"/>
          </a:xfrm>
          <a:prstGeom prst="rect">
            <a:avLst/>
          </a:prstGeom>
        </p:spPr>
        <p:txBody>
          <a:bodyPr wrap="square">
            <a:spAutoFit/>
          </a:bodyPr>
          <a:lstStyle/>
          <a:p>
            <a:pPr algn="ctr"/>
            <a:r>
              <a:rPr lang="lv-LV" sz="1400" dirty="0">
                <a:latin typeface="Verdana" panose="020B0604030504040204" pitchFamily="34" charset="0"/>
                <a:ea typeface="Verdana" panose="020B0604030504040204" pitchFamily="34" charset="0"/>
              </a:rPr>
              <a:t>“Eiropas bioloģiskās daudzveidības aizsardzība no </a:t>
            </a:r>
            <a:r>
              <a:rPr lang="lv-LV" sz="1400" dirty="0" err="1">
                <a:latin typeface="Verdana" panose="020B0604030504040204" pitchFamily="34" charset="0"/>
                <a:ea typeface="Verdana" panose="020B0604030504040204" pitchFamily="34" charset="0"/>
              </a:rPr>
              <a:t>invazīvām</a:t>
            </a:r>
            <a:r>
              <a:rPr lang="lv-LV" sz="1400" dirty="0">
                <a:latin typeface="Verdana" panose="020B0604030504040204" pitchFamily="34" charset="0"/>
                <a:ea typeface="Verdana" panose="020B0604030504040204" pitchFamily="34" charset="0"/>
              </a:rPr>
              <a:t> svešzemju sugām” (INVALIS) </a:t>
            </a:r>
          </a:p>
          <a:p>
            <a:pPr algn="ctr"/>
            <a:r>
              <a:rPr lang="lv-LV" sz="1400" dirty="0">
                <a:latin typeface="Verdana" panose="020B0604030504040204" pitchFamily="34" charset="0"/>
                <a:ea typeface="Verdana" panose="020B0604030504040204" pitchFamily="34" charset="0"/>
              </a:rPr>
              <a:t>Trešā ieinteresēto pušu sanāksme/ A2.1, 22.11.2019. </a:t>
            </a:r>
          </a:p>
        </p:txBody>
      </p:sp>
      <p:pic>
        <p:nvPicPr>
          <p:cNvPr id="7" name="Attēls 1" descr="C:\Users\Neo\Google Drive\INVALIS\Work packages\Projekta info ZPR mājaslapai\INVALIS 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3225" y="154448"/>
            <a:ext cx="1234651" cy="801152"/>
          </a:xfrm>
          <a:prstGeom prst="rect">
            <a:avLst/>
          </a:prstGeom>
          <a:noFill/>
          <a:ln>
            <a:noFill/>
          </a:ln>
        </p:spPr>
      </p:pic>
    </p:spTree>
    <p:extLst>
      <p:ext uri="{BB962C8B-B14F-4D97-AF65-F5344CB8AC3E}">
        <p14:creationId xmlns:p14="http://schemas.microsoft.com/office/powerpoint/2010/main" val="1670476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3"/>
          </p:nvPr>
        </p:nvSpPr>
        <p:spPr/>
        <p:txBody>
          <a:bodyPr/>
          <a:lstStyle/>
          <a:p>
            <a:pPr>
              <a:defRPr/>
            </a:pPr>
            <a:fld id="{B899FED1-14D3-4C6C-993C-BF4EDC5E305C}" type="slidenum">
              <a:rPr lang="en-US" smtClean="0"/>
              <a:pPr>
                <a:defRPr/>
              </a:pPr>
              <a:t>3</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89446513"/>
              </p:ext>
            </p:extLst>
          </p:nvPr>
        </p:nvGraphicFramePr>
        <p:xfrm>
          <a:off x="1711841" y="287081"/>
          <a:ext cx="7336466" cy="65230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722794" y="1419652"/>
            <a:ext cx="492443" cy="5438348"/>
          </a:xfrm>
          <a:prstGeom prst="rect">
            <a:avLst/>
          </a:prstGeom>
          <a:noFill/>
        </p:spPr>
        <p:txBody>
          <a:bodyPr vert="vert270" wrap="none" rtlCol="0">
            <a:spAutoFit/>
          </a:bodyPr>
          <a:lstStyle/>
          <a:p>
            <a:r>
              <a:rPr lang="lv-LV" sz="2000" b="1" dirty="0">
                <a:latin typeface="Verdana" panose="020B0604030504040204" pitchFamily="34" charset="0"/>
                <a:ea typeface="Verdana" panose="020B0604030504040204" pitchFamily="34" charset="0"/>
              </a:rPr>
              <a:t>Analizētās labās prakses var palīdzēt</a:t>
            </a:r>
          </a:p>
        </p:txBody>
      </p:sp>
    </p:spTree>
    <p:extLst>
      <p:ext uri="{BB962C8B-B14F-4D97-AF65-F5344CB8AC3E}">
        <p14:creationId xmlns:p14="http://schemas.microsoft.com/office/powerpoint/2010/main" val="4050843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idx="1"/>
          </p:nvPr>
        </p:nvSpPr>
        <p:spPr>
          <a:xfrm>
            <a:off x="249363" y="1733107"/>
            <a:ext cx="8699500" cy="4769293"/>
          </a:xfrm>
        </p:spPr>
        <p:txBody>
          <a:bodyPr/>
          <a:lstStyle/>
          <a:p>
            <a:pPr algn="just"/>
            <a:r>
              <a:rPr lang="lv-LV" altLang="lv-LV" sz="2400" dirty="0">
                <a:latin typeface="Verdana" panose="020B0604030504040204" pitchFamily="34" charset="0"/>
                <a:ea typeface="Verdana" panose="020B0604030504040204" pitchFamily="34" charset="0"/>
              </a:rPr>
              <a:t>Atbilstība</a:t>
            </a:r>
          </a:p>
          <a:p>
            <a:pPr marL="0" indent="0" algn="just">
              <a:buNone/>
            </a:pPr>
            <a:endParaRPr lang="lv-LV" altLang="lv-LV" sz="2400" dirty="0">
              <a:latin typeface="Verdana" panose="020B0604030504040204" pitchFamily="34" charset="0"/>
              <a:ea typeface="Verdana" panose="020B0604030504040204" pitchFamily="34" charset="0"/>
            </a:endParaRPr>
          </a:p>
          <a:p>
            <a:pPr algn="just"/>
            <a:r>
              <a:rPr lang="lv-LV" altLang="lv-LV" sz="2400" dirty="0">
                <a:latin typeface="Verdana" panose="020B0604030504040204" pitchFamily="34" charset="0"/>
                <a:ea typeface="Verdana" panose="020B0604030504040204" pitchFamily="34" charset="0"/>
              </a:rPr>
              <a:t>Ietekme</a:t>
            </a:r>
          </a:p>
          <a:p>
            <a:pPr algn="just"/>
            <a:endParaRPr lang="lv-LV" altLang="lv-LV" sz="2400" dirty="0">
              <a:latin typeface="Verdana" panose="020B0604030504040204" pitchFamily="34" charset="0"/>
              <a:ea typeface="Verdana" panose="020B0604030504040204" pitchFamily="34" charset="0"/>
            </a:endParaRPr>
          </a:p>
          <a:p>
            <a:pPr algn="just"/>
            <a:r>
              <a:rPr lang="lv-LV" altLang="lv-LV" sz="2400" dirty="0">
                <a:latin typeface="Verdana" panose="020B0604030504040204" pitchFamily="34" charset="0"/>
                <a:ea typeface="Verdana" panose="020B0604030504040204" pitchFamily="34" charset="0"/>
              </a:rPr>
              <a:t>Ilgtspēja</a:t>
            </a:r>
          </a:p>
          <a:p>
            <a:pPr algn="just"/>
            <a:endParaRPr lang="lv-LV" altLang="lv-LV" sz="2400" dirty="0">
              <a:latin typeface="Verdana" panose="020B0604030504040204" pitchFamily="34" charset="0"/>
              <a:ea typeface="Verdana" panose="020B0604030504040204" pitchFamily="34" charset="0"/>
            </a:endParaRPr>
          </a:p>
          <a:p>
            <a:pPr algn="just"/>
            <a:r>
              <a:rPr lang="lv-LV" altLang="lv-LV" sz="2400" dirty="0">
                <a:latin typeface="Verdana" panose="020B0604030504040204" pitchFamily="34" charset="0"/>
                <a:ea typeface="Verdana" panose="020B0604030504040204" pitchFamily="34" charset="0"/>
              </a:rPr>
              <a:t>Pārnesamība</a:t>
            </a:r>
            <a:endParaRPr lang="lv-LV" altLang="lv-LV" sz="2400" dirty="0">
              <a:solidFill>
                <a:schemeClr val="tx1">
                  <a:lumMod val="50000"/>
                  <a:lumOff val="50000"/>
                </a:schemeClr>
              </a:solidFill>
              <a:latin typeface="Verdana" panose="020B0604030504040204" pitchFamily="34" charset="0"/>
              <a:ea typeface="Verdana" panose="020B0604030504040204" pitchFamily="34" charset="0"/>
            </a:endParaRPr>
          </a:p>
          <a:p>
            <a:pPr marL="0" indent="0" algn="just">
              <a:buNone/>
            </a:pPr>
            <a:endParaRPr lang="lv-LV" altLang="lv-LV" sz="2400" dirty="0">
              <a:latin typeface="Times New Roman" panose="02020603050405020304" pitchFamily="18" charset="0"/>
            </a:endParaRPr>
          </a:p>
        </p:txBody>
      </p:sp>
      <p:sp>
        <p:nvSpPr>
          <p:cNvPr id="2" name="Virsraksts 1"/>
          <p:cNvSpPr>
            <a:spLocks noGrp="1"/>
          </p:cNvSpPr>
          <p:nvPr>
            <p:ph type="title"/>
          </p:nvPr>
        </p:nvSpPr>
        <p:spPr>
          <a:xfrm>
            <a:off x="567368" y="154448"/>
            <a:ext cx="8229600" cy="1143000"/>
          </a:xfrm>
        </p:spPr>
        <p:txBody>
          <a:bodyPr/>
          <a:lstStyle/>
          <a:p>
            <a:r>
              <a:rPr lang="lv-LV" altLang="lv-LV" sz="3400" b="1" dirty="0">
                <a:latin typeface="Verdana" panose="020B0604030504040204" pitchFamily="34" charset="0"/>
                <a:ea typeface="Verdana" panose="020B0604030504040204" pitchFamily="34" charset="0"/>
              </a:rPr>
              <a:t>Labāko ISS pārvaldības </a:t>
            </a:r>
            <a:br>
              <a:rPr lang="lv-LV" altLang="lv-LV" sz="3400" b="1" dirty="0">
                <a:latin typeface="Verdana" panose="020B0604030504040204" pitchFamily="34" charset="0"/>
                <a:ea typeface="Verdana" panose="020B0604030504040204" pitchFamily="34" charset="0"/>
              </a:rPr>
            </a:br>
            <a:r>
              <a:rPr lang="lv-LV" altLang="lv-LV" sz="3400" b="1" dirty="0">
                <a:latin typeface="Verdana" panose="020B0604030504040204" pitchFamily="34" charset="0"/>
                <a:ea typeface="Verdana" panose="020B0604030504040204" pitchFamily="34" charset="0"/>
              </a:rPr>
              <a:t>prakšu atlase</a:t>
            </a:r>
            <a:endParaRPr lang="lv-LV" sz="3400" b="1" dirty="0">
              <a:latin typeface="Verdana" panose="020B0604030504040204" pitchFamily="34" charset="0"/>
              <a:ea typeface="Verdana" panose="020B0604030504040204" pitchFamily="34" charset="0"/>
            </a:endParaRPr>
          </a:p>
        </p:txBody>
      </p:sp>
      <p:pic>
        <p:nvPicPr>
          <p:cNvPr id="6" name="Picture 5" descr="Captur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882063" y="51359"/>
            <a:ext cx="1066800"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0" y="6340009"/>
            <a:ext cx="8948863" cy="523220"/>
          </a:xfrm>
          <a:prstGeom prst="rect">
            <a:avLst/>
          </a:prstGeom>
        </p:spPr>
        <p:txBody>
          <a:bodyPr wrap="square">
            <a:spAutoFit/>
          </a:bodyPr>
          <a:lstStyle/>
          <a:p>
            <a:pPr algn="ctr"/>
            <a:r>
              <a:rPr lang="lv-LV" sz="1400" dirty="0">
                <a:latin typeface="Verdana" panose="020B0604030504040204" pitchFamily="34" charset="0"/>
                <a:ea typeface="Verdana" panose="020B0604030504040204" pitchFamily="34" charset="0"/>
              </a:rPr>
              <a:t>“Eiropas bioloģiskās daudzveidības aizsardzība no </a:t>
            </a:r>
            <a:r>
              <a:rPr lang="lv-LV" sz="1400" dirty="0" err="1">
                <a:latin typeface="Verdana" panose="020B0604030504040204" pitchFamily="34" charset="0"/>
                <a:ea typeface="Verdana" panose="020B0604030504040204" pitchFamily="34" charset="0"/>
              </a:rPr>
              <a:t>invazīvām</a:t>
            </a:r>
            <a:r>
              <a:rPr lang="lv-LV" sz="1400" dirty="0">
                <a:latin typeface="Verdana" panose="020B0604030504040204" pitchFamily="34" charset="0"/>
                <a:ea typeface="Verdana" panose="020B0604030504040204" pitchFamily="34" charset="0"/>
              </a:rPr>
              <a:t> svešzemju sugām” (INVALIS) </a:t>
            </a:r>
          </a:p>
          <a:p>
            <a:pPr algn="ctr"/>
            <a:r>
              <a:rPr lang="lv-LV" sz="1400" dirty="0">
                <a:latin typeface="Verdana" panose="020B0604030504040204" pitchFamily="34" charset="0"/>
                <a:ea typeface="Verdana" panose="020B0604030504040204" pitchFamily="34" charset="0"/>
              </a:rPr>
              <a:t>Trešā ieinteresēto pušu sanāksme/ A2.1, 22.11.2019. </a:t>
            </a:r>
          </a:p>
        </p:txBody>
      </p:sp>
      <p:pic>
        <p:nvPicPr>
          <p:cNvPr id="7" name="Attēls 1" descr="C:\Users\Neo\Google Drive\INVALIS\Work packages\Projekta info ZPR mājaslapai\INVALIS 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3225" y="154448"/>
            <a:ext cx="1234651" cy="801152"/>
          </a:xfrm>
          <a:prstGeom prst="rect">
            <a:avLst/>
          </a:prstGeom>
          <a:noFill/>
          <a:ln>
            <a:noFill/>
          </a:ln>
        </p:spPr>
      </p:pic>
    </p:spTree>
    <p:extLst>
      <p:ext uri="{BB962C8B-B14F-4D97-AF65-F5344CB8AC3E}">
        <p14:creationId xmlns:p14="http://schemas.microsoft.com/office/powerpoint/2010/main" val="3746534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idx="1"/>
          </p:nvPr>
        </p:nvSpPr>
        <p:spPr>
          <a:xfrm>
            <a:off x="249363" y="1733107"/>
            <a:ext cx="8699500" cy="4769293"/>
          </a:xfrm>
        </p:spPr>
        <p:txBody>
          <a:bodyPr/>
          <a:lstStyle/>
          <a:p>
            <a:pPr marL="457200" indent="-457200">
              <a:buAutoNum type="arabicPeriod"/>
            </a:pPr>
            <a:r>
              <a:rPr lang="lv-LV" sz="2400" dirty="0">
                <a:latin typeface="Verdana" panose="020B0604030504040204" pitchFamily="34" charset="0"/>
                <a:ea typeface="Verdana" panose="020B0604030504040204" pitchFamily="34" charset="0"/>
              </a:rPr>
              <a:t>Jāizpēta- 10 min</a:t>
            </a:r>
          </a:p>
          <a:p>
            <a:pPr marL="0" indent="0">
              <a:buNone/>
            </a:pPr>
            <a:endParaRPr lang="lv-LV" sz="2400" dirty="0">
              <a:latin typeface="Verdana" panose="020B0604030504040204" pitchFamily="34" charset="0"/>
              <a:ea typeface="Verdana" panose="020B0604030504040204" pitchFamily="34" charset="0"/>
            </a:endParaRPr>
          </a:p>
          <a:p>
            <a:pPr marL="0" indent="0">
              <a:buNone/>
            </a:pPr>
            <a:r>
              <a:rPr lang="lv-LV" sz="2400" dirty="0">
                <a:latin typeface="Verdana" panose="020B0604030504040204" pitchFamily="34" charset="0"/>
                <a:ea typeface="Verdana" panose="020B0604030504040204" pitchFamily="34" charset="0"/>
              </a:rPr>
              <a:t>2. Jāizstāsta pārējām grupām – 2 min</a:t>
            </a:r>
          </a:p>
          <a:p>
            <a:pPr marL="0" indent="0">
              <a:buNone/>
            </a:pPr>
            <a:r>
              <a:rPr lang="lv-LV" sz="2400" dirty="0">
                <a:latin typeface="Verdana" panose="020B0604030504040204" pitchFamily="34" charset="0"/>
                <a:ea typeface="Verdana" panose="020B0604030504040204" pitchFamily="34" charset="0"/>
              </a:rPr>
              <a:t>	2.1. Īss raksturojums</a:t>
            </a:r>
          </a:p>
          <a:p>
            <a:pPr marL="0" indent="0">
              <a:buNone/>
            </a:pPr>
            <a:r>
              <a:rPr lang="lv-LV" sz="2400" dirty="0">
                <a:latin typeface="Verdana" panose="020B0604030504040204" pitchFamily="34" charset="0"/>
                <a:ea typeface="Verdana" panose="020B0604030504040204" pitchFamily="34" charset="0"/>
              </a:rPr>
              <a:t>	2.2. «+» un «-»</a:t>
            </a:r>
            <a:endParaRPr lang="lv-LV" sz="2000" dirty="0">
              <a:latin typeface="Verdana" panose="020B0604030504040204" pitchFamily="34" charset="0"/>
              <a:ea typeface="Verdana" panose="020B0604030504040204" pitchFamily="34" charset="0"/>
            </a:endParaRPr>
          </a:p>
          <a:p>
            <a:pPr marL="411162" lvl="1" indent="0">
              <a:buNone/>
            </a:pPr>
            <a:endParaRPr lang="lv-LV" sz="2000" dirty="0">
              <a:latin typeface="Verdana" panose="020B0604030504040204" pitchFamily="34" charset="0"/>
              <a:ea typeface="Verdana" panose="020B0604030504040204" pitchFamily="34" charset="0"/>
            </a:endParaRPr>
          </a:p>
          <a:p>
            <a:pPr marL="457200" indent="-457200">
              <a:buAutoNum type="arabicPeriod"/>
            </a:pPr>
            <a:endParaRPr lang="lv-LV" sz="2400" dirty="0">
              <a:latin typeface="Verdana" panose="020B0604030504040204" pitchFamily="34" charset="0"/>
              <a:ea typeface="Verdana" panose="020B0604030504040204" pitchFamily="34" charset="0"/>
            </a:endParaRPr>
          </a:p>
          <a:p>
            <a:pPr marL="0" indent="0">
              <a:buNone/>
            </a:pPr>
            <a:endParaRPr lang="lv-LV" sz="2400" dirty="0">
              <a:latin typeface="Verdana" panose="020B0604030504040204" pitchFamily="34" charset="0"/>
              <a:ea typeface="Verdana" panose="020B0604030504040204" pitchFamily="34" charset="0"/>
            </a:endParaRPr>
          </a:p>
          <a:p>
            <a:pPr marL="0" indent="0" algn="just">
              <a:buNone/>
            </a:pPr>
            <a:endParaRPr lang="lv-LV" altLang="lv-LV" sz="2800" dirty="0">
              <a:latin typeface="Verdana" panose="020B0604030504040204" pitchFamily="34" charset="0"/>
              <a:ea typeface="Verdana" panose="020B0604030504040204" pitchFamily="34" charset="0"/>
            </a:endParaRPr>
          </a:p>
        </p:txBody>
      </p:sp>
      <p:sp>
        <p:nvSpPr>
          <p:cNvPr id="2" name="Virsraksts 1"/>
          <p:cNvSpPr>
            <a:spLocks noGrp="1"/>
          </p:cNvSpPr>
          <p:nvPr>
            <p:ph type="title"/>
          </p:nvPr>
        </p:nvSpPr>
        <p:spPr>
          <a:xfrm>
            <a:off x="567368" y="154448"/>
            <a:ext cx="8229600" cy="1143000"/>
          </a:xfrm>
        </p:spPr>
        <p:txBody>
          <a:bodyPr/>
          <a:lstStyle/>
          <a:p>
            <a:r>
              <a:rPr lang="lv-LV" altLang="lv-LV" sz="3400" b="1" dirty="0">
                <a:latin typeface="Verdana" panose="020B0604030504040204" pitchFamily="34" charset="0"/>
                <a:ea typeface="Verdana" panose="020B0604030504040204" pitchFamily="34" charset="0"/>
              </a:rPr>
              <a:t>Labāko ISS pārvaldības </a:t>
            </a:r>
            <a:br>
              <a:rPr lang="lv-LV" altLang="lv-LV" sz="3400" b="1" dirty="0">
                <a:latin typeface="Verdana" panose="020B0604030504040204" pitchFamily="34" charset="0"/>
                <a:ea typeface="Verdana" panose="020B0604030504040204" pitchFamily="34" charset="0"/>
              </a:rPr>
            </a:br>
            <a:r>
              <a:rPr lang="lv-LV" altLang="lv-LV" sz="3400" b="1" dirty="0">
                <a:latin typeface="Verdana" panose="020B0604030504040204" pitchFamily="34" charset="0"/>
                <a:ea typeface="Verdana" panose="020B0604030504040204" pitchFamily="34" charset="0"/>
              </a:rPr>
              <a:t>prakšu novērtējums</a:t>
            </a:r>
            <a:endParaRPr lang="lv-LV" sz="3400" b="1" dirty="0">
              <a:latin typeface="Verdana" panose="020B0604030504040204" pitchFamily="34" charset="0"/>
              <a:ea typeface="Verdana" panose="020B0604030504040204" pitchFamily="34" charset="0"/>
            </a:endParaRPr>
          </a:p>
        </p:txBody>
      </p:sp>
      <p:pic>
        <p:nvPicPr>
          <p:cNvPr id="6" name="Picture 5" descr="Captur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882063" y="51359"/>
            <a:ext cx="1066800"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0" y="6340009"/>
            <a:ext cx="8948863" cy="523220"/>
          </a:xfrm>
          <a:prstGeom prst="rect">
            <a:avLst/>
          </a:prstGeom>
        </p:spPr>
        <p:txBody>
          <a:bodyPr wrap="square">
            <a:spAutoFit/>
          </a:bodyPr>
          <a:lstStyle/>
          <a:p>
            <a:pPr algn="ctr"/>
            <a:r>
              <a:rPr lang="lv-LV" sz="1400" dirty="0">
                <a:latin typeface="Verdana" panose="020B0604030504040204" pitchFamily="34" charset="0"/>
                <a:ea typeface="Verdana" panose="020B0604030504040204" pitchFamily="34" charset="0"/>
              </a:rPr>
              <a:t>“Eiropas bioloģiskās daudzveidības aizsardzība no </a:t>
            </a:r>
            <a:r>
              <a:rPr lang="lv-LV" sz="1400" dirty="0" err="1">
                <a:latin typeface="Verdana" panose="020B0604030504040204" pitchFamily="34" charset="0"/>
                <a:ea typeface="Verdana" panose="020B0604030504040204" pitchFamily="34" charset="0"/>
              </a:rPr>
              <a:t>invazīvām</a:t>
            </a:r>
            <a:r>
              <a:rPr lang="lv-LV" sz="1400" dirty="0">
                <a:latin typeface="Verdana" panose="020B0604030504040204" pitchFamily="34" charset="0"/>
                <a:ea typeface="Verdana" panose="020B0604030504040204" pitchFamily="34" charset="0"/>
              </a:rPr>
              <a:t> svešzemju sugām” (INVALIS) </a:t>
            </a:r>
          </a:p>
          <a:p>
            <a:pPr algn="ctr"/>
            <a:r>
              <a:rPr lang="lv-LV" sz="1400" dirty="0">
                <a:latin typeface="Verdana" panose="020B0604030504040204" pitchFamily="34" charset="0"/>
                <a:ea typeface="Verdana" panose="020B0604030504040204" pitchFamily="34" charset="0"/>
              </a:rPr>
              <a:t>Trešā ieinteresēto pušu sanāksme/ A2.1, 22.11.2019. </a:t>
            </a:r>
          </a:p>
        </p:txBody>
      </p:sp>
      <p:pic>
        <p:nvPicPr>
          <p:cNvPr id="7" name="Attēls 1" descr="C:\Users\Neo\Google Drive\INVALIS\Work packages\Projekta info ZPR mājaslapai\INVALIS 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3225" y="154448"/>
            <a:ext cx="1234651" cy="801152"/>
          </a:xfrm>
          <a:prstGeom prst="rect">
            <a:avLst/>
          </a:prstGeom>
          <a:noFill/>
          <a:ln>
            <a:noFill/>
          </a:ln>
        </p:spPr>
      </p:pic>
    </p:spTree>
    <p:extLst>
      <p:ext uri="{BB962C8B-B14F-4D97-AF65-F5344CB8AC3E}">
        <p14:creationId xmlns:p14="http://schemas.microsoft.com/office/powerpoint/2010/main" val="1282556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idx="1"/>
          </p:nvPr>
        </p:nvSpPr>
        <p:spPr>
          <a:xfrm>
            <a:off x="249363" y="1733107"/>
            <a:ext cx="8699500" cy="4769293"/>
          </a:xfrm>
        </p:spPr>
        <p:txBody>
          <a:bodyPr/>
          <a:lstStyle/>
          <a:p>
            <a:pPr marL="0" indent="0">
              <a:buNone/>
            </a:pPr>
            <a:r>
              <a:rPr lang="lv-LV" sz="2400" dirty="0">
                <a:latin typeface="Verdana" panose="020B0604030504040204" pitchFamily="34" charset="0"/>
                <a:ea typeface="Verdana" panose="020B0604030504040204" pitchFamily="34" charset="0"/>
              </a:rPr>
              <a:t>Daru labu dabai  </a:t>
            </a:r>
            <a:r>
              <a:rPr lang="lv-LV" sz="2400" u="sng" dirty="0">
                <a:latin typeface="Verdana" panose="020B0604030504040204" pitchFamily="34" charset="0"/>
                <a:ea typeface="Verdana" panose="020B0604030504040204" pitchFamily="34" charset="0"/>
                <a:hlinkClick r:id="rId3"/>
              </a:rPr>
              <a:t>http://www.darudabai.lv/</a:t>
            </a:r>
            <a:endParaRPr lang="lv-LV" sz="2400" u="sng" dirty="0">
              <a:latin typeface="Verdana" panose="020B0604030504040204" pitchFamily="34" charset="0"/>
              <a:ea typeface="Verdana" panose="020B0604030504040204" pitchFamily="34" charset="0"/>
            </a:endParaRPr>
          </a:p>
          <a:p>
            <a:pPr marL="0" indent="0">
              <a:buNone/>
            </a:pPr>
            <a:endParaRPr lang="lv-LV" sz="2400" dirty="0">
              <a:latin typeface="Verdana" panose="020B0604030504040204" pitchFamily="34" charset="0"/>
              <a:ea typeface="Verdana" panose="020B0604030504040204" pitchFamily="34" charset="0"/>
            </a:endParaRPr>
          </a:p>
          <a:p>
            <a:pPr marL="0" indent="0">
              <a:buNone/>
            </a:pPr>
            <a:r>
              <a:rPr lang="lv-LV" sz="2400" dirty="0">
                <a:latin typeface="Verdana" panose="020B0604030504040204" pitchFamily="34" charset="0"/>
                <a:ea typeface="Verdana" panose="020B0604030504040204" pitchFamily="34" charset="0"/>
              </a:rPr>
              <a:t>1. </a:t>
            </a:r>
            <a:r>
              <a:rPr lang="lv-LV" sz="2400" dirty="0" err="1">
                <a:latin typeface="Verdana" panose="020B0604030504040204" pitchFamily="34" charset="0"/>
                <a:ea typeface="Verdana" panose="020B0604030504040204" pitchFamily="34" charset="0"/>
              </a:rPr>
              <a:t>The</a:t>
            </a:r>
            <a:r>
              <a:rPr lang="lv-LV" sz="2400" dirty="0">
                <a:latin typeface="Verdana" panose="020B0604030504040204" pitchFamily="34" charset="0"/>
                <a:ea typeface="Verdana" panose="020B0604030504040204" pitchFamily="34" charset="0"/>
              </a:rPr>
              <a:t> </a:t>
            </a:r>
            <a:r>
              <a:rPr lang="lv-LV" sz="2400" dirty="0" err="1">
                <a:latin typeface="Verdana" panose="020B0604030504040204" pitchFamily="34" charset="0"/>
                <a:ea typeface="Verdana" panose="020B0604030504040204" pitchFamily="34" charset="0"/>
              </a:rPr>
              <a:t>European</a:t>
            </a:r>
            <a:r>
              <a:rPr lang="lv-LV" sz="2400" dirty="0">
                <a:latin typeface="Verdana" panose="020B0604030504040204" pitchFamily="34" charset="0"/>
                <a:ea typeface="Verdana" panose="020B0604030504040204" pitchFamily="34" charset="0"/>
              </a:rPr>
              <a:t> </a:t>
            </a:r>
            <a:r>
              <a:rPr lang="lv-LV" sz="2400" dirty="0" err="1">
                <a:latin typeface="Verdana" panose="020B0604030504040204" pitchFamily="34" charset="0"/>
                <a:ea typeface="Verdana" panose="020B0604030504040204" pitchFamily="34" charset="0"/>
              </a:rPr>
              <a:t>Network</a:t>
            </a:r>
            <a:r>
              <a:rPr lang="lv-LV" sz="2400" dirty="0">
                <a:latin typeface="Verdana" panose="020B0604030504040204" pitchFamily="34" charset="0"/>
                <a:ea typeface="Verdana" panose="020B0604030504040204" pitchFamily="34" charset="0"/>
              </a:rPr>
              <a:t> </a:t>
            </a:r>
            <a:r>
              <a:rPr lang="lv-LV" sz="2400" dirty="0" err="1">
                <a:latin typeface="Verdana" panose="020B0604030504040204" pitchFamily="34" charset="0"/>
                <a:ea typeface="Verdana" panose="020B0604030504040204" pitchFamily="34" charset="0"/>
              </a:rPr>
              <a:t>on</a:t>
            </a:r>
            <a:r>
              <a:rPr lang="lv-LV" sz="2400" dirty="0">
                <a:latin typeface="Verdana" panose="020B0604030504040204" pitchFamily="34" charset="0"/>
                <a:ea typeface="Verdana" panose="020B0604030504040204" pitchFamily="34" charset="0"/>
              </a:rPr>
              <a:t> </a:t>
            </a:r>
            <a:r>
              <a:rPr lang="lv-LV" sz="2400" dirty="0" err="1">
                <a:latin typeface="Verdana" panose="020B0604030504040204" pitchFamily="34" charset="0"/>
                <a:ea typeface="Verdana" panose="020B0604030504040204" pitchFamily="34" charset="0"/>
              </a:rPr>
              <a:t>Invasive</a:t>
            </a:r>
            <a:r>
              <a:rPr lang="lv-LV" sz="2400" dirty="0">
                <a:latin typeface="Verdana" panose="020B0604030504040204" pitchFamily="34" charset="0"/>
                <a:ea typeface="Verdana" panose="020B0604030504040204" pitchFamily="34" charset="0"/>
              </a:rPr>
              <a:t> </a:t>
            </a:r>
            <a:r>
              <a:rPr lang="lv-LV" sz="2400" dirty="0" err="1">
                <a:latin typeface="Verdana" panose="020B0604030504040204" pitchFamily="34" charset="0"/>
                <a:ea typeface="Verdana" panose="020B0604030504040204" pitchFamily="34" charset="0"/>
              </a:rPr>
              <a:t>Alien</a:t>
            </a:r>
            <a:r>
              <a:rPr lang="lv-LV" sz="2400" dirty="0">
                <a:latin typeface="Verdana" panose="020B0604030504040204" pitchFamily="34" charset="0"/>
                <a:ea typeface="Verdana" panose="020B0604030504040204" pitchFamily="34" charset="0"/>
              </a:rPr>
              <a:t> </a:t>
            </a:r>
            <a:r>
              <a:rPr lang="lv-LV" sz="2400" dirty="0" err="1">
                <a:latin typeface="Verdana" panose="020B0604030504040204" pitchFamily="34" charset="0"/>
                <a:ea typeface="Verdana" panose="020B0604030504040204" pitchFamily="34" charset="0"/>
              </a:rPr>
              <a:t>Species</a:t>
            </a:r>
            <a:r>
              <a:rPr lang="lv-LV" sz="2400" dirty="0">
                <a:latin typeface="Verdana" panose="020B0604030504040204" pitchFamily="34" charset="0"/>
                <a:ea typeface="Verdana" panose="020B0604030504040204" pitchFamily="34" charset="0"/>
              </a:rPr>
              <a:t> (NOBANIS)  </a:t>
            </a:r>
            <a:r>
              <a:rPr lang="lv-LV" sz="2400" u="sng" dirty="0">
                <a:latin typeface="Verdana" panose="020B0604030504040204" pitchFamily="34" charset="0"/>
                <a:ea typeface="Verdana" panose="020B0604030504040204" pitchFamily="34" charset="0"/>
                <a:hlinkClick r:id="rId4"/>
              </a:rPr>
              <a:t>www.nobanis.org</a:t>
            </a:r>
            <a:endParaRPr lang="lv-LV" sz="2400" dirty="0">
              <a:latin typeface="Verdana" panose="020B0604030504040204" pitchFamily="34" charset="0"/>
              <a:ea typeface="Verdana" panose="020B0604030504040204" pitchFamily="34" charset="0"/>
            </a:endParaRPr>
          </a:p>
          <a:p>
            <a:pPr marL="0" indent="0">
              <a:buNone/>
            </a:pPr>
            <a:r>
              <a:rPr lang="lv-LV" sz="2400" dirty="0">
                <a:latin typeface="Verdana" panose="020B0604030504040204" pitchFamily="34" charset="0"/>
                <a:ea typeface="Verdana" panose="020B0604030504040204" pitchFamily="34" charset="0"/>
              </a:rPr>
              <a:t>2. </a:t>
            </a:r>
            <a:r>
              <a:rPr lang="lv-LV" sz="2400" dirty="0" err="1">
                <a:latin typeface="Verdana" panose="020B0604030504040204" pitchFamily="34" charset="0"/>
                <a:ea typeface="Verdana" panose="020B0604030504040204" pitchFamily="34" charset="0"/>
              </a:rPr>
              <a:t>The</a:t>
            </a:r>
            <a:r>
              <a:rPr lang="lv-LV" sz="2400" dirty="0">
                <a:latin typeface="Verdana" panose="020B0604030504040204" pitchFamily="34" charset="0"/>
                <a:ea typeface="Verdana" panose="020B0604030504040204" pitchFamily="34" charset="0"/>
              </a:rPr>
              <a:t> </a:t>
            </a:r>
            <a:r>
              <a:rPr lang="lv-LV" sz="2400" dirty="0" err="1">
                <a:latin typeface="Verdana" panose="020B0604030504040204" pitchFamily="34" charset="0"/>
                <a:ea typeface="Verdana" panose="020B0604030504040204" pitchFamily="34" charset="0"/>
              </a:rPr>
              <a:t>European</a:t>
            </a:r>
            <a:r>
              <a:rPr lang="lv-LV" sz="2400" dirty="0">
                <a:latin typeface="Verdana" panose="020B0604030504040204" pitchFamily="34" charset="0"/>
                <a:ea typeface="Verdana" panose="020B0604030504040204" pitchFamily="34" charset="0"/>
              </a:rPr>
              <a:t> </a:t>
            </a:r>
            <a:r>
              <a:rPr lang="lv-LV" sz="2400" dirty="0" err="1">
                <a:latin typeface="Verdana" panose="020B0604030504040204" pitchFamily="34" charset="0"/>
                <a:ea typeface="Verdana" panose="020B0604030504040204" pitchFamily="34" charset="0"/>
              </a:rPr>
              <a:t>Alien</a:t>
            </a:r>
            <a:r>
              <a:rPr lang="lv-LV" sz="2400" dirty="0">
                <a:latin typeface="Verdana" panose="020B0604030504040204" pitchFamily="34" charset="0"/>
                <a:ea typeface="Verdana" panose="020B0604030504040204" pitchFamily="34" charset="0"/>
              </a:rPr>
              <a:t> </a:t>
            </a:r>
            <a:r>
              <a:rPr lang="lv-LV" sz="2400" dirty="0" err="1">
                <a:latin typeface="Verdana" panose="020B0604030504040204" pitchFamily="34" charset="0"/>
                <a:ea typeface="Verdana" panose="020B0604030504040204" pitchFamily="34" charset="0"/>
              </a:rPr>
              <a:t>Species</a:t>
            </a:r>
            <a:r>
              <a:rPr lang="lv-LV" sz="2400" dirty="0">
                <a:latin typeface="Verdana" panose="020B0604030504040204" pitchFamily="34" charset="0"/>
                <a:ea typeface="Verdana" panose="020B0604030504040204" pitchFamily="34" charset="0"/>
              </a:rPr>
              <a:t> </a:t>
            </a:r>
            <a:r>
              <a:rPr lang="lv-LV" sz="2400" dirty="0" err="1">
                <a:latin typeface="Verdana" panose="020B0604030504040204" pitchFamily="34" charset="0"/>
                <a:ea typeface="Verdana" panose="020B0604030504040204" pitchFamily="34" charset="0"/>
              </a:rPr>
              <a:t>Information</a:t>
            </a:r>
            <a:r>
              <a:rPr lang="lv-LV" sz="2400" dirty="0">
                <a:latin typeface="Verdana" panose="020B0604030504040204" pitchFamily="34" charset="0"/>
                <a:ea typeface="Verdana" panose="020B0604030504040204" pitchFamily="34" charset="0"/>
              </a:rPr>
              <a:t> </a:t>
            </a:r>
            <a:r>
              <a:rPr lang="lv-LV" sz="2400" dirty="0" err="1">
                <a:latin typeface="Verdana" panose="020B0604030504040204" pitchFamily="34" charset="0"/>
                <a:ea typeface="Verdana" panose="020B0604030504040204" pitchFamily="34" charset="0"/>
              </a:rPr>
              <a:t>Network</a:t>
            </a:r>
            <a:r>
              <a:rPr lang="lv-LV" sz="2400" dirty="0">
                <a:latin typeface="Verdana" panose="020B0604030504040204" pitchFamily="34" charset="0"/>
                <a:ea typeface="Verdana" panose="020B0604030504040204" pitchFamily="34" charset="0"/>
              </a:rPr>
              <a:t> (EASIN) </a:t>
            </a:r>
            <a:r>
              <a:rPr lang="lv-LV" sz="2400" u="sng" dirty="0">
                <a:latin typeface="Verdana" panose="020B0604030504040204" pitchFamily="34" charset="0"/>
                <a:ea typeface="Verdana" panose="020B0604030504040204" pitchFamily="34" charset="0"/>
                <a:hlinkClick r:id="rId5"/>
              </a:rPr>
              <a:t>https://easin.jrc.ec.europa.eu/easin</a:t>
            </a:r>
            <a:r>
              <a:rPr lang="lv-LV" sz="2400" dirty="0">
                <a:latin typeface="Verdana" panose="020B0604030504040204" pitchFamily="34" charset="0"/>
                <a:ea typeface="Verdana" panose="020B0604030504040204" pitchFamily="34" charset="0"/>
              </a:rPr>
              <a:t> </a:t>
            </a:r>
          </a:p>
          <a:p>
            <a:pPr marL="0" indent="0">
              <a:buNone/>
            </a:pPr>
            <a:r>
              <a:rPr lang="lv-LV" sz="2400" dirty="0">
                <a:latin typeface="Verdana" panose="020B0604030504040204" pitchFamily="34" charset="0"/>
                <a:ea typeface="Verdana" panose="020B0604030504040204" pitchFamily="34" charset="0"/>
              </a:rPr>
              <a:t>3. </a:t>
            </a:r>
            <a:r>
              <a:rPr lang="lv-LV" sz="2400" dirty="0" err="1">
                <a:latin typeface="Verdana" panose="020B0604030504040204" pitchFamily="34" charset="0"/>
                <a:ea typeface="Verdana" panose="020B0604030504040204" pitchFamily="34" charset="0"/>
              </a:rPr>
              <a:t>The</a:t>
            </a:r>
            <a:r>
              <a:rPr lang="lv-LV" sz="2400" dirty="0">
                <a:latin typeface="Verdana" panose="020B0604030504040204" pitchFamily="34" charset="0"/>
                <a:ea typeface="Verdana" panose="020B0604030504040204" pitchFamily="34" charset="0"/>
              </a:rPr>
              <a:t> </a:t>
            </a:r>
            <a:r>
              <a:rPr lang="lv-LV" sz="2400" dirty="0" err="1">
                <a:latin typeface="Verdana" panose="020B0604030504040204" pitchFamily="34" charset="0"/>
                <a:ea typeface="Verdana" panose="020B0604030504040204" pitchFamily="34" charset="0"/>
              </a:rPr>
              <a:t>MedMIS</a:t>
            </a:r>
            <a:r>
              <a:rPr lang="lv-LV" sz="2400" dirty="0">
                <a:latin typeface="Verdana" panose="020B0604030504040204" pitchFamily="34" charset="0"/>
                <a:ea typeface="Verdana" panose="020B0604030504040204" pitchFamily="34" charset="0"/>
              </a:rPr>
              <a:t> </a:t>
            </a:r>
            <a:r>
              <a:rPr lang="lv-LV" sz="2400" dirty="0" err="1">
                <a:latin typeface="Verdana" panose="020B0604030504040204" pitchFamily="34" charset="0"/>
                <a:ea typeface="Verdana" panose="020B0604030504040204" pitchFamily="34" charset="0"/>
              </a:rPr>
              <a:t>platform</a:t>
            </a:r>
            <a:r>
              <a:rPr lang="lv-LV" sz="2400" dirty="0">
                <a:latin typeface="Verdana" panose="020B0604030504040204" pitchFamily="34" charset="0"/>
                <a:ea typeface="Verdana" panose="020B0604030504040204" pitchFamily="34" charset="0"/>
              </a:rPr>
              <a:t>  </a:t>
            </a:r>
            <a:r>
              <a:rPr lang="lv-LV" sz="2400" u="sng" dirty="0">
                <a:latin typeface="Verdana" panose="020B0604030504040204" pitchFamily="34" charset="0"/>
                <a:ea typeface="Verdana" panose="020B0604030504040204" pitchFamily="34" charset="0"/>
                <a:hlinkClick r:id="rId6"/>
              </a:rPr>
              <a:t>www.iucn-medmis.org</a:t>
            </a:r>
            <a:r>
              <a:rPr lang="lv-LV" sz="2400" dirty="0">
                <a:latin typeface="Verdana" panose="020B0604030504040204" pitchFamily="34" charset="0"/>
                <a:ea typeface="Verdana" panose="020B0604030504040204" pitchFamily="34" charset="0"/>
              </a:rPr>
              <a:t> </a:t>
            </a:r>
          </a:p>
          <a:p>
            <a:pPr marL="0" indent="0">
              <a:buNone/>
            </a:pPr>
            <a:r>
              <a:rPr lang="lv-LV" sz="2400" dirty="0">
                <a:latin typeface="Verdana" panose="020B0604030504040204" pitchFamily="34" charset="0"/>
                <a:ea typeface="Verdana" panose="020B0604030504040204" pitchFamily="34" charset="0"/>
              </a:rPr>
              <a:t>4. “</a:t>
            </a:r>
            <a:r>
              <a:rPr lang="lv-LV" sz="2400" dirty="0" err="1">
                <a:latin typeface="Verdana" panose="020B0604030504040204" pitchFamily="34" charset="0"/>
                <a:ea typeface="Verdana" panose="020B0604030504040204" pitchFamily="34" charset="0"/>
              </a:rPr>
              <a:t>Invasoras</a:t>
            </a:r>
            <a:r>
              <a:rPr lang="lv-LV" sz="2400" dirty="0">
                <a:latin typeface="Verdana" panose="020B0604030504040204" pitchFamily="34" charset="0"/>
                <a:ea typeface="Verdana" panose="020B0604030504040204" pitchFamily="34" charset="0"/>
              </a:rPr>
              <a:t>” </a:t>
            </a:r>
            <a:r>
              <a:rPr lang="lv-LV" sz="2400" dirty="0" err="1">
                <a:latin typeface="Verdana" panose="020B0604030504040204" pitchFamily="34" charset="0"/>
                <a:ea typeface="Verdana" panose="020B0604030504040204" pitchFamily="34" charset="0"/>
              </a:rPr>
              <a:t>platform</a:t>
            </a:r>
            <a:r>
              <a:rPr lang="lv-LV" sz="2400" dirty="0">
                <a:latin typeface="Verdana" panose="020B0604030504040204" pitchFamily="34" charset="0"/>
                <a:ea typeface="Verdana" panose="020B0604030504040204" pitchFamily="34" charset="0"/>
              </a:rPr>
              <a:t> </a:t>
            </a:r>
            <a:r>
              <a:rPr lang="lv-LV" sz="2400" u="sng" dirty="0">
                <a:latin typeface="Verdana" panose="020B0604030504040204" pitchFamily="34" charset="0"/>
                <a:ea typeface="Verdana" panose="020B0604030504040204" pitchFamily="34" charset="0"/>
                <a:hlinkClick r:id="rId7"/>
              </a:rPr>
              <a:t>http://invasoras.pt/en/</a:t>
            </a:r>
            <a:r>
              <a:rPr lang="lv-LV" sz="2400" dirty="0">
                <a:latin typeface="Verdana" panose="020B0604030504040204" pitchFamily="34" charset="0"/>
                <a:ea typeface="Verdana" panose="020B0604030504040204" pitchFamily="34" charset="0"/>
              </a:rPr>
              <a:t> </a:t>
            </a:r>
          </a:p>
          <a:p>
            <a:pPr marL="0" indent="0" algn="just">
              <a:buNone/>
            </a:pPr>
            <a:endParaRPr lang="lv-LV" altLang="lv-LV" sz="2800" dirty="0">
              <a:latin typeface="Verdana" panose="020B0604030504040204" pitchFamily="34" charset="0"/>
              <a:ea typeface="Verdana" panose="020B0604030504040204" pitchFamily="34" charset="0"/>
            </a:endParaRPr>
          </a:p>
        </p:txBody>
      </p:sp>
      <p:sp>
        <p:nvSpPr>
          <p:cNvPr id="2" name="Virsraksts 1"/>
          <p:cNvSpPr>
            <a:spLocks noGrp="1"/>
          </p:cNvSpPr>
          <p:nvPr>
            <p:ph type="title"/>
          </p:nvPr>
        </p:nvSpPr>
        <p:spPr>
          <a:xfrm>
            <a:off x="567368" y="154448"/>
            <a:ext cx="8229600" cy="1143000"/>
          </a:xfrm>
        </p:spPr>
        <p:txBody>
          <a:bodyPr/>
          <a:lstStyle/>
          <a:p>
            <a:r>
              <a:rPr lang="lv-LV" altLang="lv-LV" sz="3400" b="1" dirty="0">
                <a:latin typeface="Verdana" panose="020B0604030504040204" pitchFamily="34" charset="0"/>
                <a:ea typeface="Verdana" panose="020B0604030504040204" pitchFamily="34" charset="0"/>
              </a:rPr>
              <a:t>Labākās ISS pārvaldības </a:t>
            </a:r>
            <a:br>
              <a:rPr lang="lv-LV" altLang="lv-LV" sz="3400" b="1" dirty="0">
                <a:latin typeface="Verdana" panose="020B0604030504040204" pitchFamily="34" charset="0"/>
                <a:ea typeface="Verdana" panose="020B0604030504040204" pitchFamily="34" charset="0"/>
              </a:rPr>
            </a:br>
            <a:r>
              <a:rPr lang="lv-LV" altLang="lv-LV" sz="3400" b="1" dirty="0">
                <a:latin typeface="Verdana" panose="020B0604030504040204" pitchFamily="34" charset="0"/>
                <a:ea typeface="Verdana" panose="020B0604030504040204" pitchFamily="34" charset="0"/>
              </a:rPr>
              <a:t>prakses</a:t>
            </a:r>
            <a:endParaRPr lang="lv-LV" sz="3400" b="1" dirty="0">
              <a:latin typeface="Verdana" panose="020B0604030504040204" pitchFamily="34" charset="0"/>
              <a:ea typeface="Verdana" panose="020B0604030504040204" pitchFamily="34" charset="0"/>
            </a:endParaRPr>
          </a:p>
        </p:txBody>
      </p:sp>
      <p:pic>
        <p:nvPicPr>
          <p:cNvPr id="6" name="Picture 5" descr="Capture.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882063" y="51359"/>
            <a:ext cx="1066800"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0" y="6340009"/>
            <a:ext cx="8948863" cy="523220"/>
          </a:xfrm>
          <a:prstGeom prst="rect">
            <a:avLst/>
          </a:prstGeom>
        </p:spPr>
        <p:txBody>
          <a:bodyPr wrap="square">
            <a:spAutoFit/>
          </a:bodyPr>
          <a:lstStyle/>
          <a:p>
            <a:pPr algn="ctr"/>
            <a:r>
              <a:rPr lang="lv-LV" sz="1400" dirty="0">
                <a:latin typeface="Verdana" panose="020B0604030504040204" pitchFamily="34" charset="0"/>
                <a:ea typeface="Verdana" panose="020B0604030504040204" pitchFamily="34" charset="0"/>
              </a:rPr>
              <a:t>“Eiropas bioloģiskās daudzveidības aizsardzība no </a:t>
            </a:r>
            <a:r>
              <a:rPr lang="lv-LV" sz="1400" dirty="0" err="1">
                <a:latin typeface="Verdana" panose="020B0604030504040204" pitchFamily="34" charset="0"/>
                <a:ea typeface="Verdana" panose="020B0604030504040204" pitchFamily="34" charset="0"/>
              </a:rPr>
              <a:t>invazīvām</a:t>
            </a:r>
            <a:r>
              <a:rPr lang="lv-LV" sz="1400" dirty="0">
                <a:latin typeface="Verdana" panose="020B0604030504040204" pitchFamily="34" charset="0"/>
                <a:ea typeface="Verdana" panose="020B0604030504040204" pitchFamily="34" charset="0"/>
              </a:rPr>
              <a:t> svešzemju sugām” (INVALIS) </a:t>
            </a:r>
          </a:p>
          <a:p>
            <a:pPr algn="ctr"/>
            <a:r>
              <a:rPr lang="lv-LV" sz="1400" dirty="0">
                <a:latin typeface="Verdana" panose="020B0604030504040204" pitchFamily="34" charset="0"/>
                <a:ea typeface="Verdana" panose="020B0604030504040204" pitchFamily="34" charset="0"/>
              </a:rPr>
              <a:t>Trešā ieinteresēto pušu sanāksme/ A2.1, 22.11.2019. </a:t>
            </a:r>
          </a:p>
        </p:txBody>
      </p:sp>
      <p:pic>
        <p:nvPicPr>
          <p:cNvPr id="7" name="Attēls 1" descr="C:\Users\Neo\Google Drive\INVALIS\Work packages\Projekta info ZPR mājaslapai\INVALIS logo.png"/>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63225" y="154448"/>
            <a:ext cx="1234651" cy="801152"/>
          </a:xfrm>
          <a:prstGeom prst="rect">
            <a:avLst/>
          </a:prstGeom>
          <a:noFill/>
          <a:ln>
            <a:noFill/>
          </a:ln>
        </p:spPr>
      </p:pic>
    </p:spTree>
    <p:extLst>
      <p:ext uri="{BB962C8B-B14F-4D97-AF65-F5344CB8AC3E}">
        <p14:creationId xmlns:p14="http://schemas.microsoft.com/office/powerpoint/2010/main" val="3533683498"/>
      </p:ext>
    </p:extLst>
  </p:cSld>
  <p:clrMapOvr>
    <a:masterClrMapping/>
  </p:clrMapOvr>
</p:sld>
</file>

<file path=ppt/theme/theme1.xml><?xml version="1.0" encoding="utf-8"?>
<a:theme xmlns:a="http://schemas.openxmlformats.org/drawingml/2006/main" name="89_Prezentacija_master_istais_LV_pedejai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tullapa_kontaktinformacij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dizain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89_Prezentacija_templateLV</Template>
  <TotalTime>6481</TotalTime>
  <Words>751</Words>
  <Application>Microsoft Office PowerPoint</Application>
  <PresentationFormat>On-screen Show (4:3)</PresentationFormat>
  <Paragraphs>88</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Times New Roman</vt:lpstr>
      <vt:lpstr>Verdana</vt:lpstr>
      <vt:lpstr>89_Prezentacija_master_istais_LV_pedejais</vt:lpstr>
      <vt:lpstr>ISS pārvaldības labo prakšu piemēri (INVALIS ietvaros)        </vt:lpstr>
      <vt:lpstr>Labāko ISS pārvaldības  prakšu atlase</vt:lpstr>
      <vt:lpstr>PowerPoint Presentation</vt:lpstr>
      <vt:lpstr>Labāko ISS pārvaldības  prakšu atlase</vt:lpstr>
      <vt:lpstr>Labāko ISS pārvaldības  prakšu novērtējums</vt:lpstr>
      <vt:lpstr>Labākās ISS pārvaldības  prakses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Prioritāro ĪADT, sugu, biotopu kartēšanas jautājumi</dc:title>
  <dc:creator>Gita Strode</dc:creator>
  <cp:lastModifiedBy>User</cp:lastModifiedBy>
  <cp:revision>337</cp:revision>
  <cp:lastPrinted>2015-10-27T11:21:20Z</cp:lastPrinted>
  <dcterms:created xsi:type="dcterms:W3CDTF">2014-12-18T12:19:13Z</dcterms:created>
  <dcterms:modified xsi:type="dcterms:W3CDTF">2019-11-22T10:13:26Z</dcterms:modified>
</cp:coreProperties>
</file>