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5" r:id="rId2"/>
    <p:sldMasterId id="2147483697" r:id="rId3"/>
    <p:sldMasterId id="2147483692" r:id="rId4"/>
    <p:sldMasterId id="2147483699" r:id="rId5"/>
    <p:sldMasterId id="2147483648" r:id="rId6"/>
  </p:sldMasterIdLst>
  <p:notesMasterIdLst>
    <p:notesMasterId r:id="rId19"/>
  </p:notesMasterIdLst>
  <p:handoutMasterIdLst>
    <p:handoutMasterId r:id="rId20"/>
  </p:handoutMasterIdLst>
  <p:sldIdLst>
    <p:sldId id="321" r:id="rId7"/>
    <p:sldId id="336" r:id="rId8"/>
    <p:sldId id="324" r:id="rId9"/>
    <p:sldId id="338" r:id="rId10"/>
    <p:sldId id="339" r:id="rId11"/>
    <p:sldId id="340" r:id="rId12"/>
    <p:sldId id="341" r:id="rId13"/>
    <p:sldId id="349" r:id="rId14"/>
    <p:sldId id="343" r:id="rId15"/>
    <p:sldId id="345" r:id="rId16"/>
    <p:sldId id="346" r:id="rId17"/>
    <p:sldId id="348" r:id="rId18"/>
  </p:sldIdLst>
  <p:sldSz cx="6858000" cy="51435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160" userDrawn="1">
          <p15:clr>
            <a:srgbClr val="A4A3A4"/>
          </p15:clr>
        </p15:guide>
        <p15:guide id="3" orient="horz" pos="162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A82E"/>
    <a:srgbClr val="96B43D"/>
    <a:srgbClr val="E1CB27"/>
    <a:srgbClr val="F0DC61"/>
    <a:srgbClr val="8CB04E"/>
    <a:srgbClr val="C5C232"/>
    <a:srgbClr val="68A67A"/>
    <a:srgbClr val="1E3565"/>
    <a:srgbClr val="4BA090"/>
    <a:srgbClr val="85AF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1429" autoAdjust="0"/>
  </p:normalViewPr>
  <p:slideViewPr>
    <p:cSldViewPr>
      <p:cViewPr varScale="1">
        <p:scale>
          <a:sx n="90" d="100"/>
          <a:sy n="90" d="100"/>
        </p:scale>
        <p:origin x="-1404" y="-90"/>
      </p:cViewPr>
      <p:guideLst>
        <p:guide orient="horz" pos="2160"/>
        <p:guide orient="horz" pos="1620"/>
        <p:guide pos="2160"/>
      </p:guideLst>
    </p:cSldViewPr>
  </p:slideViewPr>
  <p:outlineViewPr>
    <p:cViewPr>
      <p:scale>
        <a:sx n="33" d="100"/>
        <a:sy n="33" d="100"/>
      </p:scale>
      <p:origin x="0" y="3882"/>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1" d="100"/>
          <a:sy n="71" d="100"/>
        </p:scale>
        <p:origin x="-2706"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64D05F-03A1-4618-945D-2ABF8103E62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lv-LV"/>
        </a:p>
      </dgm:t>
    </dgm:pt>
    <dgm:pt modelId="{5D1D91EF-0AFE-4713-AC39-A1593BEF203D}">
      <dgm:prSet phldrT="[Text]" custT="1"/>
      <dgm:spPr/>
      <dgm:t>
        <a:bodyPr/>
        <a:lstStyle/>
        <a:p>
          <a:r>
            <a:rPr lang="lv-LV" sz="1100" dirty="0" smtClean="0"/>
            <a:t>II Identificēt </a:t>
          </a:r>
          <a:r>
            <a:rPr lang="lv-LV" sz="1100" b="1" dirty="0" smtClean="0"/>
            <a:t>stratēģiskās politikas prioritātes </a:t>
          </a:r>
          <a:r>
            <a:rPr lang="lv-LV" sz="1100" dirty="0" smtClean="0"/>
            <a:t>nacionālā līmenī</a:t>
          </a:r>
        </a:p>
        <a:p>
          <a:r>
            <a:rPr lang="lv-LV" sz="1100" dirty="0" smtClean="0"/>
            <a:t>veicināt </a:t>
          </a:r>
          <a:r>
            <a:rPr lang="lv-LV" sz="1100" b="1" dirty="0" smtClean="0"/>
            <a:t>daudzlīmeņu pārvaldību</a:t>
          </a:r>
        </a:p>
        <a:p>
          <a:r>
            <a:rPr lang="lv-LV" sz="1100" dirty="0" smtClean="0"/>
            <a:t>energoefektivitātes un atjaunojamās enerģijas jomā</a:t>
          </a:r>
          <a:r>
            <a:rPr lang="lv-LV" sz="1000" dirty="0" smtClean="0"/>
            <a:t>;</a:t>
          </a:r>
          <a:endParaRPr lang="lv-LV" sz="1000" dirty="0"/>
        </a:p>
      </dgm:t>
    </dgm:pt>
    <dgm:pt modelId="{A6FAEC3B-BD63-416A-AA10-8C325CE16339}" type="parTrans" cxnId="{FABC0CC9-A31B-4767-A7F3-42AE7F351590}">
      <dgm:prSet/>
      <dgm:spPr/>
      <dgm:t>
        <a:bodyPr/>
        <a:lstStyle/>
        <a:p>
          <a:endParaRPr lang="lv-LV"/>
        </a:p>
      </dgm:t>
    </dgm:pt>
    <dgm:pt modelId="{8F672DFF-2F10-4506-AC9D-CD5D6D6A6AA9}" type="sibTrans" cxnId="{FABC0CC9-A31B-4767-A7F3-42AE7F351590}">
      <dgm:prSet/>
      <dgm:spPr/>
      <dgm:t>
        <a:bodyPr/>
        <a:lstStyle/>
        <a:p>
          <a:endParaRPr lang="lv-LV"/>
        </a:p>
      </dgm:t>
    </dgm:pt>
    <dgm:pt modelId="{C05C874C-AB51-4EBC-8A73-C59BF94ACDB4}">
      <dgm:prSet phldrT="[Text]" custT="1"/>
      <dgm:spPr/>
      <dgm:t>
        <a:bodyPr/>
        <a:lstStyle/>
        <a:p>
          <a:r>
            <a:rPr lang="lv-LV" sz="1100" b="1" dirty="0" smtClean="0"/>
            <a:t>VI Atbalstīt ES politikas virzienus un iniciatīvas</a:t>
          </a:r>
          <a:r>
            <a:rPr lang="lv-LV" sz="1100" dirty="0" smtClean="0"/>
            <a:t>, piemēram, Pilsētas mēru pakts enerģētikas un klimata jomā. </a:t>
          </a:r>
          <a:endParaRPr lang="lv-LV" sz="1100" dirty="0"/>
        </a:p>
      </dgm:t>
    </dgm:pt>
    <dgm:pt modelId="{48EAAE36-B1D7-4B0D-9311-5809D81DA4F7}" type="parTrans" cxnId="{39D2850B-E113-4FAE-AD45-607DC68F5CD2}">
      <dgm:prSet/>
      <dgm:spPr/>
      <dgm:t>
        <a:bodyPr/>
        <a:lstStyle/>
        <a:p>
          <a:endParaRPr lang="lv-LV"/>
        </a:p>
      </dgm:t>
    </dgm:pt>
    <dgm:pt modelId="{A25B58A0-8BFA-4206-83AF-9DBB743AB104}" type="sibTrans" cxnId="{39D2850B-E113-4FAE-AD45-607DC68F5CD2}">
      <dgm:prSet/>
      <dgm:spPr/>
      <dgm:t>
        <a:bodyPr/>
        <a:lstStyle/>
        <a:p>
          <a:endParaRPr lang="lv-LV"/>
        </a:p>
      </dgm:t>
    </dgm:pt>
    <dgm:pt modelId="{FF291C87-4237-41FE-B3B9-7085AA9D97E2}">
      <dgm:prSet phldrT="[Text]" custT="1"/>
      <dgm:spPr/>
      <dgm:t>
        <a:bodyPr/>
        <a:lstStyle/>
        <a:p>
          <a:r>
            <a:rPr lang="lv-LV" sz="1100" b="1" dirty="0" smtClean="0"/>
            <a:t>I Veicināt sadarbību </a:t>
          </a:r>
          <a:r>
            <a:rPr lang="lv-LV" sz="1100" dirty="0" smtClean="0"/>
            <a:t>vertikālā un horizontālā līmenī 11 ES valstīs, </a:t>
          </a:r>
        </a:p>
        <a:p>
          <a:r>
            <a:rPr lang="lv-LV" sz="1100" dirty="0" smtClean="0"/>
            <a:t>ES, nacionālā, reģionālā un vietējā līmeņa </a:t>
          </a:r>
          <a:r>
            <a:rPr lang="lv-LV" sz="1100" b="1" dirty="0" smtClean="0"/>
            <a:t>ilgtspējīgas enerģijas un klimata politikas</a:t>
          </a:r>
          <a:r>
            <a:rPr lang="lv-LV" sz="1100" dirty="0" smtClean="0"/>
            <a:t> plānošana, integrēšana un īstenošana</a:t>
          </a:r>
          <a:endParaRPr lang="lv-LV" sz="1100" dirty="0"/>
        </a:p>
      </dgm:t>
    </dgm:pt>
    <dgm:pt modelId="{D9658CF7-A526-4CF1-A8BE-EEEE079F4CC9}" type="parTrans" cxnId="{6EE561C4-796C-4B96-88D1-F88413F9B3FF}">
      <dgm:prSet/>
      <dgm:spPr/>
      <dgm:t>
        <a:bodyPr/>
        <a:lstStyle/>
        <a:p>
          <a:endParaRPr lang="lv-LV"/>
        </a:p>
      </dgm:t>
    </dgm:pt>
    <dgm:pt modelId="{E92991B7-6880-4336-9D38-BC297689BC00}" type="sibTrans" cxnId="{6EE561C4-796C-4B96-88D1-F88413F9B3FF}">
      <dgm:prSet/>
      <dgm:spPr/>
      <dgm:t>
        <a:bodyPr/>
        <a:lstStyle/>
        <a:p>
          <a:endParaRPr lang="lv-LV"/>
        </a:p>
      </dgm:t>
    </dgm:pt>
    <dgm:pt modelId="{167816F0-9F61-495C-BECB-475079718A87}">
      <dgm:prSet custT="1"/>
      <dgm:spPr>
        <a:solidFill>
          <a:srgbClr val="1E3565"/>
        </a:solidFill>
      </dgm:spPr>
      <dgm:t>
        <a:bodyPr/>
        <a:lstStyle/>
        <a:p>
          <a:r>
            <a:rPr lang="lv-LV" sz="1100" b="1" dirty="0" smtClean="0"/>
            <a:t>III Izstrādāt vismaz 116 ilgtspējīgas enerģētikas un klimata politikas rīcības </a:t>
          </a:r>
          <a:r>
            <a:rPr lang="lv-LV" sz="1100" dirty="0" smtClean="0"/>
            <a:t>plānus 2050. gadam vietējā un reģionālajā līmenī</a:t>
          </a:r>
        </a:p>
      </dgm:t>
    </dgm:pt>
    <dgm:pt modelId="{5211485C-88B3-41BB-AED9-3669C15C3CE6}" type="parTrans" cxnId="{74A94740-3B0D-4C6D-A34C-BF757A5895E1}">
      <dgm:prSet/>
      <dgm:spPr/>
      <dgm:t>
        <a:bodyPr/>
        <a:lstStyle/>
        <a:p>
          <a:endParaRPr lang="lv-LV"/>
        </a:p>
      </dgm:t>
    </dgm:pt>
    <dgm:pt modelId="{1F1E1D35-7908-4ED1-B648-C43A2C2F2709}" type="sibTrans" cxnId="{74A94740-3B0D-4C6D-A34C-BF757A5895E1}">
      <dgm:prSet/>
      <dgm:spPr/>
      <dgm:t>
        <a:bodyPr/>
        <a:lstStyle/>
        <a:p>
          <a:endParaRPr lang="lv-LV"/>
        </a:p>
      </dgm:t>
    </dgm:pt>
    <dgm:pt modelId="{99DA5B95-C9B2-4744-8312-2E4E3E4355BA}">
      <dgm:prSet custT="1"/>
      <dgm:spPr>
        <a:solidFill>
          <a:srgbClr val="1E3565"/>
        </a:solidFill>
      </dgm:spPr>
      <dgm:t>
        <a:bodyPr/>
        <a:lstStyle/>
        <a:p>
          <a:r>
            <a:rPr lang="lv-LV" sz="1100" b="1" dirty="0" smtClean="0"/>
            <a:t> IV Izstrādāt vismaz 105 finansējuma priekšlikumus</a:t>
          </a:r>
          <a:r>
            <a:rPr lang="lv-LV" sz="1100" dirty="0" smtClean="0"/>
            <a:t> ilgtspējīgu enerģētikas un klimata </a:t>
          </a:r>
          <a:r>
            <a:rPr lang="lv-LV" sz="1100" b="1" dirty="0" smtClean="0"/>
            <a:t>pasākumu/projektu</a:t>
          </a:r>
          <a:r>
            <a:rPr lang="lv-LV" sz="1100" dirty="0" smtClean="0"/>
            <a:t> īstenošanai</a:t>
          </a:r>
        </a:p>
      </dgm:t>
    </dgm:pt>
    <dgm:pt modelId="{F9CCB6C5-122A-4014-82E1-447490CFE887}" type="parTrans" cxnId="{86D50CA2-63B8-465C-8026-B73A4524F5DB}">
      <dgm:prSet/>
      <dgm:spPr/>
      <dgm:t>
        <a:bodyPr/>
        <a:lstStyle/>
        <a:p>
          <a:endParaRPr lang="lv-LV"/>
        </a:p>
      </dgm:t>
    </dgm:pt>
    <dgm:pt modelId="{FC4DAAB4-869D-4B90-92A5-225DE9777580}" type="sibTrans" cxnId="{86D50CA2-63B8-465C-8026-B73A4524F5DB}">
      <dgm:prSet/>
      <dgm:spPr/>
      <dgm:t>
        <a:bodyPr/>
        <a:lstStyle/>
        <a:p>
          <a:endParaRPr lang="lv-LV"/>
        </a:p>
      </dgm:t>
    </dgm:pt>
    <dgm:pt modelId="{244F1376-2267-45C1-B374-12542556F1DA}">
      <dgm:prSet custT="1"/>
      <dgm:spPr/>
      <dgm:t>
        <a:bodyPr/>
        <a:lstStyle/>
        <a:p>
          <a:r>
            <a:rPr lang="lv-LV" sz="1100" dirty="0" smtClean="0"/>
            <a:t>V Mērķtiecīgi sekmēt oglekļa neitralitātes idejas izplatību starp vismaz 50 000 ieinteresētajām pusēm Eiropas reģionos</a:t>
          </a:r>
        </a:p>
      </dgm:t>
    </dgm:pt>
    <dgm:pt modelId="{DCCC699C-793F-4476-907F-22883F5FE8E5}" type="parTrans" cxnId="{96879A43-1CDF-458A-B995-0A0CFE51AEA1}">
      <dgm:prSet/>
      <dgm:spPr/>
      <dgm:t>
        <a:bodyPr/>
        <a:lstStyle/>
        <a:p>
          <a:endParaRPr lang="lv-LV"/>
        </a:p>
      </dgm:t>
    </dgm:pt>
    <dgm:pt modelId="{F21C70B2-6C62-4B26-A99D-B3C78966D297}" type="sibTrans" cxnId="{96879A43-1CDF-458A-B995-0A0CFE51AEA1}">
      <dgm:prSet/>
      <dgm:spPr/>
      <dgm:t>
        <a:bodyPr/>
        <a:lstStyle/>
        <a:p>
          <a:endParaRPr lang="lv-LV"/>
        </a:p>
      </dgm:t>
    </dgm:pt>
    <dgm:pt modelId="{B2706D13-3EFD-498B-BAAF-7C7D8AB37DD9}" type="pres">
      <dgm:prSet presAssocID="{AB64D05F-03A1-4618-945D-2ABF8103E62B}" presName="cycle" presStyleCnt="0">
        <dgm:presLayoutVars>
          <dgm:dir/>
          <dgm:resizeHandles val="exact"/>
        </dgm:presLayoutVars>
      </dgm:prSet>
      <dgm:spPr/>
      <dgm:t>
        <a:bodyPr/>
        <a:lstStyle/>
        <a:p>
          <a:endParaRPr lang="lv-LV"/>
        </a:p>
      </dgm:t>
    </dgm:pt>
    <dgm:pt modelId="{B45541FB-10A8-4867-A88E-B5DC6061D20E}" type="pres">
      <dgm:prSet presAssocID="{5D1D91EF-0AFE-4713-AC39-A1593BEF203D}" presName="node" presStyleLbl="node1" presStyleIdx="0" presStyleCnt="6" custScaleX="289769" custScaleY="155386" custRadScaleRad="107185" custRadScaleInc="155876">
        <dgm:presLayoutVars>
          <dgm:bulletEnabled val="1"/>
        </dgm:presLayoutVars>
      </dgm:prSet>
      <dgm:spPr/>
      <dgm:t>
        <a:bodyPr/>
        <a:lstStyle/>
        <a:p>
          <a:endParaRPr lang="lv-LV"/>
        </a:p>
      </dgm:t>
    </dgm:pt>
    <dgm:pt modelId="{54846457-A18B-4422-BBC9-ADBD81DADBC0}" type="pres">
      <dgm:prSet presAssocID="{5D1D91EF-0AFE-4713-AC39-A1593BEF203D}" presName="spNode" presStyleCnt="0"/>
      <dgm:spPr/>
    </dgm:pt>
    <dgm:pt modelId="{E6B9EA10-FBBB-4F1E-9C69-83462B4864FE}" type="pres">
      <dgm:prSet presAssocID="{8F672DFF-2F10-4506-AC9D-CD5D6D6A6AA9}" presName="sibTrans" presStyleLbl="sibTrans1D1" presStyleIdx="0" presStyleCnt="6"/>
      <dgm:spPr/>
      <dgm:t>
        <a:bodyPr/>
        <a:lstStyle/>
        <a:p>
          <a:endParaRPr lang="lv-LV"/>
        </a:p>
      </dgm:t>
    </dgm:pt>
    <dgm:pt modelId="{E3176B87-E323-4244-8851-337F5B264CA9}" type="pres">
      <dgm:prSet presAssocID="{167816F0-9F61-495C-BECB-475079718A87}" presName="node" presStyleLbl="node1" presStyleIdx="1" presStyleCnt="6" custScaleX="308322" custScaleY="102371" custRadScaleRad="117495" custRadScaleInc="91717">
        <dgm:presLayoutVars>
          <dgm:bulletEnabled val="1"/>
        </dgm:presLayoutVars>
      </dgm:prSet>
      <dgm:spPr/>
      <dgm:t>
        <a:bodyPr/>
        <a:lstStyle/>
        <a:p>
          <a:endParaRPr lang="lv-LV"/>
        </a:p>
      </dgm:t>
    </dgm:pt>
    <dgm:pt modelId="{E557CBAB-7C6D-4393-A0DF-8F1D28495562}" type="pres">
      <dgm:prSet presAssocID="{167816F0-9F61-495C-BECB-475079718A87}" presName="spNode" presStyleCnt="0"/>
      <dgm:spPr/>
    </dgm:pt>
    <dgm:pt modelId="{A186FE57-165F-4DF0-AD92-26E7CC5B77A2}" type="pres">
      <dgm:prSet presAssocID="{1F1E1D35-7908-4ED1-B648-C43A2C2F2709}" presName="sibTrans" presStyleLbl="sibTrans1D1" presStyleIdx="1" presStyleCnt="6"/>
      <dgm:spPr/>
      <dgm:t>
        <a:bodyPr/>
        <a:lstStyle/>
        <a:p>
          <a:endParaRPr lang="lv-LV"/>
        </a:p>
      </dgm:t>
    </dgm:pt>
    <dgm:pt modelId="{523DD333-6AFC-4A2A-96A5-63C696DE867D}" type="pres">
      <dgm:prSet presAssocID="{99DA5B95-C9B2-4744-8312-2E4E3E4355BA}" presName="node" presStyleLbl="node1" presStyleIdx="2" presStyleCnt="6" custScaleX="308508" custScaleY="123369" custRadScaleRad="117153" custRadScaleInc="-68940">
        <dgm:presLayoutVars>
          <dgm:bulletEnabled val="1"/>
        </dgm:presLayoutVars>
      </dgm:prSet>
      <dgm:spPr/>
      <dgm:t>
        <a:bodyPr/>
        <a:lstStyle/>
        <a:p>
          <a:endParaRPr lang="lv-LV"/>
        </a:p>
      </dgm:t>
    </dgm:pt>
    <dgm:pt modelId="{0C56FFA8-DA41-4A95-9121-6C9D34D8B1C6}" type="pres">
      <dgm:prSet presAssocID="{99DA5B95-C9B2-4744-8312-2E4E3E4355BA}" presName="spNode" presStyleCnt="0"/>
      <dgm:spPr/>
    </dgm:pt>
    <dgm:pt modelId="{25FFB7AD-B85B-4EB0-BE86-829AE65C1CC5}" type="pres">
      <dgm:prSet presAssocID="{FC4DAAB4-869D-4B90-92A5-225DE9777580}" presName="sibTrans" presStyleLbl="sibTrans1D1" presStyleIdx="2" presStyleCnt="6"/>
      <dgm:spPr/>
      <dgm:t>
        <a:bodyPr/>
        <a:lstStyle/>
        <a:p>
          <a:endParaRPr lang="lv-LV"/>
        </a:p>
      </dgm:t>
    </dgm:pt>
    <dgm:pt modelId="{3AFA64FB-7BB2-47DE-AEA7-40559468B9F5}" type="pres">
      <dgm:prSet presAssocID="{244F1376-2267-45C1-B374-12542556F1DA}" presName="node" presStyleLbl="node1" presStyleIdx="3" presStyleCnt="6" custScaleX="341948" custScaleY="100174" custRadScaleRad="109337" custRadScaleInc="-122159">
        <dgm:presLayoutVars>
          <dgm:bulletEnabled val="1"/>
        </dgm:presLayoutVars>
      </dgm:prSet>
      <dgm:spPr/>
      <dgm:t>
        <a:bodyPr/>
        <a:lstStyle/>
        <a:p>
          <a:endParaRPr lang="lv-LV"/>
        </a:p>
      </dgm:t>
    </dgm:pt>
    <dgm:pt modelId="{39349DB9-0F0D-43E5-84A7-A458157B3498}" type="pres">
      <dgm:prSet presAssocID="{244F1376-2267-45C1-B374-12542556F1DA}" presName="spNode" presStyleCnt="0"/>
      <dgm:spPr/>
    </dgm:pt>
    <dgm:pt modelId="{9521BC83-55AA-4757-B214-994C8534B67D}" type="pres">
      <dgm:prSet presAssocID="{F21C70B2-6C62-4B26-A99D-B3C78966D297}" presName="sibTrans" presStyleLbl="sibTrans1D1" presStyleIdx="3" presStyleCnt="6"/>
      <dgm:spPr/>
      <dgm:t>
        <a:bodyPr/>
        <a:lstStyle/>
        <a:p>
          <a:endParaRPr lang="lv-LV"/>
        </a:p>
      </dgm:t>
    </dgm:pt>
    <dgm:pt modelId="{BFEC94FB-03C0-4DD0-8FCE-214C3646270E}" type="pres">
      <dgm:prSet presAssocID="{C05C874C-AB51-4EBC-8A73-C59BF94ACDB4}" presName="node" presStyleLbl="node1" presStyleIdx="4" presStyleCnt="6" custScaleX="264491" custScaleY="94241" custRadScaleRad="114504" custRadScaleInc="44077">
        <dgm:presLayoutVars>
          <dgm:bulletEnabled val="1"/>
        </dgm:presLayoutVars>
      </dgm:prSet>
      <dgm:spPr/>
      <dgm:t>
        <a:bodyPr/>
        <a:lstStyle/>
        <a:p>
          <a:endParaRPr lang="lv-LV"/>
        </a:p>
      </dgm:t>
    </dgm:pt>
    <dgm:pt modelId="{A0FA2B03-93AF-46EE-9260-443AB0837843}" type="pres">
      <dgm:prSet presAssocID="{C05C874C-AB51-4EBC-8A73-C59BF94ACDB4}" presName="spNode" presStyleCnt="0"/>
      <dgm:spPr/>
    </dgm:pt>
    <dgm:pt modelId="{4AB8AAF1-DFCA-4E08-A786-77D1A7D62C32}" type="pres">
      <dgm:prSet presAssocID="{A25B58A0-8BFA-4206-83AF-9DBB743AB104}" presName="sibTrans" presStyleLbl="sibTrans1D1" presStyleIdx="4" presStyleCnt="6"/>
      <dgm:spPr/>
      <dgm:t>
        <a:bodyPr/>
        <a:lstStyle/>
        <a:p>
          <a:endParaRPr lang="lv-LV"/>
        </a:p>
      </dgm:t>
    </dgm:pt>
    <dgm:pt modelId="{FACF1E24-D913-4F72-9C8E-9BCD8A480274}" type="pres">
      <dgm:prSet presAssocID="{FF291C87-4237-41FE-B3B9-7085AA9D97E2}" presName="node" presStyleLbl="node1" presStyleIdx="5" presStyleCnt="6" custScaleX="226952" custScaleY="197867" custRadScaleRad="128038" custRadScaleInc="-57561">
        <dgm:presLayoutVars>
          <dgm:bulletEnabled val="1"/>
        </dgm:presLayoutVars>
      </dgm:prSet>
      <dgm:spPr/>
      <dgm:t>
        <a:bodyPr/>
        <a:lstStyle/>
        <a:p>
          <a:endParaRPr lang="lv-LV"/>
        </a:p>
      </dgm:t>
    </dgm:pt>
    <dgm:pt modelId="{2C90979E-7C67-4D28-A3A7-2A6E68C9B1D9}" type="pres">
      <dgm:prSet presAssocID="{FF291C87-4237-41FE-B3B9-7085AA9D97E2}" presName="spNode" presStyleCnt="0"/>
      <dgm:spPr/>
    </dgm:pt>
    <dgm:pt modelId="{B0768CB5-2E47-45BF-BB2C-DC745C50E2D5}" type="pres">
      <dgm:prSet presAssocID="{E92991B7-6880-4336-9D38-BC297689BC00}" presName="sibTrans" presStyleLbl="sibTrans1D1" presStyleIdx="5" presStyleCnt="6"/>
      <dgm:spPr/>
      <dgm:t>
        <a:bodyPr/>
        <a:lstStyle/>
        <a:p>
          <a:endParaRPr lang="lv-LV"/>
        </a:p>
      </dgm:t>
    </dgm:pt>
  </dgm:ptLst>
  <dgm:cxnLst>
    <dgm:cxn modelId="{1B2B88BB-E908-4301-BD09-28969BE5C29D}" type="presOf" srcId="{AB64D05F-03A1-4618-945D-2ABF8103E62B}" destId="{B2706D13-3EFD-498B-BAAF-7C7D8AB37DD9}" srcOrd="0" destOrd="0" presId="urn:microsoft.com/office/officeart/2005/8/layout/cycle5"/>
    <dgm:cxn modelId="{39D2850B-E113-4FAE-AD45-607DC68F5CD2}" srcId="{AB64D05F-03A1-4618-945D-2ABF8103E62B}" destId="{C05C874C-AB51-4EBC-8A73-C59BF94ACDB4}" srcOrd="4" destOrd="0" parTransId="{48EAAE36-B1D7-4B0D-9311-5809D81DA4F7}" sibTransId="{A25B58A0-8BFA-4206-83AF-9DBB743AB104}"/>
    <dgm:cxn modelId="{96879A43-1CDF-458A-B995-0A0CFE51AEA1}" srcId="{AB64D05F-03A1-4618-945D-2ABF8103E62B}" destId="{244F1376-2267-45C1-B374-12542556F1DA}" srcOrd="3" destOrd="0" parTransId="{DCCC699C-793F-4476-907F-22883F5FE8E5}" sibTransId="{F21C70B2-6C62-4B26-A99D-B3C78966D297}"/>
    <dgm:cxn modelId="{FABC0CC9-A31B-4767-A7F3-42AE7F351590}" srcId="{AB64D05F-03A1-4618-945D-2ABF8103E62B}" destId="{5D1D91EF-0AFE-4713-AC39-A1593BEF203D}" srcOrd="0" destOrd="0" parTransId="{A6FAEC3B-BD63-416A-AA10-8C325CE16339}" sibTransId="{8F672DFF-2F10-4506-AC9D-CD5D6D6A6AA9}"/>
    <dgm:cxn modelId="{86D50CA2-63B8-465C-8026-B73A4524F5DB}" srcId="{AB64D05F-03A1-4618-945D-2ABF8103E62B}" destId="{99DA5B95-C9B2-4744-8312-2E4E3E4355BA}" srcOrd="2" destOrd="0" parTransId="{F9CCB6C5-122A-4014-82E1-447490CFE887}" sibTransId="{FC4DAAB4-869D-4B90-92A5-225DE9777580}"/>
    <dgm:cxn modelId="{DD23C154-59FE-46D0-B935-12C80B77F9C7}" type="presOf" srcId="{C05C874C-AB51-4EBC-8A73-C59BF94ACDB4}" destId="{BFEC94FB-03C0-4DD0-8FCE-214C3646270E}" srcOrd="0" destOrd="0" presId="urn:microsoft.com/office/officeart/2005/8/layout/cycle5"/>
    <dgm:cxn modelId="{67EE394F-1DF5-4FD0-AB77-A3EF0621659D}" type="presOf" srcId="{5D1D91EF-0AFE-4713-AC39-A1593BEF203D}" destId="{B45541FB-10A8-4867-A88E-B5DC6061D20E}" srcOrd="0" destOrd="0" presId="urn:microsoft.com/office/officeart/2005/8/layout/cycle5"/>
    <dgm:cxn modelId="{7C1064EB-0E02-4F99-963E-FD509F93257E}" type="presOf" srcId="{E92991B7-6880-4336-9D38-BC297689BC00}" destId="{B0768CB5-2E47-45BF-BB2C-DC745C50E2D5}" srcOrd="0" destOrd="0" presId="urn:microsoft.com/office/officeart/2005/8/layout/cycle5"/>
    <dgm:cxn modelId="{74A94740-3B0D-4C6D-A34C-BF757A5895E1}" srcId="{AB64D05F-03A1-4618-945D-2ABF8103E62B}" destId="{167816F0-9F61-495C-BECB-475079718A87}" srcOrd="1" destOrd="0" parTransId="{5211485C-88B3-41BB-AED9-3669C15C3CE6}" sibTransId="{1F1E1D35-7908-4ED1-B648-C43A2C2F2709}"/>
    <dgm:cxn modelId="{35559FF4-4A91-4BF2-8041-46470E90036F}" type="presOf" srcId="{A25B58A0-8BFA-4206-83AF-9DBB743AB104}" destId="{4AB8AAF1-DFCA-4E08-A786-77D1A7D62C32}" srcOrd="0" destOrd="0" presId="urn:microsoft.com/office/officeart/2005/8/layout/cycle5"/>
    <dgm:cxn modelId="{855AB508-FA1E-4272-A2A0-9DD37C3595A1}" type="presOf" srcId="{167816F0-9F61-495C-BECB-475079718A87}" destId="{E3176B87-E323-4244-8851-337F5B264CA9}" srcOrd="0" destOrd="0" presId="urn:microsoft.com/office/officeart/2005/8/layout/cycle5"/>
    <dgm:cxn modelId="{9B397695-1990-466F-910D-BC397FAD25F6}" type="presOf" srcId="{99DA5B95-C9B2-4744-8312-2E4E3E4355BA}" destId="{523DD333-6AFC-4A2A-96A5-63C696DE867D}" srcOrd="0" destOrd="0" presId="urn:microsoft.com/office/officeart/2005/8/layout/cycle5"/>
    <dgm:cxn modelId="{B5B1FAED-D689-4E8F-8035-E665B311FFE7}" type="presOf" srcId="{1F1E1D35-7908-4ED1-B648-C43A2C2F2709}" destId="{A186FE57-165F-4DF0-AD92-26E7CC5B77A2}" srcOrd="0" destOrd="0" presId="urn:microsoft.com/office/officeart/2005/8/layout/cycle5"/>
    <dgm:cxn modelId="{FF4C517B-0BA2-46F7-8BE0-1B9C32C53695}" type="presOf" srcId="{FC4DAAB4-869D-4B90-92A5-225DE9777580}" destId="{25FFB7AD-B85B-4EB0-BE86-829AE65C1CC5}" srcOrd="0" destOrd="0" presId="urn:microsoft.com/office/officeart/2005/8/layout/cycle5"/>
    <dgm:cxn modelId="{B064998F-3485-4310-94E5-8DE10A2E74A9}" type="presOf" srcId="{244F1376-2267-45C1-B374-12542556F1DA}" destId="{3AFA64FB-7BB2-47DE-AEA7-40559468B9F5}" srcOrd="0" destOrd="0" presId="urn:microsoft.com/office/officeart/2005/8/layout/cycle5"/>
    <dgm:cxn modelId="{476BC080-E788-4BC7-9A25-6AA9F951532D}" type="presOf" srcId="{F21C70B2-6C62-4B26-A99D-B3C78966D297}" destId="{9521BC83-55AA-4757-B214-994C8534B67D}" srcOrd="0" destOrd="0" presId="urn:microsoft.com/office/officeart/2005/8/layout/cycle5"/>
    <dgm:cxn modelId="{6EE561C4-796C-4B96-88D1-F88413F9B3FF}" srcId="{AB64D05F-03A1-4618-945D-2ABF8103E62B}" destId="{FF291C87-4237-41FE-B3B9-7085AA9D97E2}" srcOrd="5" destOrd="0" parTransId="{D9658CF7-A526-4CF1-A8BE-EEEE079F4CC9}" sibTransId="{E92991B7-6880-4336-9D38-BC297689BC00}"/>
    <dgm:cxn modelId="{6F43F824-FD20-4958-93A9-5CD364676946}" type="presOf" srcId="{8F672DFF-2F10-4506-AC9D-CD5D6D6A6AA9}" destId="{E6B9EA10-FBBB-4F1E-9C69-83462B4864FE}" srcOrd="0" destOrd="0" presId="urn:microsoft.com/office/officeart/2005/8/layout/cycle5"/>
    <dgm:cxn modelId="{13166280-E5F8-4362-917D-DEBC2157D895}" type="presOf" srcId="{FF291C87-4237-41FE-B3B9-7085AA9D97E2}" destId="{FACF1E24-D913-4F72-9C8E-9BCD8A480274}" srcOrd="0" destOrd="0" presId="urn:microsoft.com/office/officeart/2005/8/layout/cycle5"/>
    <dgm:cxn modelId="{43FA1C99-AE84-4968-8C56-3F93D0787AE9}" type="presParOf" srcId="{B2706D13-3EFD-498B-BAAF-7C7D8AB37DD9}" destId="{B45541FB-10A8-4867-A88E-B5DC6061D20E}" srcOrd="0" destOrd="0" presId="urn:microsoft.com/office/officeart/2005/8/layout/cycle5"/>
    <dgm:cxn modelId="{3AF64F64-4D08-4C75-A311-2C1B5D861180}" type="presParOf" srcId="{B2706D13-3EFD-498B-BAAF-7C7D8AB37DD9}" destId="{54846457-A18B-4422-BBC9-ADBD81DADBC0}" srcOrd="1" destOrd="0" presId="urn:microsoft.com/office/officeart/2005/8/layout/cycle5"/>
    <dgm:cxn modelId="{B42C0617-73C2-4F1F-A70E-5DFAD4384664}" type="presParOf" srcId="{B2706D13-3EFD-498B-BAAF-7C7D8AB37DD9}" destId="{E6B9EA10-FBBB-4F1E-9C69-83462B4864FE}" srcOrd="2" destOrd="0" presId="urn:microsoft.com/office/officeart/2005/8/layout/cycle5"/>
    <dgm:cxn modelId="{74AB5B36-E19B-4007-BED5-A3F1C903FA71}" type="presParOf" srcId="{B2706D13-3EFD-498B-BAAF-7C7D8AB37DD9}" destId="{E3176B87-E323-4244-8851-337F5B264CA9}" srcOrd="3" destOrd="0" presId="urn:microsoft.com/office/officeart/2005/8/layout/cycle5"/>
    <dgm:cxn modelId="{A1232D01-3421-4599-AE0A-8A29ACEAB2AB}" type="presParOf" srcId="{B2706D13-3EFD-498B-BAAF-7C7D8AB37DD9}" destId="{E557CBAB-7C6D-4393-A0DF-8F1D28495562}" srcOrd="4" destOrd="0" presId="urn:microsoft.com/office/officeart/2005/8/layout/cycle5"/>
    <dgm:cxn modelId="{F11AA03A-435A-4B76-A212-58AC7A8D8C66}" type="presParOf" srcId="{B2706D13-3EFD-498B-BAAF-7C7D8AB37DD9}" destId="{A186FE57-165F-4DF0-AD92-26E7CC5B77A2}" srcOrd="5" destOrd="0" presId="urn:microsoft.com/office/officeart/2005/8/layout/cycle5"/>
    <dgm:cxn modelId="{12ED8EA9-5F08-4190-A4AA-323AD1166026}" type="presParOf" srcId="{B2706D13-3EFD-498B-BAAF-7C7D8AB37DD9}" destId="{523DD333-6AFC-4A2A-96A5-63C696DE867D}" srcOrd="6" destOrd="0" presId="urn:microsoft.com/office/officeart/2005/8/layout/cycle5"/>
    <dgm:cxn modelId="{10A6D659-1F16-437C-AD0E-60D330667B7F}" type="presParOf" srcId="{B2706D13-3EFD-498B-BAAF-7C7D8AB37DD9}" destId="{0C56FFA8-DA41-4A95-9121-6C9D34D8B1C6}" srcOrd="7" destOrd="0" presId="urn:microsoft.com/office/officeart/2005/8/layout/cycle5"/>
    <dgm:cxn modelId="{4F33D86E-3678-4A7E-B161-B6FFBBE56812}" type="presParOf" srcId="{B2706D13-3EFD-498B-BAAF-7C7D8AB37DD9}" destId="{25FFB7AD-B85B-4EB0-BE86-829AE65C1CC5}" srcOrd="8" destOrd="0" presId="urn:microsoft.com/office/officeart/2005/8/layout/cycle5"/>
    <dgm:cxn modelId="{CCA040B2-740C-4769-873A-3A822F65BDE4}" type="presParOf" srcId="{B2706D13-3EFD-498B-BAAF-7C7D8AB37DD9}" destId="{3AFA64FB-7BB2-47DE-AEA7-40559468B9F5}" srcOrd="9" destOrd="0" presId="urn:microsoft.com/office/officeart/2005/8/layout/cycle5"/>
    <dgm:cxn modelId="{95A994DE-6491-4903-AC75-F4A82DAA9763}" type="presParOf" srcId="{B2706D13-3EFD-498B-BAAF-7C7D8AB37DD9}" destId="{39349DB9-0F0D-43E5-84A7-A458157B3498}" srcOrd="10" destOrd="0" presId="urn:microsoft.com/office/officeart/2005/8/layout/cycle5"/>
    <dgm:cxn modelId="{524BF668-24C1-4095-B173-A64F58FC2D96}" type="presParOf" srcId="{B2706D13-3EFD-498B-BAAF-7C7D8AB37DD9}" destId="{9521BC83-55AA-4757-B214-994C8534B67D}" srcOrd="11" destOrd="0" presId="urn:microsoft.com/office/officeart/2005/8/layout/cycle5"/>
    <dgm:cxn modelId="{98203974-5A01-4BCA-82D6-854B25EF3759}" type="presParOf" srcId="{B2706D13-3EFD-498B-BAAF-7C7D8AB37DD9}" destId="{BFEC94FB-03C0-4DD0-8FCE-214C3646270E}" srcOrd="12" destOrd="0" presId="urn:microsoft.com/office/officeart/2005/8/layout/cycle5"/>
    <dgm:cxn modelId="{47D99ED5-35AC-4403-839A-C17F545A4AA2}" type="presParOf" srcId="{B2706D13-3EFD-498B-BAAF-7C7D8AB37DD9}" destId="{A0FA2B03-93AF-46EE-9260-443AB0837843}" srcOrd="13" destOrd="0" presId="urn:microsoft.com/office/officeart/2005/8/layout/cycle5"/>
    <dgm:cxn modelId="{4E9DA550-DB10-406B-9D85-1111EA3E353F}" type="presParOf" srcId="{B2706D13-3EFD-498B-BAAF-7C7D8AB37DD9}" destId="{4AB8AAF1-DFCA-4E08-A786-77D1A7D62C32}" srcOrd="14" destOrd="0" presId="urn:microsoft.com/office/officeart/2005/8/layout/cycle5"/>
    <dgm:cxn modelId="{1FC34642-FFAE-4445-8563-05CC89502A5F}" type="presParOf" srcId="{B2706D13-3EFD-498B-BAAF-7C7D8AB37DD9}" destId="{FACF1E24-D913-4F72-9C8E-9BCD8A480274}" srcOrd="15" destOrd="0" presId="urn:microsoft.com/office/officeart/2005/8/layout/cycle5"/>
    <dgm:cxn modelId="{9AE2FD91-3621-4ACD-873E-803A7973FB7A}" type="presParOf" srcId="{B2706D13-3EFD-498B-BAAF-7C7D8AB37DD9}" destId="{2C90979E-7C67-4D28-A3A7-2A6E68C9B1D9}" srcOrd="16" destOrd="0" presId="urn:microsoft.com/office/officeart/2005/8/layout/cycle5"/>
    <dgm:cxn modelId="{9D1890D0-2032-4D3B-AD33-ACAB2CD79E26}" type="presParOf" srcId="{B2706D13-3EFD-498B-BAAF-7C7D8AB37DD9}" destId="{B0768CB5-2E47-45BF-BB2C-DC745C50E2D5}"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541FB-10A8-4867-A88E-B5DC6061D20E}">
      <dsp:nvSpPr>
        <dsp:cNvPr id="0" name=""/>
        <dsp:cNvSpPr/>
      </dsp:nvSpPr>
      <dsp:spPr>
        <a:xfrm>
          <a:off x="2544357" y="38105"/>
          <a:ext cx="2912930" cy="10153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kern="1200" dirty="0" smtClean="0"/>
            <a:t>II Identificēt </a:t>
          </a:r>
          <a:r>
            <a:rPr lang="lv-LV" sz="1100" b="1" kern="1200" dirty="0" smtClean="0"/>
            <a:t>stratēģiskās politikas prioritātes </a:t>
          </a:r>
          <a:r>
            <a:rPr lang="lv-LV" sz="1100" kern="1200" dirty="0" smtClean="0"/>
            <a:t>nacionālā līmenī</a:t>
          </a:r>
        </a:p>
        <a:p>
          <a:pPr lvl="0" algn="ctr" defTabSz="488950">
            <a:lnSpc>
              <a:spcPct val="90000"/>
            </a:lnSpc>
            <a:spcBef>
              <a:spcPct val="0"/>
            </a:spcBef>
            <a:spcAft>
              <a:spcPct val="35000"/>
            </a:spcAft>
          </a:pPr>
          <a:r>
            <a:rPr lang="lv-LV" sz="1100" kern="1200" dirty="0" smtClean="0"/>
            <a:t>veicināt </a:t>
          </a:r>
          <a:r>
            <a:rPr lang="lv-LV" sz="1100" b="1" kern="1200" dirty="0" smtClean="0"/>
            <a:t>daudzlīmeņu pārvaldību</a:t>
          </a:r>
        </a:p>
        <a:p>
          <a:pPr lvl="0" algn="ctr" defTabSz="488950">
            <a:lnSpc>
              <a:spcPct val="90000"/>
            </a:lnSpc>
            <a:spcBef>
              <a:spcPct val="0"/>
            </a:spcBef>
            <a:spcAft>
              <a:spcPct val="35000"/>
            </a:spcAft>
          </a:pPr>
          <a:r>
            <a:rPr lang="lv-LV" sz="1100" kern="1200" dirty="0" smtClean="0"/>
            <a:t>energoefektivitātes un atjaunojamās enerģijas jomā</a:t>
          </a:r>
          <a:r>
            <a:rPr lang="lv-LV" sz="1000" kern="1200" dirty="0" smtClean="0"/>
            <a:t>;</a:t>
          </a:r>
          <a:endParaRPr lang="lv-LV" sz="1000" kern="1200" dirty="0"/>
        </a:p>
      </dsp:txBody>
      <dsp:txXfrm>
        <a:off x="2593921" y="87669"/>
        <a:ext cx="2813802" cy="916193"/>
      </dsp:txXfrm>
    </dsp:sp>
    <dsp:sp modelId="{E6B9EA10-FBBB-4F1E-9C69-83462B4864FE}">
      <dsp:nvSpPr>
        <dsp:cNvPr id="0" name=""/>
        <dsp:cNvSpPr/>
      </dsp:nvSpPr>
      <dsp:spPr>
        <a:xfrm>
          <a:off x="2246880" y="863247"/>
          <a:ext cx="3077926" cy="3077926"/>
        </a:xfrm>
        <a:custGeom>
          <a:avLst/>
          <a:gdLst/>
          <a:ahLst/>
          <a:cxnLst/>
          <a:rect l="0" t="0" r="0" b="0"/>
          <a:pathLst>
            <a:path>
              <a:moveTo>
                <a:pt x="2340989" y="225509"/>
              </a:moveTo>
              <a:arcTo wR="1538963" hR="1538963" stAng="18084554" swAng="47390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3176B87-E323-4244-8851-337F5B264CA9}">
      <dsp:nvSpPr>
        <dsp:cNvPr id="0" name=""/>
        <dsp:cNvSpPr/>
      </dsp:nvSpPr>
      <dsp:spPr>
        <a:xfrm>
          <a:off x="3368123" y="1257296"/>
          <a:ext cx="3099436" cy="668911"/>
        </a:xfrm>
        <a:prstGeom prst="roundRect">
          <a:avLst/>
        </a:prstGeom>
        <a:solidFill>
          <a:srgbClr val="1E356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b="1" kern="1200" dirty="0" smtClean="0"/>
            <a:t>III Izstrādāt vismaz 116 ilgtspējīgas enerģētikas un klimata politikas rīcības </a:t>
          </a:r>
          <a:r>
            <a:rPr lang="lv-LV" sz="1100" kern="1200" dirty="0" smtClean="0"/>
            <a:t>plānus 2050. gadam vietējā un reģionālajā līmenī</a:t>
          </a:r>
        </a:p>
      </dsp:txBody>
      <dsp:txXfrm>
        <a:off x="3400777" y="1289950"/>
        <a:ext cx="3034128" cy="603603"/>
      </dsp:txXfrm>
    </dsp:sp>
    <dsp:sp modelId="{A186FE57-165F-4DF0-AD92-26E7CC5B77A2}">
      <dsp:nvSpPr>
        <dsp:cNvPr id="0" name=""/>
        <dsp:cNvSpPr/>
      </dsp:nvSpPr>
      <dsp:spPr>
        <a:xfrm>
          <a:off x="1877155" y="361679"/>
          <a:ext cx="3077926" cy="3077926"/>
        </a:xfrm>
        <a:custGeom>
          <a:avLst/>
          <a:gdLst/>
          <a:ahLst/>
          <a:cxnLst/>
          <a:rect l="0" t="0" r="0" b="0"/>
          <a:pathLst>
            <a:path>
              <a:moveTo>
                <a:pt x="3077052" y="1590803"/>
              </a:moveTo>
              <a:arcTo wR="1538963" hR="1538963" stAng="115824" swAng="17623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23DD333-6AFC-4A2A-96A5-63C696DE867D}">
      <dsp:nvSpPr>
        <dsp:cNvPr id="0" name=""/>
        <dsp:cNvSpPr/>
      </dsp:nvSpPr>
      <dsp:spPr>
        <a:xfrm>
          <a:off x="3327523" y="2057400"/>
          <a:ext cx="3101306" cy="806116"/>
        </a:xfrm>
        <a:prstGeom prst="roundRect">
          <a:avLst/>
        </a:prstGeom>
        <a:solidFill>
          <a:srgbClr val="1E356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b="1" kern="1200" dirty="0" smtClean="0"/>
            <a:t> IV Izstrādāt vismaz 105 finansējuma priekšlikumus</a:t>
          </a:r>
          <a:r>
            <a:rPr lang="lv-LV" sz="1100" kern="1200" dirty="0" smtClean="0"/>
            <a:t> ilgtspējīgu enerģētikas un klimata </a:t>
          </a:r>
          <a:r>
            <a:rPr lang="lv-LV" sz="1100" b="1" kern="1200" dirty="0" smtClean="0"/>
            <a:t>pasākumu/projektu</a:t>
          </a:r>
          <a:r>
            <a:rPr lang="lv-LV" sz="1100" kern="1200" dirty="0" smtClean="0"/>
            <a:t> īstenošanai</a:t>
          </a:r>
        </a:p>
      </dsp:txBody>
      <dsp:txXfrm>
        <a:off x="3366874" y="2096751"/>
        <a:ext cx="3022604" cy="727414"/>
      </dsp:txXfrm>
    </dsp:sp>
    <dsp:sp modelId="{25FFB7AD-B85B-4EB0-BE86-829AE65C1CC5}">
      <dsp:nvSpPr>
        <dsp:cNvPr id="0" name=""/>
        <dsp:cNvSpPr/>
      </dsp:nvSpPr>
      <dsp:spPr>
        <a:xfrm>
          <a:off x="2042043" y="273823"/>
          <a:ext cx="3077926" cy="3077926"/>
        </a:xfrm>
        <a:custGeom>
          <a:avLst/>
          <a:gdLst/>
          <a:ahLst/>
          <a:cxnLst/>
          <a:rect l="0" t="0" r="0" b="0"/>
          <a:pathLst>
            <a:path>
              <a:moveTo>
                <a:pt x="2594836" y="2658578"/>
              </a:moveTo>
              <a:arcTo wR="1538963" hR="1538963" stAng="2800698" swAng="65602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FA64FB-7BB2-47DE-AEA7-40559468B9F5}">
      <dsp:nvSpPr>
        <dsp:cNvPr id="0" name=""/>
        <dsp:cNvSpPr/>
      </dsp:nvSpPr>
      <dsp:spPr>
        <a:xfrm>
          <a:off x="2124159" y="3161794"/>
          <a:ext cx="3437464" cy="6545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kern="1200" dirty="0" smtClean="0"/>
            <a:t>V Mērķtiecīgi sekmēt oglekļa neitralitātes idejas izplatību starp vismaz 50 000 ieinteresētajām pusēm Eiropas reģionos</a:t>
          </a:r>
        </a:p>
      </dsp:txBody>
      <dsp:txXfrm>
        <a:off x="2156112" y="3193747"/>
        <a:ext cx="3373558" cy="590649"/>
      </dsp:txXfrm>
    </dsp:sp>
    <dsp:sp modelId="{9521BC83-55AA-4757-B214-994C8534B67D}">
      <dsp:nvSpPr>
        <dsp:cNvPr id="0" name=""/>
        <dsp:cNvSpPr/>
      </dsp:nvSpPr>
      <dsp:spPr>
        <a:xfrm>
          <a:off x="1324668" y="404607"/>
          <a:ext cx="3077926" cy="3077926"/>
        </a:xfrm>
        <a:custGeom>
          <a:avLst/>
          <a:gdLst/>
          <a:ahLst/>
          <a:cxnLst/>
          <a:rect l="0" t="0" r="0" b="0"/>
          <a:pathLst>
            <a:path>
              <a:moveTo>
                <a:pt x="695323" y="2826083"/>
              </a:moveTo>
              <a:arcTo wR="1538963" hR="1538963" stAng="7394564" swAng="82341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EC94FB-03C0-4DD0-8FCE-214C3646270E}">
      <dsp:nvSpPr>
        <dsp:cNvPr id="0" name=""/>
        <dsp:cNvSpPr/>
      </dsp:nvSpPr>
      <dsp:spPr>
        <a:xfrm>
          <a:off x="174429" y="2286001"/>
          <a:ext cx="2658821" cy="6157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b="1" kern="1200" dirty="0" smtClean="0"/>
            <a:t>VI Atbalstīt ES politikas virzienus un iniciatīvas</a:t>
          </a:r>
          <a:r>
            <a:rPr lang="lv-LV" sz="1100" kern="1200" dirty="0" smtClean="0"/>
            <a:t>, piemēram, Pilsētas mēru pakts enerģētikas un klimata jomā. </a:t>
          </a:r>
          <a:endParaRPr lang="lv-LV" sz="1100" kern="1200" dirty="0"/>
        </a:p>
      </dsp:txBody>
      <dsp:txXfrm>
        <a:off x="204489" y="2316061"/>
        <a:ext cx="2598701" cy="555668"/>
      </dsp:txXfrm>
    </dsp:sp>
    <dsp:sp modelId="{4AB8AAF1-DFCA-4E08-A786-77D1A7D62C32}">
      <dsp:nvSpPr>
        <dsp:cNvPr id="0" name=""/>
        <dsp:cNvSpPr/>
      </dsp:nvSpPr>
      <dsp:spPr>
        <a:xfrm>
          <a:off x="961982" y="-344152"/>
          <a:ext cx="3077926" cy="3077926"/>
        </a:xfrm>
        <a:custGeom>
          <a:avLst/>
          <a:gdLst/>
          <a:ahLst/>
          <a:cxnLst/>
          <a:rect l="0" t="0" r="0" b="0"/>
          <a:pathLst>
            <a:path>
              <a:moveTo>
                <a:pt x="399935" y="2573865"/>
              </a:moveTo>
              <a:arcTo wR="1538963" hR="1538963" stAng="8264533" swAng="52421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ACF1E24-D913-4F72-9C8E-9BCD8A480274}">
      <dsp:nvSpPr>
        <dsp:cNvPr id="0" name=""/>
        <dsp:cNvSpPr/>
      </dsp:nvSpPr>
      <dsp:spPr>
        <a:xfrm>
          <a:off x="137435" y="685803"/>
          <a:ext cx="2281456" cy="12929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lv-LV" sz="1100" b="1" kern="1200" dirty="0" smtClean="0"/>
            <a:t>I Veicināt sadarbību </a:t>
          </a:r>
          <a:r>
            <a:rPr lang="lv-LV" sz="1100" kern="1200" dirty="0" smtClean="0"/>
            <a:t>vertikālā un horizontālā līmenī 11 ES valstīs, </a:t>
          </a:r>
        </a:p>
        <a:p>
          <a:pPr lvl="0" algn="ctr" defTabSz="488950">
            <a:lnSpc>
              <a:spcPct val="90000"/>
            </a:lnSpc>
            <a:spcBef>
              <a:spcPct val="0"/>
            </a:spcBef>
            <a:spcAft>
              <a:spcPct val="35000"/>
            </a:spcAft>
          </a:pPr>
          <a:r>
            <a:rPr lang="lv-LV" sz="1100" kern="1200" dirty="0" smtClean="0"/>
            <a:t>ES, nacionālā, reģionālā un vietējā līmeņa </a:t>
          </a:r>
          <a:r>
            <a:rPr lang="lv-LV" sz="1100" b="1" kern="1200" dirty="0" smtClean="0"/>
            <a:t>ilgtspējīgas enerģijas un klimata politikas</a:t>
          </a:r>
          <a:r>
            <a:rPr lang="lv-LV" sz="1100" kern="1200" dirty="0" smtClean="0"/>
            <a:t> plānošana, integrēšana un īstenošana</a:t>
          </a:r>
          <a:endParaRPr lang="lv-LV" sz="1100" kern="1200" dirty="0"/>
        </a:p>
      </dsp:txBody>
      <dsp:txXfrm>
        <a:off x="200549" y="748917"/>
        <a:ext cx="2155228" cy="1166672"/>
      </dsp:txXfrm>
    </dsp:sp>
    <dsp:sp modelId="{B0768CB5-2E47-45BF-BB2C-DC745C50E2D5}">
      <dsp:nvSpPr>
        <dsp:cNvPr id="0" name=""/>
        <dsp:cNvSpPr/>
      </dsp:nvSpPr>
      <dsp:spPr>
        <a:xfrm>
          <a:off x="965505" y="421034"/>
          <a:ext cx="3077926" cy="3077926"/>
        </a:xfrm>
        <a:custGeom>
          <a:avLst/>
          <a:gdLst/>
          <a:ahLst/>
          <a:cxnLst/>
          <a:rect l="0" t="0" r="0" b="0"/>
          <a:pathLst>
            <a:path>
              <a:moveTo>
                <a:pt x="837766" y="169024"/>
              </a:moveTo>
              <a:arcTo wR="1538963" hR="1538963" stAng="14573675" swAng="129512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65F1CA8-E0B2-4323-B00C-BCB9D6AE8A38}" type="datetimeFigureOut">
              <a:rPr lang="el-GR" smtClean="0"/>
              <a:t>12/11/2018</a:t>
            </a:fld>
            <a:endParaRPr lang="el-GR"/>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72FC88E4-8221-4FB3-BDEB-AC2791F03109}" type="slidenum">
              <a:rPr lang="el-GR" smtClean="0"/>
              <a:t>‹#›</a:t>
            </a:fld>
            <a:endParaRPr lang="el-GR"/>
          </a:p>
        </p:txBody>
      </p:sp>
    </p:spTree>
    <p:extLst>
      <p:ext uri="{BB962C8B-B14F-4D97-AF65-F5344CB8AC3E}">
        <p14:creationId xmlns:p14="http://schemas.microsoft.com/office/powerpoint/2010/main" val="2929727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F11271F-DBC5-4A87-93C4-006D29AFB632}" type="datetimeFigureOut">
              <a:rPr lang="en-US" smtClean="0"/>
              <a:t>11/12/2018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1255CD2-8DE5-4218-85FC-A4494D28DBC6}" type="slidenum">
              <a:rPr lang="en-US" smtClean="0"/>
              <a:t>‹#›</a:t>
            </a:fld>
            <a:endParaRPr lang="en-US"/>
          </a:p>
        </p:txBody>
      </p:sp>
    </p:spTree>
    <p:extLst>
      <p:ext uri="{BB962C8B-B14F-4D97-AF65-F5344CB8AC3E}">
        <p14:creationId xmlns:p14="http://schemas.microsoft.com/office/powerpoint/2010/main" val="248714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1</a:t>
            </a:fld>
            <a:endParaRPr lang="en-US"/>
          </a:p>
        </p:txBody>
      </p:sp>
    </p:spTree>
    <p:extLst>
      <p:ext uri="{BB962C8B-B14F-4D97-AF65-F5344CB8AC3E}">
        <p14:creationId xmlns:p14="http://schemas.microsoft.com/office/powerpoint/2010/main" val="2665776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10</a:t>
            </a:fld>
            <a:endParaRPr lang="en-US"/>
          </a:p>
        </p:txBody>
      </p:sp>
    </p:spTree>
    <p:extLst>
      <p:ext uri="{BB962C8B-B14F-4D97-AF65-F5344CB8AC3E}">
        <p14:creationId xmlns:p14="http://schemas.microsoft.com/office/powerpoint/2010/main" val="252454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11</a:t>
            </a:fld>
            <a:endParaRPr lang="en-US"/>
          </a:p>
        </p:txBody>
      </p:sp>
    </p:spTree>
    <p:extLst>
      <p:ext uri="{BB962C8B-B14F-4D97-AF65-F5344CB8AC3E}">
        <p14:creationId xmlns:p14="http://schemas.microsoft.com/office/powerpoint/2010/main" val="2813883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12</a:t>
            </a:fld>
            <a:endParaRPr lang="en-US"/>
          </a:p>
        </p:txBody>
      </p:sp>
    </p:spTree>
    <p:extLst>
      <p:ext uri="{BB962C8B-B14F-4D97-AF65-F5344CB8AC3E}">
        <p14:creationId xmlns:p14="http://schemas.microsoft.com/office/powerpoint/2010/main" val="2015118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2</a:t>
            </a:fld>
            <a:endParaRPr lang="en-US"/>
          </a:p>
        </p:txBody>
      </p:sp>
    </p:spTree>
    <p:extLst>
      <p:ext uri="{BB962C8B-B14F-4D97-AF65-F5344CB8AC3E}">
        <p14:creationId xmlns:p14="http://schemas.microsoft.com/office/powerpoint/2010/main" val="2807814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3</a:t>
            </a:fld>
            <a:endParaRPr lang="en-US"/>
          </a:p>
        </p:txBody>
      </p:sp>
    </p:spTree>
    <p:extLst>
      <p:ext uri="{BB962C8B-B14F-4D97-AF65-F5344CB8AC3E}">
        <p14:creationId xmlns:p14="http://schemas.microsoft.com/office/powerpoint/2010/main" val="579245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4</a:t>
            </a:fld>
            <a:endParaRPr lang="en-US"/>
          </a:p>
        </p:txBody>
      </p:sp>
    </p:spTree>
    <p:extLst>
      <p:ext uri="{BB962C8B-B14F-4D97-AF65-F5344CB8AC3E}">
        <p14:creationId xmlns:p14="http://schemas.microsoft.com/office/powerpoint/2010/main" val="1414997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5</a:t>
            </a:fld>
            <a:endParaRPr lang="en-US"/>
          </a:p>
        </p:txBody>
      </p:sp>
    </p:spTree>
    <p:extLst>
      <p:ext uri="{BB962C8B-B14F-4D97-AF65-F5344CB8AC3E}">
        <p14:creationId xmlns:p14="http://schemas.microsoft.com/office/powerpoint/2010/main" val="3682190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6</a:t>
            </a:fld>
            <a:endParaRPr lang="en-US"/>
          </a:p>
        </p:txBody>
      </p:sp>
    </p:spTree>
    <p:extLst>
      <p:ext uri="{BB962C8B-B14F-4D97-AF65-F5344CB8AC3E}">
        <p14:creationId xmlns:p14="http://schemas.microsoft.com/office/powerpoint/2010/main" val="3200290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7</a:t>
            </a:fld>
            <a:endParaRPr lang="en-US"/>
          </a:p>
        </p:txBody>
      </p:sp>
    </p:spTree>
    <p:extLst>
      <p:ext uri="{BB962C8B-B14F-4D97-AF65-F5344CB8AC3E}">
        <p14:creationId xmlns:p14="http://schemas.microsoft.com/office/powerpoint/2010/main" val="1721444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8</a:t>
            </a:fld>
            <a:endParaRPr lang="en-US"/>
          </a:p>
        </p:txBody>
      </p:sp>
    </p:spTree>
    <p:extLst>
      <p:ext uri="{BB962C8B-B14F-4D97-AF65-F5344CB8AC3E}">
        <p14:creationId xmlns:p14="http://schemas.microsoft.com/office/powerpoint/2010/main" val="2113748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1255CD2-8DE5-4218-85FC-A4494D28DBC6}" type="slidenum">
              <a:rPr lang="en-US" smtClean="0"/>
              <a:t>9</a:t>
            </a:fld>
            <a:endParaRPr lang="en-US"/>
          </a:p>
        </p:txBody>
      </p:sp>
    </p:spTree>
    <p:extLst>
      <p:ext uri="{BB962C8B-B14F-4D97-AF65-F5344CB8AC3E}">
        <p14:creationId xmlns:p14="http://schemas.microsoft.com/office/powerpoint/2010/main" val="42721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33475" y="1123950"/>
            <a:ext cx="4591050" cy="1371600"/>
          </a:xfrm>
          <a:prstGeom prst="rect">
            <a:avLst/>
          </a:prstGeom>
          <a:noFill/>
          <a:ln w="6350" cmpd="dbl">
            <a:noFill/>
          </a:ln>
          <a:effectLst>
            <a:outerShdw blurRad="177800" dist="76200" dir="2700000" algn="tl" rotWithShape="0">
              <a:schemeClr val="accent4">
                <a:lumMod val="60000"/>
                <a:lumOff val="40000"/>
                <a:alpha val="40000"/>
              </a:scheme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Autofit/>
          </a:bodyPr>
          <a:lstStyle>
            <a:lvl1pPr>
              <a:defRPr lang="en-US" sz="3600" b="1" baseline="0" dirty="0">
                <a:solidFill>
                  <a:schemeClr val="accent1">
                    <a:lumMod val="50000"/>
                  </a:schemeClr>
                </a:solidFill>
                <a:effectLst/>
                <a:latin typeface="Cambria" pitchFamily="18" charset="0"/>
                <a:ea typeface="+mn-ea"/>
                <a:cs typeface="Arial" pitchFamily="34" charset="0"/>
              </a:defRPr>
            </a:lvl1pPr>
          </a:lstStyle>
          <a:p>
            <a:pPr lvl="0"/>
            <a:r>
              <a:rPr lang="en-US" dirty="0" smtClean="0"/>
              <a:t>C-TRACK 50 Presentation Title</a:t>
            </a:r>
            <a:endParaRPr lang="en-US" dirty="0"/>
          </a:p>
        </p:txBody>
      </p:sp>
      <p:sp>
        <p:nvSpPr>
          <p:cNvPr id="3" name="Subtitle 2"/>
          <p:cNvSpPr>
            <a:spLocks noGrp="1"/>
          </p:cNvSpPr>
          <p:nvPr>
            <p:ph type="subTitle" idx="1" hasCustomPrompt="1"/>
          </p:nvPr>
        </p:nvSpPr>
        <p:spPr>
          <a:xfrm>
            <a:off x="1743075" y="2647950"/>
            <a:ext cx="3371850" cy="514350"/>
          </a:xfrm>
          <a:prstGeom prst="rect">
            <a:avLst/>
          </a:prstGeom>
        </p:spPr>
        <p:txBody>
          <a:bodyPr>
            <a:normAutofit/>
          </a:bodyPr>
          <a:lstStyle>
            <a:lvl1pPr marL="0" indent="0" algn="ctr">
              <a:buNone/>
              <a:defRPr sz="2100" b="1" i="1" baseline="0">
                <a:solidFill>
                  <a:schemeClr val="accent1">
                    <a:lumMod val="75000"/>
                  </a:schemeClr>
                </a:solidFill>
                <a:effectLst/>
                <a:latin typeface="Cambria" pitchFamily="18"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C-TRACK 50 subtitle</a:t>
            </a:r>
            <a:endParaRPr lang="en-US" dirty="0"/>
          </a:p>
        </p:txBody>
      </p:sp>
      <p:sp>
        <p:nvSpPr>
          <p:cNvPr id="7" name="Text Placeholder 22"/>
          <p:cNvSpPr>
            <a:spLocks noGrp="1"/>
          </p:cNvSpPr>
          <p:nvPr>
            <p:ph type="body" sz="quarter" idx="14" hasCustomPrompt="1"/>
          </p:nvPr>
        </p:nvSpPr>
        <p:spPr>
          <a:xfrm>
            <a:off x="1743075" y="3409950"/>
            <a:ext cx="3371849" cy="323850"/>
          </a:xfrm>
          <a:prstGeom prst="rect">
            <a:avLst/>
          </a:prstGeom>
        </p:spPr>
        <p:txBody>
          <a:bodyPr>
            <a:noAutofit/>
          </a:bodyPr>
          <a:lstStyle>
            <a:lvl1pPr marL="0" indent="0" algn="ctr" defTabSz="685800" rtl="0" eaLnBrk="1" latinLnBrk="0" hangingPunct="1">
              <a:spcBef>
                <a:spcPct val="20000"/>
              </a:spcBef>
              <a:buFont typeface="Arial" pitchFamily="34" charset="0"/>
              <a:buNone/>
              <a:defRPr lang="en-US" sz="1200" b="0" kern="1200" baseline="0" dirty="0" smtClean="0">
                <a:solidFill>
                  <a:srgbClr val="5D5D5D"/>
                </a:solidFill>
                <a:effectLst/>
                <a:latin typeface="Arial" pitchFamily="34" charset="0"/>
                <a:ea typeface="+mn-ea"/>
                <a:cs typeface="Arial" pitchFamily="34" charset="0"/>
              </a:defRPr>
            </a:lvl1pPr>
          </a:lstStyle>
          <a:p>
            <a:pPr lvl="0"/>
            <a:r>
              <a:rPr lang="en-US" dirty="0" smtClean="0"/>
              <a:t>Presenters</a:t>
            </a:r>
          </a:p>
        </p:txBody>
      </p:sp>
      <p:sp>
        <p:nvSpPr>
          <p:cNvPr id="8" name="Content Placeholder 10"/>
          <p:cNvSpPr>
            <a:spLocks noGrp="1"/>
          </p:cNvSpPr>
          <p:nvPr>
            <p:ph sz="quarter" idx="15" hasCustomPrompt="1"/>
          </p:nvPr>
        </p:nvSpPr>
        <p:spPr>
          <a:xfrm>
            <a:off x="342900" y="4552950"/>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13102009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33475" y="1123950"/>
            <a:ext cx="4591050" cy="1371600"/>
          </a:xfrm>
          <a:prstGeom prst="rect">
            <a:avLst/>
          </a:prstGeom>
          <a:noFill/>
          <a:ln w="6350" cmpd="dbl">
            <a:noFill/>
          </a:ln>
          <a:effectLst>
            <a:outerShdw blurRad="177800" dist="76200" dir="2700000" algn="tl" rotWithShape="0">
              <a:schemeClr val="accent4">
                <a:lumMod val="60000"/>
                <a:lumOff val="40000"/>
                <a:alpha val="40000"/>
              </a:scheme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Autofit/>
          </a:bodyPr>
          <a:lstStyle>
            <a:lvl1pPr>
              <a:defRPr lang="en-US" sz="3600" b="1" baseline="0" dirty="0">
                <a:solidFill>
                  <a:schemeClr val="accent1">
                    <a:lumMod val="50000"/>
                  </a:schemeClr>
                </a:solidFill>
                <a:effectLst/>
                <a:latin typeface="Cambria" pitchFamily="18" charset="0"/>
                <a:ea typeface="+mn-ea"/>
                <a:cs typeface="Arial" pitchFamily="34" charset="0"/>
              </a:defRPr>
            </a:lvl1pPr>
          </a:lstStyle>
          <a:p>
            <a:pPr lvl="0"/>
            <a:r>
              <a:rPr lang="en-US" dirty="0" smtClean="0"/>
              <a:t>C-TRACK 50 Presentation Title</a:t>
            </a:r>
            <a:endParaRPr lang="en-US" dirty="0"/>
          </a:p>
        </p:txBody>
      </p:sp>
      <p:sp>
        <p:nvSpPr>
          <p:cNvPr id="3" name="Subtitle 2"/>
          <p:cNvSpPr>
            <a:spLocks noGrp="1"/>
          </p:cNvSpPr>
          <p:nvPr>
            <p:ph type="subTitle" idx="1" hasCustomPrompt="1"/>
          </p:nvPr>
        </p:nvSpPr>
        <p:spPr>
          <a:xfrm>
            <a:off x="1743075" y="2647950"/>
            <a:ext cx="3371850" cy="514350"/>
          </a:xfrm>
          <a:prstGeom prst="rect">
            <a:avLst/>
          </a:prstGeom>
        </p:spPr>
        <p:txBody>
          <a:bodyPr>
            <a:normAutofit/>
          </a:bodyPr>
          <a:lstStyle>
            <a:lvl1pPr marL="0" indent="0" algn="ctr">
              <a:buNone/>
              <a:defRPr sz="2100" b="1" i="1" baseline="0">
                <a:solidFill>
                  <a:schemeClr val="accent1">
                    <a:lumMod val="75000"/>
                  </a:schemeClr>
                </a:solidFill>
                <a:effectLst/>
                <a:latin typeface="Cambria" pitchFamily="18"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C-TRACK 50 subtitle</a:t>
            </a:r>
            <a:endParaRPr lang="en-US" dirty="0"/>
          </a:p>
        </p:txBody>
      </p:sp>
      <p:sp>
        <p:nvSpPr>
          <p:cNvPr id="7" name="Text Placeholder 22"/>
          <p:cNvSpPr>
            <a:spLocks noGrp="1"/>
          </p:cNvSpPr>
          <p:nvPr>
            <p:ph type="body" sz="quarter" idx="14" hasCustomPrompt="1"/>
          </p:nvPr>
        </p:nvSpPr>
        <p:spPr>
          <a:xfrm>
            <a:off x="1743075" y="3409950"/>
            <a:ext cx="3371849" cy="323850"/>
          </a:xfrm>
          <a:prstGeom prst="rect">
            <a:avLst/>
          </a:prstGeom>
        </p:spPr>
        <p:txBody>
          <a:bodyPr>
            <a:noAutofit/>
          </a:bodyPr>
          <a:lstStyle>
            <a:lvl1pPr marL="0" indent="0" algn="ctr" defTabSz="685800" rtl="0" eaLnBrk="1" latinLnBrk="0" hangingPunct="1">
              <a:spcBef>
                <a:spcPct val="20000"/>
              </a:spcBef>
              <a:buFont typeface="Arial" pitchFamily="34" charset="0"/>
              <a:buNone/>
              <a:defRPr lang="en-US" sz="1200" b="0" kern="1200" baseline="0" dirty="0" smtClean="0">
                <a:solidFill>
                  <a:srgbClr val="5D5D5D"/>
                </a:solidFill>
                <a:effectLst/>
                <a:latin typeface="Arial" pitchFamily="34" charset="0"/>
                <a:ea typeface="+mn-ea"/>
                <a:cs typeface="Arial" pitchFamily="34" charset="0"/>
              </a:defRPr>
            </a:lvl1pPr>
          </a:lstStyle>
          <a:p>
            <a:pPr lvl="0"/>
            <a:r>
              <a:rPr lang="en-US" dirty="0" smtClean="0"/>
              <a:t>Presenters</a:t>
            </a:r>
          </a:p>
        </p:txBody>
      </p:sp>
      <p:sp>
        <p:nvSpPr>
          <p:cNvPr id="8" name="Content Placeholder 10"/>
          <p:cNvSpPr>
            <a:spLocks noGrp="1"/>
          </p:cNvSpPr>
          <p:nvPr>
            <p:ph sz="quarter" idx="15" hasCustomPrompt="1"/>
          </p:nvPr>
        </p:nvSpPr>
        <p:spPr>
          <a:xfrm>
            <a:off x="342900" y="4552950"/>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26570924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028701"/>
            <a:ext cx="3714750" cy="3394472"/>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dirty="0" smtClean="0"/>
              <a:t>Click to edit Master text styles</a:t>
            </a:r>
          </a:p>
          <a:p>
            <a:pPr lvl="1"/>
            <a:r>
              <a:rPr lang="en-GB" noProof="0" dirty="0" smtClean="0"/>
              <a:t> Second level</a:t>
            </a:r>
          </a:p>
          <a:p>
            <a:pPr lvl="2"/>
            <a:r>
              <a:rPr lang="en-GB" noProof="0" dirty="0" smtClean="0"/>
              <a:t>Third level</a:t>
            </a:r>
          </a:p>
          <a:p>
            <a:pPr lvl="3"/>
            <a:r>
              <a:rPr lang="en-GB" noProof="0" dirty="0" smtClean="0"/>
              <a:t>Fourth level</a:t>
            </a:r>
          </a:p>
          <a:p>
            <a:pPr lvl="4"/>
            <a:endParaRPr lang="en-GB" noProof="0" dirty="0"/>
          </a:p>
        </p:txBody>
      </p:sp>
      <p:sp>
        <p:nvSpPr>
          <p:cNvPr id="5" name="Picture Placeholder 4"/>
          <p:cNvSpPr>
            <a:spLocks noGrp="1"/>
          </p:cNvSpPr>
          <p:nvPr>
            <p:ph type="pic" sz="quarter" idx="17"/>
          </p:nvPr>
        </p:nvSpPr>
        <p:spPr>
          <a:xfrm>
            <a:off x="4057650" y="3086100"/>
            <a:ext cx="2400300" cy="1314450"/>
          </a:xfrm>
          <a:prstGeom prst="rect">
            <a:avLst/>
          </a:prstGeom>
        </p:spPr>
        <p:txBody>
          <a:bodyPr/>
          <a:lstStyle>
            <a:lvl1pPr>
              <a:defRPr sz="1400">
                <a:solidFill>
                  <a:schemeClr val="accent1">
                    <a:lumMod val="50000"/>
                  </a:schemeClr>
                </a:solidFill>
                <a:latin typeface="+mn-lt"/>
              </a:defRPr>
            </a:lvl1pPr>
          </a:lstStyle>
          <a:p>
            <a:endParaRPr lang="el-GR"/>
          </a:p>
        </p:txBody>
      </p:sp>
      <p:sp>
        <p:nvSpPr>
          <p:cNvPr id="9" name="SmartArt Placeholder 8"/>
          <p:cNvSpPr>
            <a:spLocks noGrp="1"/>
          </p:cNvSpPr>
          <p:nvPr>
            <p:ph type="dgm" sz="quarter" idx="18"/>
          </p:nvPr>
        </p:nvSpPr>
        <p:spPr>
          <a:xfrm>
            <a:off x="4057650" y="1028700"/>
            <a:ext cx="2400300" cy="1943100"/>
          </a:xfrm>
          <a:prstGeom prst="rect">
            <a:avLst/>
          </a:prstGeom>
        </p:spPr>
        <p:txBody>
          <a:bodyPr/>
          <a:lstStyle>
            <a:lvl1pPr>
              <a:defRPr sz="1400">
                <a:solidFill>
                  <a:schemeClr val="accent1">
                    <a:lumMod val="50000"/>
                  </a:schemeClr>
                </a:solidFill>
                <a:latin typeface="+mn-lt"/>
              </a:defRPr>
            </a:lvl1pPr>
          </a:lstStyle>
          <a:p>
            <a:endParaRPr lang="el-GR"/>
          </a:p>
        </p:txBody>
      </p:sp>
      <p:sp>
        <p:nvSpPr>
          <p:cNvPr id="11"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t>‹#›</a:t>
            </a:fld>
            <a:endParaRPr lang="en-US"/>
          </a:p>
        </p:txBody>
      </p:sp>
      <p:sp>
        <p:nvSpPr>
          <p:cNvPr id="8"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j-lt"/>
              </a:defRPr>
            </a:lvl1pPr>
          </a:lstStyle>
          <a:p>
            <a:r>
              <a:rPr lang="en-US" dirty="0" smtClean="0"/>
              <a:t>Click to edit Title</a:t>
            </a:r>
            <a:endParaRPr lang="el-GR" dirty="0"/>
          </a:p>
        </p:txBody>
      </p:sp>
      <p:sp>
        <p:nvSpPr>
          <p:cNvPr id="12"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252851020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028701"/>
            <a:ext cx="6172200" cy="3394472"/>
          </a:xfrm>
          <a:prstGeom prst="rect">
            <a:avLst/>
          </a:prstGeom>
        </p:spPr>
        <p:txBody>
          <a:bodyPr/>
          <a:lstStyle>
            <a:lvl1pPr marL="0" indent="0">
              <a:buFontTx/>
              <a:buNone/>
              <a:defRPr sz="1400">
                <a:solidFill>
                  <a:schemeClr val="accent1">
                    <a:lumMod val="50000"/>
                  </a:schemeClr>
                </a:solidFill>
                <a:latin typeface="+mn-lt"/>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smtClean="0"/>
              <a:t>Click to edit Master text styles</a:t>
            </a:r>
          </a:p>
          <a:p>
            <a:pPr lvl="1"/>
            <a:r>
              <a:rPr lang="en-GB" noProof="0" smtClean="0"/>
              <a:t> Second level</a:t>
            </a:r>
          </a:p>
          <a:p>
            <a:pPr lvl="2"/>
            <a:r>
              <a:rPr lang="en-GB" noProof="0" smtClean="0"/>
              <a:t>Third level</a:t>
            </a:r>
          </a:p>
          <a:p>
            <a:pPr lvl="3"/>
            <a:r>
              <a:rPr lang="en-GB" noProof="0" smtClean="0"/>
              <a:t>Fourth level</a:t>
            </a:r>
          </a:p>
          <a:p>
            <a:pPr lvl="4"/>
            <a:endParaRPr lang="en-GB" noProof="0"/>
          </a:p>
        </p:txBody>
      </p:sp>
      <p:sp>
        <p:nvSpPr>
          <p:cNvPr id="4"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t>‹#›</a:t>
            </a:fld>
            <a:endParaRPr lang="en-US"/>
          </a:p>
        </p:txBody>
      </p:sp>
      <p:sp>
        <p:nvSpPr>
          <p:cNvPr id="19"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j-lt"/>
              </a:defRPr>
            </a:lvl1pPr>
          </a:lstStyle>
          <a:p>
            <a:r>
              <a:rPr lang="en-US" dirty="0" smtClean="0"/>
              <a:t>Click to edit Title</a:t>
            </a:r>
            <a:endParaRPr lang="el-GR" dirty="0"/>
          </a:p>
        </p:txBody>
      </p:sp>
      <p:sp>
        <p:nvSpPr>
          <p:cNvPr id="8"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028701"/>
            <a:ext cx="3714750" cy="3394472"/>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dirty="0" smtClean="0"/>
              <a:t>Click to edit Master text styles</a:t>
            </a:r>
          </a:p>
          <a:p>
            <a:pPr lvl="1"/>
            <a:r>
              <a:rPr lang="en-GB" noProof="0" dirty="0" smtClean="0"/>
              <a:t> Second level</a:t>
            </a:r>
          </a:p>
          <a:p>
            <a:pPr lvl="2"/>
            <a:r>
              <a:rPr lang="en-GB" noProof="0" dirty="0" smtClean="0"/>
              <a:t>Third level</a:t>
            </a:r>
          </a:p>
          <a:p>
            <a:pPr lvl="3"/>
            <a:r>
              <a:rPr lang="en-GB" noProof="0" dirty="0" smtClean="0"/>
              <a:t>Fourth level</a:t>
            </a:r>
          </a:p>
          <a:p>
            <a:pPr lvl="4"/>
            <a:endParaRPr lang="en-GB" noProof="0" dirty="0"/>
          </a:p>
        </p:txBody>
      </p:sp>
      <p:sp>
        <p:nvSpPr>
          <p:cNvPr id="5" name="Picture Placeholder 4"/>
          <p:cNvSpPr>
            <a:spLocks noGrp="1"/>
          </p:cNvSpPr>
          <p:nvPr>
            <p:ph type="pic" sz="quarter" idx="17"/>
          </p:nvPr>
        </p:nvSpPr>
        <p:spPr>
          <a:xfrm>
            <a:off x="4057650" y="3086100"/>
            <a:ext cx="2400300" cy="1314450"/>
          </a:xfrm>
          <a:prstGeom prst="rect">
            <a:avLst/>
          </a:prstGeom>
        </p:spPr>
        <p:txBody>
          <a:bodyPr/>
          <a:lstStyle>
            <a:lvl1pPr>
              <a:defRPr sz="1400">
                <a:solidFill>
                  <a:schemeClr val="accent1">
                    <a:lumMod val="50000"/>
                  </a:schemeClr>
                </a:solidFill>
                <a:latin typeface="+mn-lt"/>
              </a:defRPr>
            </a:lvl1pPr>
          </a:lstStyle>
          <a:p>
            <a:endParaRPr lang="el-GR"/>
          </a:p>
        </p:txBody>
      </p:sp>
      <p:sp>
        <p:nvSpPr>
          <p:cNvPr id="9" name="SmartArt Placeholder 8"/>
          <p:cNvSpPr>
            <a:spLocks noGrp="1"/>
          </p:cNvSpPr>
          <p:nvPr>
            <p:ph type="dgm" sz="quarter" idx="18"/>
          </p:nvPr>
        </p:nvSpPr>
        <p:spPr>
          <a:xfrm>
            <a:off x="4057650" y="1028700"/>
            <a:ext cx="2400300" cy="1943100"/>
          </a:xfrm>
          <a:prstGeom prst="rect">
            <a:avLst/>
          </a:prstGeom>
        </p:spPr>
        <p:txBody>
          <a:bodyPr/>
          <a:lstStyle>
            <a:lvl1pPr>
              <a:defRPr sz="1400">
                <a:solidFill>
                  <a:schemeClr val="accent1">
                    <a:lumMod val="50000"/>
                  </a:schemeClr>
                </a:solidFill>
                <a:latin typeface="+mn-lt"/>
              </a:defRPr>
            </a:lvl1pPr>
          </a:lstStyle>
          <a:p>
            <a:endParaRPr lang="el-GR"/>
          </a:p>
        </p:txBody>
      </p:sp>
      <p:sp>
        <p:nvSpPr>
          <p:cNvPr id="11"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t>‹#›</a:t>
            </a:fld>
            <a:endParaRPr lang="en-US"/>
          </a:p>
        </p:txBody>
      </p:sp>
      <p:sp>
        <p:nvSpPr>
          <p:cNvPr id="8"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j-lt"/>
              </a:defRPr>
            </a:lvl1pPr>
          </a:lstStyle>
          <a:p>
            <a:r>
              <a:rPr lang="en-US" dirty="0" smtClean="0"/>
              <a:t>Click to edit Title</a:t>
            </a:r>
            <a:endParaRPr lang="el-GR" dirty="0"/>
          </a:p>
        </p:txBody>
      </p:sp>
      <p:sp>
        <p:nvSpPr>
          <p:cNvPr id="12"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179781255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ontents">
    <p:spTree>
      <p:nvGrpSpPr>
        <p:cNvPr id="1" name=""/>
        <p:cNvGrpSpPr/>
        <p:nvPr/>
      </p:nvGrpSpPr>
      <p:grpSpPr>
        <a:xfrm>
          <a:off x="0" y="0"/>
          <a:ext cx="0" cy="0"/>
          <a:chOff x="0" y="0"/>
          <a:chExt cx="0" cy="0"/>
        </a:xfrm>
      </p:grpSpPr>
      <p:sp>
        <p:nvSpPr>
          <p:cNvPr id="8" name="Flowchart: Delay 7"/>
          <p:cNvSpPr/>
          <p:nvPr userDrawn="1"/>
        </p:nvSpPr>
        <p:spPr>
          <a:xfrm rot="10800000">
            <a:off x="57151" y="1371600"/>
            <a:ext cx="457200" cy="2743200"/>
          </a:xfrm>
          <a:prstGeom prst="flowChartDelay">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16" name="Text Placeholder 15"/>
          <p:cNvSpPr>
            <a:spLocks noGrp="1"/>
          </p:cNvSpPr>
          <p:nvPr>
            <p:ph type="body" sz="quarter" idx="17" hasCustomPrompt="1"/>
          </p:nvPr>
        </p:nvSpPr>
        <p:spPr>
          <a:xfrm rot="16200000">
            <a:off x="-771524" y="2543175"/>
            <a:ext cx="2228850" cy="342900"/>
          </a:xfrm>
          <a:prstGeom prst="rect">
            <a:avLst/>
          </a:prstGeom>
        </p:spPr>
        <p:txBody>
          <a:bodyPr/>
          <a:lstStyle>
            <a:lvl1pPr marL="0" indent="0" algn="ctr">
              <a:buNone/>
              <a:defRPr sz="1350" baseline="0">
                <a:solidFill>
                  <a:schemeClr val="bg1"/>
                </a:solidFill>
                <a:latin typeface="Cambria" pitchFamily="18"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add subtitle</a:t>
            </a:r>
          </a:p>
        </p:txBody>
      </p:sp>
      <p:sp>
        <p:nvSpPr>
          <p:cNvPr id="22" name="Content Placeholder 2"/>
          <p:cNvSpPr>
            <a:spLocks noGrp="1"/>
          </p:cNvSpPr>
          <p:nvPr>
            <p:ph idx="1"/>
          </p:nvPr>
        </p:nvSpPr>
        <p:spPr>
          <a:xfrm>
            <a:off x="800100" y="1028701"/>
            <a:ext cx="3143250" cy="3394472"/>
          </a:xfrm>
          <a:prstGeom prst="rect">
            <a:avLst/>
          </a:prstGeom>
        </p:spPr>
        <p:txBody>
          <a:bodyPr/>
          <a:lstStyle>
            <a:lvl1pPr marL="0" indent="0">
              <a:buFontTx/>
              <a:buNone/>
              <a:defRPr sz="1400">
                <a:solidFill>
                  <a:schemeClr val="accent1">
                    <a:lumMod val="50000"/>
                  </a:schemeClr>
                </a:solidFill>
                <a:latin typeface="+mn-lt"/>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dirty="0" smtClean="0"/>
              <a:t>Click to edit Master text styles</a:t>
            </a:r>
          </a:p>
          <a:p>
            <a:pPr lvl="1"/>
            <a:r>
              <a:rPr lang="en-GB" noProof="0" dirty="0" smtClean="0"/>
              <a:t> Second level</a:t>
            </a:r>
          </a:p>
          <a:p>
            <a:pPr lvl="2"/>
            <a:r>
              <a:rPr lang="en-GB" noProof="0" dirty="0" smtClean="0"/>
              <a:t>Third level</a:t>
            </a:r>
          </a:p>
          <a:p>
            <a:pPr lvl="3"/>
            <a:r>
              <a:rPr lang="en-GB" noProof="0" dirty="0" smtClean="0"/>
              <a:t>Fourth level</a:t>
            </a:r>
          </a:p>
          <a:p>
            <a:pPr lvl="4"/>
            <a:endParaRPr lang="en-GB" noProof="0" dirty="0"/>
          </a:p>
        </p:txBody>
      </p:sp>
      <p:sp>
        <p:nvSpPr>
          <p:cNvPr id="24" name="SmartArt Placeholder 23"/>
          <p:cNvSpPr>
            <a:spLocks noGrp="1"/>
          </p:cNvSpPr>
          <p:nvPr>
            <p:ph type="dgm" sz="quarter" idx="18"/>
          </p:nvPr>
        </p:nvSpPr>
        <p:spPr>
          <a:xfrm>
            <a:off x="4229100" y="1028700"/>
            <a:ext cx="2343150" cy="3371850"/>
          </a:xfrm>
          <a:prstGeom prst="rect">
            <a:avLst/>
          </a:prstGeom>
        </p:spPr>
        <p:txBody>
          <a:bodyPr/>
          <a:lstStyle>
            <a:lvl1pPr>
              <a:defRPr sz="1400">
                <a:solidFill>
                  <a:schemeClr val="accent1">
                    <a:lumMod val="50000"/>
                  </a:schemeClr>
                </a:solidFill>
                <a:latin typeface="+mn-lt"/>
              </a:defRPr>
            </a:lvl1pPr>
          </a:lstStyle>
          <a:p>
            <a:endParaRPr lang="el-GR"/>
          </a:p>
        </p:txBody>
      </p:sp>
      <p:sp>
        <p:nvSpPr>
          <p:cNvPr id="11"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t>‹#›</a:t>
            </a:fld>
            <a:endParaRPr lang="en-US"/>
          </a:p>
        </p:txBody>
      </p:sp>
      <p:sp>
        <p:nvSpPr>
          <p:cNvPr id="10"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j-lt"/>
              </a:defRPr>
            </a:lvl1pPr>
          </a:lstStyle>
          <a:p>
            <a:r>
              <a:rPr lang="en-US" dirty="0" smtClean="0"/>
              <a:t>Click to edit Title</a:t>
            </a:r>
            <a:endParaRPr lang="el-GR" dirty="0"/>
          </a:p>
        </p:txBody>
      </p:sp>
      <p:sp>
        <p:nvSpPr>
          <p:cNvPr id="12"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201035218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ontents">
    <p:spTree>
      <p:nvGrpSpPr>
        <p:cNvPr id="1" name=""/>
        <p:cNvGrpSpPr/>
        <p:nvPr/>
      </p:nvGrpSpPr>
      <p:grpSpPr>
        <a:xfrm>
          <a:off x="0" y="0"/>
          <a:ext cx="0" cy="0"/>
          <a:chOff x="0" y="0"/>
          <a:chExt cx="0" cy="0"/>
        </a:xfrm>
      </p:grpSpPr>
      <p:sp>
        <p:nvSpPr>
          <p:cNvPr id="7"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t>‹#›</a:t>
            </a:fld>
            <a:endParaRPr lang="en-US"/>
          </a:p>
        </p:txBody>
      </p:sp>
      <p:sp>
        <p:nvSpPr>
          <p:cNvPr id="5"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j-lt"/>
              </a:defRPr>
            </a:lvl1pPr>
          </a:lstStyle>
          <a:p>
            <a:r>
              <a:rPr lang="en-US" dirty="0" smtClean="0"/>
              <a:t>Click to edit Title</a:t>
            </a:r>
            <a:endParaRPr lang="el-GR" dirty="0"/>
          </a:p>
        </p:txBody>
      </p:sp>
      <p:sp>
        <p:nvSpPr>
          <p:cNvPr id="8"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21535445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6314" y="171450"/>
            <a:ext cx="6400800" cy="569214"/>
          </a:xfrm>
          <a:prstGeom prst="rect">
            <a:avLst/>
          </a:prstGeom>
        </p:spPr>
        <p:txBody>
          <a:bodyPr lIns="68580" tIns="34290" rIns="68580" bIns="34290"/>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a:xfrm>
            <a:off x="4343400" y="4803738"/>
            <a:ext cx="2283714" cy="274320"/>
          </a:xfrm>
          <a:prstGeom prst="rect">
            <a:avLst/>
          </a:prstGeom>
        </p:spPr>
        <p:txBody>
          <a:bodyPr lIns="68580" tIns="34290" rIns="68580" bIns="34290"/>
          <a:lstStyle/>
          <a:p>
            <a:fld id="{E3696F3C-259A-4CF1-A343-B217C16025DB}" type="datetimeFigureOut">
              <a:rPr lang="en-US" smtClean="0"/>
              <a:t>11/12/2018</a:t>
            </a:fld>
            <a:endParaRPr lang="en-US"/>
          </a:p>
        </p:txBody>
      </p:sp>
      <p:sp>
        <p:nvSpPr>
          <p:cNvPr id="6" name="Slide Number Placeholder 5"/>
          <p:cNvSpPr>
            <a:spLocks noGrp="1"/>
          </p:cNvSpPr>
          <p:nvPr>
            <p:ph type="sldNum" sz="quarter" idx="12"/>
          </p:nvPr>
        </p:nvSpPr>
        <p:spPr>
          <a:xfrm>
            <a:off x="3271266" y="769779"/>
            <a:ext cx="342900" cy="330994"/>
          </a:xfrm>
        </p:spPr>
        <p:txBody>
          <a:bodyPr/>
          <a:lstStyle/>
          <a:p>
            <a:fld id="{DDA8C3A7-4688-483D-9659-086F84A7A61A}" type="slidenum">
              <a:rPr lang="en-US" smtClean="0"/>
              <a:t>‹#›</a:t>
            </a:fld>
            <a:endParaRPr lang="en-US"/>
          </a:p>
        </p:txBody>
      </p:sp>
      <p:sp>
        <p:nvSpPr>
          <p:cNvPr id="8" name="Content Placeholder 7"/>
          <p:cNvSpPr>
            <a:spLocks noGrp="1"/>
          </p:cNvSpPr>
          <p:nvPr>
            <p:ph sz="quarter" idx="1"/>
          </p:nvPr>
        </p:nvSpPr>
        <p:spPr>
          <a:xfrm>
            <a:off x="226314" y="1145286"/>
            <a:ext cx="6377940" cy="3429000"/>
          </a:xfrm>
          <a:prstGeom prst="rect">
            <a:avLst/>
          </a:prstGeom>
        </p:spPr>
        <p:txBody>
          <a:bodyPr lIns="68580" tIns="34290" rIns="68580" bIns="34290"/>
          <a:lstStyle>
            <a:lvl1pPr>
              <a:defRPr>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9088603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3200400" y="3181350"/>
            <a:ext cx="2914650" cy="914400"/>
          </a:xfrm>
          <a:prstGeom prst="rect">
            <a:avLst/>
          </a:prstGeom>
          <a:ln w="6350">
            <a:solidFill>
              <a:srgbClr val="1E3565"/>
            </a:solidFill>
            <a:prstDash val="lgDash"/>
          </a:ln>
        </p:spPr>
        <p:txBody>
          <a:bodyPr anchor="t"/>
          <a:lstStyle>
            <a:lvl1pPr marL="0" indent="0" algn="l">
              <a:buNone/>
              <a:defRPr sz="1200" i="1">
                <a:solidFill>
                  <a:schemeClr val="tx1">
                    <a:lumMod val="65000"/>
                    <a:lumOff val="35000"/>
                  </a:schemeClr>
                </a:solidFill>
                <a:latin typeface="+mn-lt"/>
                <a:cs typeface="Arial" pitchFamily="34" charset="0"/>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r>
              <a:rPr lang="en-US" sz="2100" i="1" dirty="0" smtClean="0">
                <a:latin typeface="DaunPenh" pitchFamily="2" charset="0"/>
                <a:cs typeface="DaunPenh" pitchFamily="2" charset="0"/>
              </a:rPr>
              <a:t>Name: … Email: …</a:t>
            </a:r>
          </a:p>
        </p:txBody>
      </p:sp>
      <p:sp>
        <p:nvSpPr>
          <p:cNvPr id="10" name="Rectangle 9"/>
          <p:cNvSpPr/>
          <p:nvPr userDrawn="1"/>
        </p:nvSpPr>
        <p:spPr>
          <a:xfrm>
            <a:off x="1600200" y="1809750"/>
            <a:ext cx="1932260" cy="473206"/>
          </a:xfrm>
          <a:prstGeom prst="rect">
            <a:avLst/>
          </a:prstGeom>
          <a:noFill/>
        </p:spPr>
        <p:txBody>
          <a:bodyPr wrap="none" lIns="68580" tIns="34290" rIns="68580" bIns="34290">
            <a:spAutoFit/>
            <a:scene3d>
              <a:camera prst="orthographicFront">
                <a:rot lat="0" lon="0" rev="0"/>
              </a:camera>
              <a:lightRig rig="glow" dir="t">
                <a:rot lat="0" lon="0" rev="3600000"/>
              </a:lightRig>
            </a:scene3d>
            <a:sp3d prstMaterial="softEdge">
              <a:contourClr>
                <a:schemeClr val="accent4">
                  <a:alpha val="95000"/>
                </a:schemeClr>
              </a:contourClr>
            </a:sp3d>
          </a:bodyPr>
          <a:lstStyle/>
          <a:p>
            <a:pPr algn="ctr"/>
            <a:r>
              <a:rPr lang="en-US" sz="2625" b="1" cap="none" spc="0" baseline="0" dirty="0" smtClean="0">
                <a:ln w="0">
                  <a:noFill/>
                  <a:prstDash val="solid"/>
                </a:ln>
                <a:solidFill>
                  <a:schemeClr val="accent1">
                    <a:lumMod val="50000"/>
                  </a:schemeClr>
                </a:solidFill>
                <a:effectLst/>
                <a:latin typeface="Arial" pitchFamily="34" charset="0"/>
              </a:rPr>
              <a:t>Thank you!</a:t>
            </a:r>
            <a:endParaRPr lang="en-US" sz="2625" b="1" cap="none" spc="0" baseline="0" dirty="0">
              <a:ln w="0">
                <a:noFill/>
                <a:prstDash val="solid"/>
              </a:ln>
              <a:solidFill>
                <a:schemeClr val="accent1">
                  <a:lumMod val="50000"/>
                </a:schemeClr>
              </a:solidFill>
              <a:effectLst/>
              <a:latin typeface="Arial" pitchFamily="34" charset="0"/>
            </a:endParaRPr>
          </a:p>
        </p:txBody>
      </p:sp>
      <p:sp>
        <p:nvSpPr>
          <p:cNvPr id="7" name="Content Placeholder 10"/>
          <p:cNvSpPr>
            <a:spLocks noGrp="1"/>
          </p:cNvSpPr>
          <p:nvPr>
            <p:ph sz="quarter" idx="15" hasCustomPrompt="1"/>
          </p:nvPr>
        </p:nvSpPr>
        <p:spPr>
          <a:xfrm>
            <a:off x="342900" y="4552950"/>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23687066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597819"/>
            <a:ext cx="5829300" cy="1102519"/>
          </a:xfrm>
          <a:prstGeom prst="rect">
            <a:avLst/>
          </a:prstGeom>
        </p:spPr>
        <p:txBody>
          <a:bodyPr lIns="68580" tIns="34290" rIns="68580" bIns="34290"/>
          <a:lstStyle/>
          <a:p>
            <a:r>
              <a:rPr lang="en-US" smtClean="0"/>
              <a:t>Click to edit Master title style</a:t>
            </a:r>
            <a:endParaRPr lang="en-US"/>
          </a:p>
        </p:txBody>
      </p:sp>
      <p:sp>
        <p:nvSpPr>
          <p:cNvPr id="3" name="Subtitle 2"/>
          <p:cNvSpPr>
            <a:spLocks noGrp="1"/>
          </p:cNvSpPr>
          <p:nvPr>
            <p:ph type="subTitle" idx="1"/>
          </p:nvPr>
        </p:nvSpPr>
        <p:spPr>
          <a:xfrm>
            <a:off x="1028700" y="2914650"/>
            <a:ext cx="4800600" cy="1314450"/>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342900" y="4767263"/>
            <a:ext cx="1600200" cy="273844"/>
          </a:xfrm>
          <a:prstGeom prst="rect">
            <a:avLst/>
          </a:prstGeom>
        </p:spPr>
        <p:txBody>
          <a:bodyPr lIns="68580" tIns="34290" rIns="68580" bIns="34290"/>
          <a:lstStyle/>
          <a:p>
            <a:fld id="{1D8BD707-D9CF-40AE-B4C6-C98DA3205C09}" type="datetimeFigureOut">
              <a:rPr lang="en-US" smtClean="0"/>
              <a:pPr/>
              <a:t>11/12/2018</a:t>
            </a:fld>
            <a:endParaRPr lang="en-US"/>
          </a:p>
        </p:txBody>
      </p:sp>
      <p:sp>
        <p:nvSpPr>
          <p:cNvPr id="5" name="Footer Placeholder 4"/>
          <p:cNvSpPr>
            <a:spLocks noGrp="1"/>
          </p:cNvSpPr>
          <p:nvPr>
            <p:ph type="ftr" sz="quarter" idx="11"/>
          </p:nvPr>
        </p:nvSpPr>
        <p:spPr>
          <a:xfrm>
            <a:off x="2343150" y="4767263"/>
            <a:ext cx="2171700" cy="273844"/>
          </a:xfrm>
          <a:prstGeom prst="rect">
            <a:avLst/>
          </a:prstGeom>
        </p:spPr>
        <p:txBody>
          <a:bodyPr lIns="68580" tIns="34290" rIns="68580" bIns="34290"/>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63143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743075" y="2647950"/>
            <a:ext cx="3371850" cy="514350"/>
          </a:xfrm>
          <a:prstGeom prst="rect">
            <a:avLst/>
          </a:prstGeom>
        </p:spPr>
        <p:txBody>
          <a:bodyPr>
            <a:normAutofit/>
          </a:bodyPr>
          <a:lstStyle>
            <a:lvl1pPr marL="0" indent="0" algn="ctr">
              <a:buNone/>
              <a:defRPr sz="2100" b="1" i="1" baseline="0">
                <a:solidFill>
                  <a:schemeClr val="accent1"/>
                </a:solidFill>
                <a:effectLst/>
                <a:latin typeface="+mn-lt"/>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C-Track 50 subtitle</a:t>
            </a:r>
            <a:endParaRPr lang="en-US" dirty="0"/>
          </a:p>
        </p:txBody>
      </p:sp>
      <p:sp>
        <p:nvSpPr>
          <p:cNvPr id="7" name="Text Placeholder 22"/>
          <p:cNvSpPr>
            <a:spLocks noGrp="1"/>
          </p:cNvSpPr>
          <p:nvPr>
            <p:ph type="body" sz="quarter" idx="14" hasCustomPrompt="1"/>
          </p:nvPr>
        </p:nvSpPr>
        <p:spPr>
          <a:xfrm>
            <a:off x="1743075" y="3409950"/>
            <a:ext cx="3371849" cy="323850"/>
          </a:xfrm>
          <a:prstGeom prst="rect">
            <a:avLst/>
          </a:prstGeom>
        </p:spPr>
        <p:txBody>
          <a:bodyPr>
            <a:noAutofit/>
          </a:bodyPr>
          <a:lstStyle>
            <a:lvl1pPr marL="0" indent="0" algn="ctr" defTabSz="685800" rtl="0" eaLnBrk="1" latinLnBrk="0" hangingPunct="1">
              <a:spcBef>
                <a:spcPct val="20000"/>
              </a:spcBef>
              <a:buFont typeface="Arial" pitchFamily="34" charset="0"/>
              <a:buNone/>
              <a:defRPr lang="en-US" sz="1200" b="0" kern="1200" baseline="0" dirty="0" smtClean="0">
                <a:solidFill>
                  <a:schemeClr val="accent3">
                    <a:lumMod val="50000"/>
                  </a:schemeClr>
                </a:solidFill>
                <a:effectLst/>
                <a:latin typeface="+mn-lt"/>
                <a:ea typeface="+mn-ea"/>
                <a:cs typeface="Arial" pitchFamily="34" charset="0"/>
              </a:defRPr>
            </a:lvl1pPr>
          </a:lstStyle>
          <a:p>
            <a:pPr lvl="0"/>
            <a:r>
              <a:rPr lang="en-US" dirty="0" smtClean="0"/>
              <a:t>Presenters</a:t>
            </a:r>
          </a:p>
        </p:txBody>
      </p:sp>
      <p:sp>
        <p:nvSpPr>
          <p:cNvPr id="8" name="Content Placeholder 10"/>
          <p:cNvSpPr>
            <a:spLocks noGrp="1"/>
          </p:cNvSpPr>
          <p:nvPr>
            <p:ph sz="quarter" idx="15" hasCustomPrompt="1"/>
          </p:nvPr>
        </p:nvSpPr>
        <p:spPr>
          <a:xfrm>
            <a:off x="342900" y="4552950"/>
            <a:ext cx="1257300" cy="285750"/>
          </a:xfrm>
          <a:prstGeom prst="rect">
            <a:avLst/>
          </a:prstGeom>
        </p:spPr>
        <p:txBody>
          <a:bodyPr/>
          <a:lstStyle>
            <a:lvl1pPr marL="0" indent="0">
              <a:buNone/>
              <a:defRPr sz="1200"/>
            </a:lvl1pPr>
          </a:lstStyle>
          <a:p>
            <a:pPr lvl="0"/>
            <a:r>
              <a:rPr lang="en-US" dirty="0" smtClean="0"/>
              <a:t>Institute logo</a:t>
            </a:r>
            <a:endParaRPr lang="en-US" dirty="0"/>
          </a:p>
        </p:txBody>
      </p:sp>
      <p:sp>
        <p:nvSpPr>
          <p:cNvPr id="6" name="Title 5"/>
          <p:cNvSpPr>
            <a:spLocks noGrp="1"/>
          </p:cNvSpPr>
          <p:nvPr>
            <p:ph type="title" hasCustomPrompt="1"/>
          </p:nvPr>
        </p:nvSpPr>
        <p:spPr>
          <a:xfrm>
            <a:off x="1143001" y="1422917"/>
            <a:ext cx="4495800" cy="1148833"/>
          </a:xfrm>
          <a:prstGeom prst="rect">
            <a:avLst/>
          </a:prstGeom>
        </p:spPr>
        <p:txBody>
          <a:bodyPr/>
          <a:lstStyle>
            <a:lvl1pPr>
              <a:defRPr sz="3600" baseline="0">
                <a:solidFill>
                  <a:schemeClr val="accent1">
                    <a:lumMod val="75000"/>
                  </a:schemeClr>
                </a:solidFill>
                <a:latin typeface="+mn-lt"/>
              </a:defRPr>
            </a:lvl1pPr>
          </a:lstStyle>
          <a:p>
            <a:r>
              <a:rPr lang="en-US" dirty="0" smtClean="0"/>
              <a:t>C-Track 50 Presentation Title</a:t>
            </a:r>
            <a:endParaRPr lang="el-GR" dirty="0"/>
          </a:p>
        </p:txBody>
      </p:sp>
    </p:spTree>
    <p:extLst>
      <p:ext uri="{BB962C8B-B14F-4D97-AF65-F5344CB8AC3E}">
        <p14:creationId xmlns:p14="http://schemas.microsoft.com/office/powerpoint/2010/main" val="24766909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028701"/>
            <a:ext cx="6172200" cy="3394472"/>
          </a:xfrm>
          <a:prstGeom prst="rect">
            <a:avLst/>
          </a:prstGeom>
        </p:spPr>
        <p:txBody>
          <a:bodyPr/>
          <a:lstStyle>
            <a:lvl1pPr marL="0" indent="0">
              <a:buFontTx/>
              <a:buNone/>
              <a:defRPr sz="1400">
                <a:solidFill>
                  <a:schemeClr val="accent2">
                    <a:lumMod val="50000"/>
                  </a:schemeClr>
                </a:solidFill>
                <a:latin typeface="+mn-lt"/>
              </a:defRPr>
            </a:lvl1pPr>
            <a:lvl2pPr marL="557213" indent="-214313">
              <a:buFont typeface="Wingdings" pitchFamily="2" charset="2"/>
              <a:buChar char="v"/>
              <a:defRPr sz="1400">
                <a:solidFill>
                  <a:schemeClr val="accent2">
                    <a:lumMod val="50000"/>
                  </a:schemeClr>
                </a:solidFill>
                <a:latin typeface="+mn-lt"/>
              </a:defRPr>
            </a:lvl2pPr>
            <a:lvl3pPr>
              <a:defRPr sz="1400">
                <a:solidFill>
                  <a:schemeClr val="accent2">
                    <a:lumMod val="50000"/>
                  </a:schemeClr>
                </a:solidFill>
                <a:latin typeface="+mn-lt"/>
              </a:defRPr>
            </a:lvl3pPr>
            <a:lvl4pPr>
              <a:defRPr sz="1400">
                <a:solidFill>
                  <a:schemeClr val="accent2">
                    <a:lumMod val="50000"/>
                  </a:schemeClr>
                </a:solidFill>
                <a:latin typeface="+mn-lt"/>
              </a:defRPr>
            </a:lvl4pPr>
            <a:lvl5pPr marL="1371600" indent="0">
              <a:buNone/>
              <a:defRPr sz="1400">
                <a:solidFill>
                  <a:schemeClr val="accent2">
                    <a:lumMod val="50000"/>
                  </a:schemeClr>
                </a:solidFill>
                <a:latin typeface="+mn-lt"/>
              </a:defRPr>
            </a:lvl5pPr>
          </a:lstStyle>
          <a:p>
            <a:pPr lvl="0"/>
            <a:r>
              <a:rPr lang="en-GB" noProof="0" smtClean="0"/>
              <a:t>Click to edit Master text styles</a:t>
            </a:r>
          </a:p>
          <a:p>
            <a:pPr lvl="1"/>
            <a:r>
              <a:rPr lang="en-GB" noProof="0" smtClean="0"/>
              <a:t> Second level</a:t>
            </a:r>
          </a:p>
          <a:p>
            <a:pPr lvl="2"/>
            <a:r>
              <a:rPr lang="en-GB" noProof="0" smtClean="0"/>
              <a:t>Third level</a:t>
            </a:r>
          </a:p>
          <a:p>
            <a:pPr lvl="3"/>
            <a:r>
              <a:rPr lang="en-GB" noProof="0" smtClean="0"/>
              <a:t>Fourth level</a:t>
            </a:r>
          </a:p>
          <a:p>
            <a:pPr lvl="4"/>
            <a:endParaRPr lang="en-GB" noProof="0"/>
          </a:p>
        </p:txBody>
      </p:sp>
      <p:sp>
        <p:nvSpPr>
          <p:cNvPr id="4"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pPr/>
              <a:t>‹#›</a:t>
            </a:fld>
            <a:endParaRPr lang="en-US"/>
          </a:p>
        </p:txBody>
      </p:sp>
      <p:sp>
        <p:nvSpPr>
          <p:cNvPr id="19"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n-lt"/>
              </a:defRPr>
            </a:lvl1pPr>
          </a:lstStyle>
          <a:p>
            <a:r>
              <a:rPr lang="en-US" dirty="0" smtClean="0"/>
              <a:t>Click to edit Title</a:t>
            </a:r>
            <a:endParaRPr lang="el-GR" dirty="0"/>
          </a:p>
        </p:txBody>
      </p:sp>
      <p:sp>
        <p:nvSpPr>
          <p:cNvPr id="8"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17425729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ntents">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028701"/>
            <a:ext cx="3714750" cy="3394472"/>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dirty="0" smtClean="0"/>
              <a:t>Click to edit Master text styles</a:t>
            </a:r>
          </a:p>
          <a:p>
            <a:pPr lvl="1"/>
            <a:r>
              <a:rPr lang="en-GB" noProof="0" dirty="0" smtClean="0"/>
              <a:t> Second level</a:t>
            </a:r>
          </a:p>
          <a:p>
            <a:pPr lvl="2"/>
            <a:r>
              <a:rPr lang="en-GB" noProof="0" dirty="0" smtClean="0"/>
              <a:t>Third level</a:t>
            </a:r>
          </a:p>
          <a:p>
            <a:pPr lvl="3"/>
            <a:r>
              <a:rPr lang="en-GB" noProof="0" dirty="0" smtClean="0"/>
              <a:t>Fourth level</a:t>
            </a:r>
          </a:p>
          <a:p>
            <a:pPr lvl="4"/>
            <a:endParaRPr lang="en-GB" noProof="0" dirty="0"/>
          </a:p>
        </p:txBody>
      </p:sp>
      <p:sp>
        <p:nvSpPr>
          <p:cNvPr id="5" name="Picture Placeholder 4"/>
          <p:cNvSpPr>
            <a:spLocks noGrp="1"/>
          </p:cNvSpPr>
          <p:nvPr>
            <p:ph type="pic" sz="quarter" idx="17"/>
          </p:nvPr>
        </p:nvSpPr>
        <p:spPr>
          <a:xfrm>
            <a:off x="4057650" y="3086100"/>
            <a:ext cx="2400300" cy="1314450"/>
          </a:xfrm>
          <a:prstGeom prst="rect">
            <a:avLst/>
          </a:prstGeom>
        </p:spPr>
        <p:txBody>
          <a:bodyPr/>
          <a:lstStyle>
            <a:lvl1pPr>
              <a:defRPr sz="1400">
                <a:solidFill>
                  <a:schemeClr val="accent1">
                    <a:lumMod val="50000"/>
                  </a:schemeClr>
                </a:solidFill>
                <a:latin typeface="+mn-lt"/>
              </a:defRPr>
            </a:lvl1pPr>
          </a:lstStyle>
          <a:p>
            <a:endParaRPr lang="el-GR"/>
          </a:p>
        </p:txBody>
      </p:sp>
      <p:sp>
        <p:nvSpPr>
          <p:cNvPr id="9" name="SmartArt Placeholder 8"/>
          <p:cNvSpPr>
            <a:spLocks noGrp="1"/>
          </p:cNvSpPr>
          <p:nvPr>
            <p:ph type="dgm" sz="quarter" idx="18"/>
          </p:nvPr>
        </p:nvSpPr>
        <p:spPr>
          <a:xfrm>
            <a:off x="4057650" y="1028700"/>
            <a:ext cx="2400300" cy="1943100"/>
          </a:xfrm>
          <a:prstGeom prst="rect">
            <a:avLst/>
          </a:prstGeom>
        </p:spPr>
        <p:txBody>
          <a:bodyPr/>
          <a:lstStyle>
            <a:lvl1pPr>
              <a:defRPr sz="1400">
                <a:solidFill>
                  <a:schemeClr val="accent1">
                    <a:lumMod val="50000"/>
                  </a:schemeClr>
                </a:solidFill>
                <a:latin typeface="+mn-lt"/>
              </a:defRPr>
            </a:lvl1pPr>
          </a:lstStyle>
          <a:p>
            <a:endParaRPr lang="el-GR"/>
          </a:p>
        </p:txBody>
      </p:sp>
      <p:sp>
        <p:nvSpPr>
          <p:cNvPr id="11"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pPr/>
              <a:t>‹#›</a:t>
            </a:fld>
            <a:endParaRPr lang="en-US"/>
          </a:p>
        </p:txBody>
      </p:sp>
      <p:sp>
        <p:nvSpPr>
          <p:cNvPr id="8"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n-lt"/>
              </a:defRPr>
            </a:lvl1pPr>
          </a:lstStyle>
          <a:p>
            <a:r>
              <a:rPr lang="en-US" dirty="0" smtClean="0"/>
              <a:t>Click to edit Title</a:t>
            </a:r>
            <a:endParaRPr lang="el-GR" dirty="0"/>
          </a:p>
        </p:txBody>
      </p:sp>
      <p:sp>
        <p:nvSpPr>
          <p:cNvPr id="12"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9960313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ntents">
    <p:spTree>
      <p:nvGrpSpPr>
        <p:cNvPr id="1" name=""/>
        <p:cNvGrpSpPr/>
        <p:nvPr/>
      </p:nvGrpSpPr>
      <p:grpSpPr>
        <a:xfrm>
          <a:off x="0" y="0"/>
          <a:ext cx="0" cy="0"/>
          <a:chOff x="0" y="0"/>
          <a:chExt cx="0" cy="0"/>
        </a:xfrm>
      </p:grpSpPr>
      <p:sp>
        <p:nvSpPr>
          <p:cNvPr id="8" name="Flowchart: Delay 7"/>
          <p:cNvSpPr/>
          <p:nvPr userDrawn="1"/>
        </p:nvSpPr>
        <p:spPr>
          <a:xfrm rot="10800000">
            <a:off x="57151" y="1371600"/>
            <a:ext cx="457200" cy="2743200"/>
          </a:xfrm>
          <a:prstGeom prst="flowChartDelay">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16" name="Text Placeholder 15"/>
          <p:cNvSpPr>
            <a:spLocks noGrp="1"/>
          </p:cNvSpPr>
          <p:nvPr>
            <p:ph type="body" sz="quarter" idx="17" hasCustomPrompt="1"/>
          </p:nvPr>
        </p:nvSpPr>
        <p:spPr>
          <a:xfrm rot="16200000">
            <a:off x="-771524" y="2543175"/>
            <a:ext cx="2228850" cy="342900"/>
          </a:xfrm>
          <a:prstGeom prst="rect">
            <a:avLst/>
          </a:prstGeom>
        </p:spPr>
        <p:txBody>
          <a:bodyPr/>
          <a:lstStyle>
            <a:lvl1pPr marL="0" indent="0" algn="ctr">
              <a:buNone/>
              <a:defRPr sz="1350" baseline="0">
                <a:solidFill>
                  <a:schemeClr val="bg1"/>
                </a:solidFill>
                <a:latin typeface="+mn-lt"/>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add subtitle</a:t>
            </a:r>
          </a:p>
        </p:txBody>
      </p:sp>
      <p:sp>
        <p:nvSpPr>
          <p:cNvPr id="22" name="Content Placeholder 2"/>
          <p:cNvSpPr>
            <a:spLocks noGrp="1"/>
          </p:cNvSpPr>
          <p:nvPr>
            <p:ph idx="1"/>
          </p:nvPr>
        </p:nvSpPr>
        <p:spPr>
          <a:xfrm>
            <a:off x="800100" y="1028701"/>
            <a:ext cx="3143250" cy="3394472"/>
          </a:xfrm>
          <a:prstGeom prst="rect">
            <a:avLst/>
          </a:prstGeom>
        </p:spPr>
        <p:txBody>
          <a:bodyPr/>
          <a:lstStyle>
            <a:lvl1pPr marL="0" indent="0">
              <a:buFontTx/>
              <a:buNone/>
              <a:defRPr sz="1400">
                <a:solidFill>
                  <a:schemeClr val="accent1">
                    <a:lumMod val="50000"/>
                  </a:schemeClr>
                </a:solidFill>
                <a:latin typeface="+mn-lt"/>
              </a:defRPr>
            </a:lvl1pPr>
            <a:lvl2pPr marL="557213" indent="-214313">
              <a:buFont typeface="Wingdings" pitchFamily="2" charset="2"/>
              <a:buChar char="v"/>
              <a:defRPr sz="1400">
                <a:solidFill>
                  <a:schemeClr val="accent1">
                    <a:lumMod val="50000"/>
                  </a:schemeClr>
                </a:solidFill>
                <a:latin typeface="+mn-lt"/>
              </a:defRPr>
            </a:lvl2pPr>
            <a:lvl3pPr>
              <a:defRPr sz="1400">
                <a:solidFill>
                  <a:schemeClr val="accent1">
                    <a:lumMod val="50000"/>
                  </a:schemeClr>
                </a:solidFill>
                <a:latin typeface="+mn-lt"/>
              </a:defRPr>
            </a:lvl3pPr>
            <a:lvl4pPr>
              <a:defRPr sz="1400">
                <a:solidFill>
                  <a:schemeClr val="accent1">
                    <a:lumMod val="50000"/>
                  </a:schemeClr>
                </a:solidFill>
                <a:latin typeface="+mn-lt"/>
              </a:defRPr>
            </a:lvl4pPr>
            <a:lvl5pPr marL="1371600" indent="0">
              <a:buNone/>
              <a:defRPr sz="1400">
                <a:solidFill>
                  <a:schemeClr val="accent1">
                    <a:lumMod val="50000"/>
                  </a:schemeClr>
                </a:solidFill>
                <a:latin typeface="+mn-lt"/>
              </a:defRPr>
            </a:lvl5pPr>
          </a:lstStyle>
          <a:p>
            <a:pPr lvl="0"/>
            <a:r>
              <a:rPr lang="en-GB" noProof="0" dirty="0" smtClean="0"/>
              <a:t>Click to edit Master text styles</a:t>
            </a:r>
          </a:p>
          <a:p>
            <a:pPr lvl="1"/>
            <a:r>
              <a:rPr lang="en-GB" noProof="0" dirty="0" smtClean="0"/>
              <a:t> Second level</a:t>
            </a:r>
          </a:p>
          <a:p>
            <a:pPr lvl="2"/>
            <a:r>
              <a:rPr lang="en-GB" noProof="0" dirty="0" smtClean="0"/>
              <a:t>Third level</a:t>
            </a:r>
          </a:p>
          <a:p>
            <a:pPr lvl="3"/>
            <a:r>
              <a:rPr lang="en-GB" noProof="0" dirty="0" smtClean="0"/>
              <a:t>Fourth level</a:t>
            </a:r>
          </a:p>
          <a:p>
            <a:pPr lvl="4"/>
            <a:endParaRPr lang="en-GB" noProof="0" dirty="0"/>
          </a:p>
        </p:txBody>
      </p:sp>
      <p:sp>
        <p:nvSpPr>
          <p:cNvPr id="24" name="SmartArt Placeholder 23"/>
          <p:cNvSpPr>
            <a:spLocks noGrp="1"/>
          </p:cNvSpPr>
          <p:nvPr>
            <p:ph type="dgm" sz="quarter" idx="18"/>
          </p:nvPr>
        </p:nvSpPr>
        <p:spPr>
          <a:xfrm>
            <a:off x="4229100" y="1028700"/>
            <a:ext cx="2343150" cy="3371850"/>
          </a:xfrm>
          <a:prstGeom prst="rect">
            <a:avLst/>
          </a:prstGeom>
        </p:spPr>
        <p:txBody>
          <a:bodyPr/>
          <a:lstStyle>
            <a:lvl1pPr>
              <a:defRPr sz="1400">
                <a:solidFill>
                  <a:schemeClr val="accent1">
                    <a:lumMod val="50000"/>
                  </a:schemeClr>
                </a:solidFill>
                <a:latin typeface="+mn-lt"/>
              </a:defRPr>
            </a:lvl1pPr>
          </a:lstStyle>
          <a:p>
            <a:endParaRPr lang="el-GR"/>
          </a:p>
        </p:txBody>
      </p:sp>
      <p:sp>
        <p:nvSpPr>
          <p:cNvPr id="11"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pPr/>
              <a:t>‹#›</a:t>
            </a:fld>
            <a:endParaRPr lang="en-US"/>
          </a:p>
        </p:txBody>
      </p:sp>
      <p:sp>
        <p:nvSpPr>
          <p:cNvPr id="10"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n-lt"/>
              </a:defRPr>
            </a:lvl1pPr>
          </a:lstStyle>
          <a:p>
            <a:r>
              <a:rPr lang="en-US" dirty="0" smtClean="0"/>
              <a:t>Click to edit Title</a:t>
            </a:r>
            <a:endParaRPr lang="el-GR" dirty="0"/>
          </a:p>
        </p:txBody>
      </p:sp>
      <p:sp>
        <p:nvSpPr>
          <p:cNvPr id="12"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405013214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ontents">
    <p:spTree>
      <p:nvGrpSpPr>
        <p:cNvPr id="1" name=""/>
        <p:cNvGrpSpPr/>
        <p:nvPr/>
      </p:nvGrpSpPr>
      <p:grpSpPr>
        <a:xfrm>
          <a:off x="0" y="0"/>
          <a:ext cx="0" cy="0"/>
          <a:chOff x="0" y="0"/>
          <a:chExt cx="0" cy="0"/>
        </a:xfrm>
      </p:grpSpPr>
      <p:sp>
        <p:nvSpPr>
          <p:cNvPr id="7" name="Slide Number Placeholder 3"/>
          <p:cNvSpPr>
            <a:spLocks noGrp="1"/>
          </p:cNvSpPr>
          <p:nvPr>
            <p:ph type="sldNum" sz="quarter" idx="16"/>
          </p:nvPr>
        </p:nvSpPr>
        <p:spPr>
          <a:xfrm>
            <a:off x="5372100" y="4717256"/>
            <a:ext cx="1314450" cy="273844"/>
          </a:xfrm>
        </p:spPr>
        <p:txBody>
          <a:bodyPr/>
          <a:lstStyle/>
          <a:p>
            <a:fld id="{9A0622E7-5F78-4C68-B259-B08476B644CA}" type="slidenum">
              <a:rPr lang="en-US" smtClean="0"/>
              <a:pPr/>
              <a:t>‹#›</a:t>
            </a:fld>
            <a:endParaRPr lang="en-US"/>
          </a:p>
        </p:txBody>
      </p:sp>
      <p:sp>
        <p:nvSpPr>
          <p:cNvPr id="5" name="Title 18"/>
          <p:cNvSpPr>
            <a:spLocks noGrp="1"/>
          </p:cNvSpPr>
          <p:nvPr>
            <p:ph type="title" hasCustomPrompt="1"/>
          </p:nvPr>
        </p:nvSpPr>
        <p:spPr>
          <a:xfrm>
            <a:off x="76200" y="133350"/>
            <a:ext cx="3886200" cy="361950"/>
          </a:xfrm>
          <a:prstGeom prst="rect">
            <a:avLst/>
          </a:prstGeom>
        </p:spPr>
        <p:txBody>
          <a:bodyPr anchor="ctr"/>
          <a:lstStyle>
            <a:lvl1pPr algn="l">
              <a:defRPr sz="1800">
                <a:solidFill>
                  <a:schemeClr val="bg1"/>
                </a:solidFill>
                <a:latin typeface="+mn-lt"/>
              </a:defRPr>
            </a:lvl1pPr>
          </a:lstStyle>
          <a:p>
            <a:r>
              <a:rPr lang="en-US" dirty="0" smtClean="0"/>
              <a:t>Click to edit Title</a:t>
            </a:r>
            <a:endParaRPr lang="el-GR" dirty="0"/>
          </a:p>
        </p:txBody>
      </p:sp>
      <p:sp>
        <p:nvSpPr>
          <p:cNvPr id="8" name="Content Placeholder 10"/>
          <p:cNvSpPr>
            <a:spLocks noGrp="1"/>
          </p:cNvSpPr>
          <p:nvPr>
            <p:ph sz="quarter" idx="15" hasCustomPrompt="1"/>
          </p:nvPr>
        </p:nvSpPr>
        <p:spPr>
          <a:xfrm>
            <a:off x="171450" y="4711303"/>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33573668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3200400" y="3181350"/>
            <a:ext cx="2914650" cy="914400"/>
          </a:xfrm>
          <a:prstGeom prst="rect">
            <a:avLst/>
          </a:prstGeom>
          <a:ln w="6350">
            <a:solidFill>
              <a:srgbClr val="1E3565"/>
            </a:solidFill>
            <a:prstDash val="lgDash"/>
          </a:ln>
        </p:spPr>
        <p:txBody>
          <a:bodyPr anchor="t"/>
          <a:lstStyle>
            <a:lvl1pPr marL="0" indent="0" algn="l">
              <a:buNone/>
              <a:defRPr sz="1200" i="1">
                <a:solidFill>
                  <a:schemeClr val="tx1">
                    <a:lumMod val="65000"/>
                    <a:lumOff val="35000"/>
                  </a:schemeClr>
                </a:solidFill>
                <a:latin typeface="+mn-lt"/>
                <a:cs typeface="Arial" pitchFamily="34" charset="0"/>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r>
              <a:rPr lang="en-US" sz="2100" i="1" dirty="0" smtClean="0">
                <a:latin typeface="DaunPenh" pitchFamily="2" charset="0"/>
                <a:cs typeface="DaunPenh" pitchFamily="2" charset="0"/>
              </a:rPr>
              <a:t>Name: … Email: …</a:t>
            </a:r>
          </a:p>
        </p:txBody>
      </p:sp>
      <p:sp>
        <p:nvSpPr>
          <p:cNvPr id="10" name="Rectangle 9"/>
          <p:cNvSpPr/>
          <p:nvPr userDrawn="1"/>
        </p:nvSpPr>
        <p:spPr>
          <a:xfrm>
            <a:off x="1600200" y="2190750"/>
            <a:ext cx="1932260" cy="473206"/>
          </a:xfrm>
          <a:prstGeom prst="rect">
            <a:avLst/>
          </a:prstGeom>
          <a:noFill/>
        </p:spPr>
        <p:txBody>
          <a:bodyPr wrap="none" lIns="68580" tIns="34290" rIns="68580" bIns="34290">
            <a:spAutoFit/>
            <a:scene3d>
              <a:camera prst="orthographicFront">
                <a:rot lat="0" lon="0" rev="0"/>
              </a:camera>
              <a:lightRig rig="glow" dir="t">
                <a:rot lat="0" lon="0" rev="3600000"/>
              </a:lightRig>
            </a:scene3d>
            <a:sp3d prstMaterial="softEdge">
              <a:contourClr>
                <a:schemeClr val="accent4">
                  <a:alpha val="95000"/>
                </a:schemeClr>
              </a:contourClr>
            </a:sp3d>
          </a:bodyPr>
          <a:lstStyle/>
          <a:p>
            <a:pPr algn="ctr"/>
            <a:r>
              <a:rPr lang="en-US" sz="2625" b="1" cap="none" spc="0" baseline="0" dirty="0" smtClean="0">
                <a:ln w="0">
                  <a:noFill/>
                  <a:prstDash val="solid"/>
                </a:ln>
                <a:solidFill>
                  <a:schemeClr val="accent1">
                    <a:lumMod val="50000"/>
                  </a:schemeClr>
                </a:solidFill>
                <a:effectLst/>
                <a:latin typeface="Arial" pitchFamily="34" charset="0"/>
              </a:rPr>
              <a:t>Thank you!</a:t>
            </a:r>
            <a:endParaRPr lang="en-US" sz="2625" b="1" cap="none" spc="0" baseline="0" dirty="0">
              <a:ln w="0">
                <a:noFill/>
                <a:prstDash val="solid"/>
              </a:ln>
              <a:solidFill>
                <a:schemeClr val="accent1">
                  <a:lumMod val="50000"/>
                </a:schemeClr>
              </a:solidFill>
              <a:effectLst/>
              <a:latin typeface="Arial" pitchFamily="34" charset="0"/>
            </a:endParaRPr>
          </a:p>
        </p:txBody>
      </p:sp>
      <p:sp>
        <p:nvSpPr>
          <p:cNvPr id="7" name="Content Placeholder 10"/>
          <p:cNvSpPr>
            <a:spLocks noGrp="1"/>
          </p:cNvSpPr>
          <p:nvPr>
            <p:ph sz="quarter" idx="15" hasCustomPrompt="1"/>
          </p:nvPr>
        </p:nvSpPr>
        <p:spPr>
          <a:xfrm>
            <a:off x="342900" y="4552950"/>
            <a:ext cx="1257300" cy="285750"/>
          </a:xfrm>
          <a:prstGeom prst="rect">
            <a:avLst/>
          </a:prstGeom>
        </p:spPr>
        <p:txBody>
          <a:bodyPr/>
          <a:lstStyle>
            <a:lvl1pPr marL="0" indent="0">
              <a:buNone/>
              <a:defRPr sz="1200"/>
            </a:lvl1pPr>
          </a:lstStyle>
          <a:p>
            <a:pPr lvl="0"/>
            <a:r>
              <a:rPr lang="en-US" dirty="0" smtClean="0"/>
              <a:t>Institute logo</a:t>
            </a:r>
            <a:endParaRPr lang="en-US" dirty="0"/>
          </a:p>
        </p:txBody>
      </p:sp>
    </p:spTree>
    <p:extLst>
      <p:ext uri="{BB962C8B-B14F-4D97-AF65-F5344CB8AC3E}">
        <p14:creationId xmlns:p14="http://schemas.microsoft.com/office/powerpoint/2010/main" val="7241167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theme" Target="../theme/theme4.xml"/><Relationship Id="rId4"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4.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image" Target="../media/image1.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2.em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6.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p:cNvSpPr>
            <a:spLocks noGrp="1"/>
          </p:cNvSpPr>
          <p:nvPr>
            <p:ph type="sldNum" sz="quarter" idx="4"/>
          </p:nvPr>
        </p:nvSpPr>
        <p:spPr>
          <a:xfrm>
            <a:off x="114300" y="4735592"/>
            <a:ext cx="131445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A0622E7-5F78-4C68-B259-B08476B644CA}" type="slidenum">
              <a:rPr lang="en-US" smtClean="0"/>
              <a:t>‹#›</a:t>
            </a:fld>
            <a:endParaRPr lang="en-US"/>
          </a:p>
        </p:txBody>
      </p:sp>
      <p:sp>
        <p:nvSpPr>
          <p:cNvPr id="11" name="TextBox 10"/>
          <p:cNvSpPr txBox="1"/>
          <p:nvPr userDrawn="1"/>
        </p:nvSpPr>
        <p:spPr>
          <a:xfrm>
            <a:off x="4419600" y="64100"/>
            <a:ext cx="2354580" cy="507831"/>
          </a:xfrm>
          <a:prstGeom prst="rect">
            <a:avLst/>
          </a:prstGeom>
          <a:noFill/>
        </p:spPr>
        <p:txBody>
          <a:bodyPr wrap="square" rtlCol="0">
            <a:spAutoFit/>
          </a:bodyPr>
          <a:lstStyle/>
          <a:p>
            <a:pPr algn="r"/>
            <a:r>
              <a:rPr lang="en-US" sz="1350" dirty="0" smtClean="0">
                <a:solidFill>
                  <a:schemeClr val="accent1">
                    <a:lumMod val="50000"/>
                  </a:schemeClr>
                </a:solidFill>
                <a:latin typeface="+mj-lt"/>
                <a:cs typeface="Calibri" panose="020F0502020204030204" pitchFamily="34" charset="0"/>
              </a:rPr>
              <a:t>Putting Regions on Track for Carbon Neutrality by 2050</a:t>
            </a:r>
            <a:endParaRPr lang="en-US" sz="1350" dirty="0">
              <a:solidFill>
                <a:schemeClr val="accent1">
                  <a:lumMod val="50000"/>
                </a:schemeClr>
              </a:solidFill>
              <a:latin typeface="+mj-lt"/>
              <a:cs typeface="Calibri" panose="020F0502020204030204" pitchFamily="34" charset="0"/>
            </a:endParaRPr>
          </a:p>
        </p:txBody>
      </p:sp>
      <p:sp>
        <p:nvSpPr>
          <p:cNvPr id="6" name="TextBox 5"/>
          <p:cNvSpPr txBox="1"/>
          <p:nvPr/>
        </p:nvSpPr>
        <p:spPr>
          <a:xfrm>
            <a:off x="4572000" y="4705350"/>
            <a:ext cx="2171700" cy="342902"/>
          </a:xfrm>
          <a:prstGeom prst="rect">
            <a:avLst/>
          </a:prstGeom>
          <a:noFill/>
          <a:ln>
            <a:noFill/>
          </a:ln>
        </p:spPr>
        <p:txBody>
          <a:bodyPr wrap="square" lIns="0" tIns="0" rIns="0" bIns="0" numCol="1" rtlCol="0">
            <a:no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600" kern="1200" baseline="0" dirty="0" smtClean="0">
                <a:solidFill>
                  <a:prstClr val="black"/>
                </a:solidFill>
                <a:latin typeface="+mn-lt"/>
                <a:ea typeface="+mn-ea"/>
                <a:cs typeface="+mn-cs"/>
              </a:rPr>
              <a:t>This project has received funding from the European Union’s Horizon 2020 research and innovation programme under grant agreement No 784974.</a:t>
            </a:r>
            <a:endParaRPr lang="el-GR" sz="600" kern="1200" baseline="0" dirty="0" smtClean="0">
              <a:solidFill>
                <a:prstClr val="black"/>
              </a:solidFill>
              <a:latin typeface="+mn-lt"/>
              <a:ea typeface="+mn-ea"/>
              <a:cs typeface="+mn-cs"/>
            </a:endParaRPr>
          </a:p>
        </p:txBody>
      </p:sp>
      <p:pic>
        <p:nvPicPr>
          <p:cNvPr id="15" name="Picture 14" descr="http://europa.eu/about-eu/basic-information/symbols/images/flag_yellow_low.jpg"/>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114800" y="4705353"/>
            <a:ext cx="400050" cy="304084"/>
          </a:xfrm>
          <a:prstGeom prst="rect">
            <a:avLst/>
          </a:prstGeom>
          <a:noFill/>
          <a:ln>
            <a:noFill/>
          </a:ln>
        </p:spPr>
      </p:pic>
      <p:pic>
        <p:nvPicPr>
          <p:cNvPr id="7" name="Picture 6"/>
          <p:cNvPicPr>
            <a:picLocks noChangeAspect="1"/>
          </p:cNvPicPr>
          <p:nvPr userDrawn="1"/>
        </p:nvPicPr>
        <p:blipFill>
          <a:blip r:embed="rId4">
            <a:duotone>
              <a:schemeClr val="bg2">
                <a:shade val="45000"/>
                <a:satMod val="135000"/>
              </a:schemeClr>
              <a:prstClr val="white"/>
            </a:duotone>
          </a:blip>
          <a:stretch>
            <a:fillRect/>
          </a:stretch>
        </p:blipFill>
        <p:spPr>
          <a:xfrm>
            <a:off x="50801" y="716042"/>
            <a:ext cx="6807199" cy="3829050"/>
          </a:xfrm>
          <a:prstGeom prst="rect">
            <a:avLst/>
          </a:prstGeom>
        </p:spPr>
      </p:pic>
    </p:spTree>
    <p:extLst>
      <p:ext uri="{BB962C8B-B14F-4D97-AF65-F5344CB8AC3E}">
        <p14:creationId xmlns:p14="http://schemas.microsoft.com/office/powerpoint/2010/main" val="2278893529"/>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p:cNvSpPr>
            <a:spLocks noGrp="1"/>
          </p:cNvSpPr>
          <p:nvPr>
            <p:ph type="sldNum" sz="quarter" idx="4"/>
          </p:nvPr>
        </p:nvSpPr>
        <p:spPr>
          <a:xfrm>
            <a:off x="114300" y="4735592"/>
            <a:ext cx="131445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A0622E7-5F78-4C68-B259-B08476B644CA}" type="slidenum">
              <a:rPr lang="en-US" smtClean="0"/>
              <a:t>‹#›</a:t>
            </a:fld>
            <a:endParaRPr lang="en-US"/>
          </a:p>
        </p:txBody>
      </p:sp>
      <p:sp>
        <p:nvSpPr>
          <p:cNvPr id="9" name="TextBox 8"/>
          <p:cNvSpPr txBox="1"/>
          <p:nvPr userDrawn="1"/>
        </p:nvSpPr>
        <p:spPr>
          <a:xfrm>
            <a:off x="4419600" y="64100"/>
            <a:ext cx="2354580" cy="507831"/>
          </a:xfrm>
          <a:prstGeom prst="rect">
            <a:avLst/>
          </a:prstGeom>
          <a:noFill/>
        </p:spPr>
        <p:txBody>
          <a:bodyPr wrap="square" rtlCol="0">
            <a:spAutoFit/>
          </a:bodyPr>
          <a:lstStyle/>
          <a:p>
            <a:pPr marL="0" algn="r" defTabSz="914400" rtl="0" eaLnBrk="1" latinLnBrk="0" hangingPunct="1"/>
            <a:r>
              <a:rPr lang="en-US" sz="1350" kern="1200" dirty="0" smtClean="0">
                <a:solidFill>
                  <a:schemeClr val="accent1">
                    <a:lumMod val="50000"/>
                  </a:schemeClr>
                </a:solidFill>
                <a:latin typeface="+mj-lt"/>
                <a:ea typeface="+mn-ea"/>
                <a:cs typeface="Calibri" panose="020F0502020204030204" pitchFamily="34" charset="0"/>
              </a:rPr>
              <a:t>Putting Regions on Track for Carbon Neutrality by 2050</a:t>
            </a:r>
            <a:endParaRPr lang="en-US" sz="1350" kern="1200" dirty="0">
              <a:solidFill>
                <a:schemeClr val="accent1">
                  <a:lumMod val="50000"/>
                </a:schemeClr>
              </a:solidFill>
              <a:latin typeface="+mj-lt"/>
              <a:ea typeface="+mn-ea"/>
              <a:cs typeface="Calibri" panose="020F0502020204030204" pitchFamily="34" charset="0"/>
            </a:endParaRPr>
          </a:p>
        </p:txBody>
      </p:sp>
      <p:sp>
        <p:nvSpPr>
          <p:cNvPr id="13" name="TextBox 12"/>
          <p:cNvSpPr txBox="1"/>
          <p:nvPr userDrawn="1"/>
        </p:nvSpPr>
        <p:spPr>
          <a:xfrm>
            <a:off x="4572000" y="4705350"/>
            <a:ext cx="2171700" cy="342902"/>
          </a:xfrm>
          <a:prstGeom prst="rect">
            <a:avLst/>
          </a:prstGeom>
          <a:noFill/>
          <a:ln>
            <a:noFill/>
          </a:ln>
        </p:spPr>
        <p:txBody>
          <a:bodyPr wrap="square" lIns="0" tIns="0" rIns="0" bIns="0" numCol="1" rtlCol="0">
            <a:no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600" kern="1200" baseline="0" dirty="0" smtClean="0">
                <a:solidFill>
                  <a:prstClr val="black"/>
                </a:solidFill>
                <a:latin typeface="+mn-lt"/>
                <a:ea typeface="+mn-ea"/>
                <a:cs typeface="+mn-cs"/>
              </a:rPr>
              <a:t>This project has received funding from the European Union’s Horizon 2020 research and innovation programme under grant agreement No 784974.</a:t>
            </a:r>
            <a:endParaRPr lang="el-GR" sz="600" kern="1200" baseline="0" dirty="0" smtClean="0">
              <a:solidFill>
                <a:prstClr val="black"/>
              </a:solidFill>
              <a:latin typeface="+mn-lt"/>
              <a:ea typeface="+mn-ea"/>
              <a:cs typeface="+mn-cs"/>
            </a:endParaRPr>
          </a:p>
        </p:txBody>
      </p:sp>
      <p:pic>
        <p:nvPicPr>
          <p:cNvPr id="14" name="Picture 13" descr="http://europa.eu/about-eu/basic-information/symbols/images/flag_yellow_low.jpg"/>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114800" y="4705353"/>
            <a:ext cx="400050" cy="304084"/>
          </a:xfrm>
          <a:prstGeom prst="rect">
            <a:avLst/>
          </a:prstGeom>
          <a:noFill/>
          <a:ln>
            <a:noFill/>
          </a:ln>
        </p:spPr>
      </p:pic>
      <p:pic>
        <p:nvPicPr>
          <p:cNvPr id="7" name="Picture 6"/>
          <p:cNvPicPr>
            <a:picLocks noChangeAspect="1"/>
          </p:cNvPicPr>
          <p:nvPr userDrawn="1"/>
        </p:nvPicPr>
        <p:blipFill>
          <a:blip r:embed="rId5">
            <a:duotone>
              <a:schemeClr val="bg2">
                <a:shade val="45000"/>
                <a:satMod val="135000"/>
              </a:schemeClr>
              <a:prstClr val="white"/>
            </a:duotone>
          </a:blip>
          <a:stretch>
            <a:fillRect/>
          </a:stretch>
        </p:blipFill>
        <p:spPr>
          <a:xfrm>
            <a:off x="50801" y="716042"/>
            <a:ext cx="6807199" cy="3829050"/>
          </a:xfrm>
          <a:prstGeom prst="rect">
            <a:avLst/>
          </a:prstGeom>
        </p:spPr>
      </p:pic>
    </p:spTree>
    <p:extLst>
      <p:ext uri="{BB962C8B-B14F-4D97-AF65-F5344CB8AC3E}">
        <p14:creationId xmlns:p14="http://schemas.microsoft.com/office/powerpoint/2010/main" val="1862662572"/>
      </p:ext>
    </p:extLst>
  </p:cSld>
  <p:clrMap bg1="lt1" tx1="dk1" bg2="lt2" tx2="dk2" accent1="accent1" accent2="accent2" accent3="accent3" accent4="accent4" accent5="accent5" accent6="accent6" hlink="hlink" folHlink="folHlink"/>
  <p:sldLayoutIdLst>
    <p:sldLayoutId id="2147483677" r:id="rId1"/>
    <p:sldLayoutId id="2147483678" r:id="rId2"/>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p:cNvSpPr>
            <a:spLocks noGrp="1"/>
          </p:cNvSpPr>
          <p:nvPr>
            <p:ph type="sldNum" sz="quarter" idx="4"/>
          </p:nvPr>
        </p:nvSpPr>
        <p:spPr>
          <a:xfrm>
            <a:off x="114300" y="4735592"/>
            <a:ext cx="131445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A0622E7-5F78-4C68-B259-B08476B644CA}" type="slidenum">
              <a:rPr lang="en-US" smtClean="0"/>
              <a:t>‹#›</a:t>
            </a:fld>
            <a:endParaRPr lang="en-US"/>
          </a:p>
        </p:txBody>
      </p:sp>
      <p:sp>
        <p:nvSpPr>
          <p:cNvPr id="11" name="TextBox 10"/>
          <p:cNvSpPr txBox="1"/>
          <p:nvPr userDrawn="1"/>
        </p:nvSpPr>
        <p:spPr>
          <a:xfrm>
            <a:off x="4389120" y="249372"/>
            <a:ext cx="2354580" cy="507831"/>
          </a:xfrm>
          <a:prstGeom prst="rect">
            <a:avLst/>
          </a:prstGeom>
          <a:noFill/>
        </p:spPr>
        <p:txBody>
          <a:bodyPr wrap="square" rtlCol="0">
            <a:spAutoFit/>
          </a:bodyPr>
          <a:lstStyle/>
          <a:p>
            <a:pPr algn="r"/>
            <a:r>
              <a:rPr lang="en-US" sz="1350" dirty="0" smtClean="0">
                <a:solidFill>
                  <a:schemeClr val="accent1"/>
                </a:solidFill>
                <a:latin typeface="+mn-lt"/>
                <a:cs typeface="Calibri" panose="020F0502020204030204" pitchFamily="34" charset="0"/>
              </a:rPr>
              <a:t>Putting Regions on Track for Carbon Neutrality by 2050</a:t>
            </a:r>
            <a:endParaRPr lang="en-US" sz="1350" dirty="0">
              <a:solidFill>
                <a:schemeClr val="accent1"/>
              </a:solidFill>
              <a:latin typeface="+mn-lt"/>
              <a:cs typeface="Calibri" panose="020F0502020204030204" pitchFamily="34" charset="0"/>
            </a:endParaRPr>
          </a:p>
        </p:txBody>
      </p:sp>
      <p:sp>
        <p:nvSpPr>
          <p:cNvPr id="6" name="TextBox 5"/>
          <p:cNvSpPr txBox="1"/>
          <p:nvPr/>
        </p:nvSpPr>
        <p:spPr>
          <a:xfrm>
            <a:off x="4572000" y="4705350"/>
            <a:ext cx="2171700" cy="342902"/>
          </a:xfrm>
          <a:prstGeom prst="rect">
            <a:avLst/>
          </a:prstGeom>
          <a:noFill/>
          <a:ln>
            <a:noFill/>
          </a:ln>
        </p:spPr>
        <p:txBody>
          <a:bodyPr wrap="square" lIns="0" tIns="0" rIns="0" bIns="0" numCol="1" rtlCol="0">
            <a:no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600" kern="1200" baseline="0" dirty="0" smtClean="0">
                <a:solidFill>
                  <a:prstClr val="black"/>
                </a:solidFill>
                <a:latin typeface="+mn-lt"/>
                <a:ea typeface="+mn-ea"/>
                <a:cs typeface="+mn-cs"/>
              </a:rPr>
              <a:t>This project has received funding from the European Union’s Horizon 2020 research and innovation programme under grant agreement No 784974.</a:t>
            </a:r>
            <a:endParaRPr lang="el-GR" sz="600" kern="1200" baseline="0" dirty="0" smtClean="0">
              <a:solidFill>
                <a:prstClr val="black"/>
              </a:solidFill>
              <a:latin typeface="+mn-lt"/>
              <a:ea typeface="+mn-ea"/>
              <a:cs typeface="+mn-cs"/>
            </a:endParaRPr>
          </a:p>
        </p:txBody>
      </p:sp>
      <p:pic>
        <p:nvPicPr>
          <p:cNvPr id="15" name="Picture 14" descr="http://europa.eu/about-eu/basic-information/symbols/images/flag_yellow_low.jpg"/>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114800" y="4705353"/>
            <a:ext cx="400050" cy="304084"/>
          </a:xfrm>
          <a:prstGeom prst="rect">
            <a:avLst/>
          </a:prstGeom>
          <a:noFill/>
          <a:ln>
            <a:noFill/>
          </a:ln>
        </p:spPr>
      </p:pic>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844" y="57150"/>
            <a:ext cx="2133600" cy="739877"/>
          </a:xfrm>
          <a:prstGeom prst="rect">
            <a:avLst/>
          </a:prstGeom>
        </p:spPr>
      </p:pic>
      <p:grpSp>
        <p:nvGrpSpPr>
          <p:cNvPr id="8" name="Group 7"/>
          <p:cNvGrpSpPr/>
          <p:nvPr userDrawn="1"/>
        </p:nvGrpSpPr>
        <p:grpSpPr>
          <a:xfrm>
            <a:off x="381000" y="1047750"/>
            <a:ext cx="2700000" cy="3312000"/>
            <a:chOff x="228600" y="834684"/>
            <a:chExt cx="2590800" cy="3217789"/>
          </a:xfrm>
        </p:grpSpPr>
        <p:grpSp>
          <p:nvGrpSpPr>
            <p:cNvPr id="5" name="Group 4"/>
            <p:cNvGrpSpPr/>
            <p:nvPr userDrawn="1"/>
          </p:nvGrpSpPr>
          <p:grpSpPr>
            <a:xfrm>
              <a:off x="228600" y="834684"/>
              <a:ext cx="2590800" cy="3217789"/>
              <a:chOff x="114300" y="1028994"/>
              <a:chExt cx="2620482" cy="3486149"/>
            </a:xfrm>
          </p:grpSpPr>
          <p:pic>
            <p:nvPicPr>
              <p:cNvPr id="3" name="Picture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4300" y="1028994"/>
                <a:ext cx="2549724" cy="3486149"/>
              </a:xfrm>
              <a:prstGeom prst="rect">
                <a:avLst/>
              </a:prstGeom>
            </p:spPr>
          </p:pic>
          <p:sp>
            <p:nvSpPr>
              <p:cNvPr id="4" name="Rectangle 3"/>
              <p:cNvSpPr/>
              <p:nvPr userDrawn="1"/>
            </p:nvSpPr>
            <p:spPr>
              <a:xfrm>
                <a:off x="119616" y="1178513"/>
                <a:ext cx="2615166" cy="3200400"/>
              </a:xfrm>
              <a:prstGeom prst="rect">
                <a:avLst/>
              </a:prstGeom>
              <a:solidFill>
                <a:srgbClr val="FFFFFF">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2" name="Rectangle 11"/>
            <p:cNvSpPr/>
            <p:nvPr userDrawn="1"/>
          </p:nvSpPr>
          <p:spPr>
            <a:xfrm>
              <a:off x="228600" y="1087348"/>
              <a:ext cx="2571170" cy="2712459"/>
            </a:xfrm>
            <a:prstGeom prst="rect">
              <a:avLst/>
            </a:prstGeom>
            <a:solidFill>
              <a:srgbClr val="FFFFFF">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2065508008"/>
      </p:ext>
    </p:extLst>
  </p:cSld>
  <p:clrMap bg1="lt1" tx1="dk1" bg2="lt2" tx2="dk2" accent1="accent1" accent2="accent2" accent3="accent3" accent4="accent4" accent5="accent5" accent6="accent6" hlink="hlink" folHlink="folHlink"/>
  <p:sldLayoutIdLst>
    <p:sldLayoutId id="2147483698" r:id="rId1"/>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1" y="4648200"/>
            <a:ext cx="6858000" cy="514350"/>
          </a:xfrm>
          <a:prstGeom prst="rect">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
        <p:nvSpPr>
          <p:cNvPr id="11" name="Slide Number Placeholder 2"/>
          <p:cNvSpPr>
            <a:spLocks noGrp="1"/>
          </p:cNvSpPr>
          <p:nvPr>
            <p:ph type="sldNum" sz="quarter" idx="4"/>
          </p:nvPr>
        </p:nvSpPr>
        <p:spPr>
          <a:xfrm>
            <a:off x="5486400" y="4736306"/>
            <a:ext cx="1314450" cy="273844"/>
          </a:xfrm>
          <a:prstGeom prst="rect">
            <a:avLst/>
          </a:prstGeom>
        </p:spPr>
        <p:txBody>
          <a:bodyPr vert="horz" lIns="91440" tIns="45720" rIns="91440" bIns="45720" rtlCol="0" anchor="ctr"/>
          <a:lstStyle>
            <a:lvl1pPr algn="r">
              <a:defRPr sz="900">
                <a:solidFill>
                  <a:schemeClr val="bg1"/>
                </a:solidFill>
              </a:defRPr>
            </a:lvl1pPr>
          </a:lstStyle>
          <a:p>
            <a:fld id="{9A0622E7-5F78-4C68-B259-B08476B644CA}" type="slidenum">
              <a:rPr lang="en-US" smtClean="0"/>
              <a:pPr/>
              <a:t>‹#›</a:t>
            </a:fld>
            <a:endParaRPr lang="en-US" dirty="0"/>
          </a:p>
        </p:txBody>
      </p:sp>
      <p:grpSp>
        <p:nvGrpSpPr>
          <p:cNvPr id="6" name="Group 5"/>
          <p:cNvGrpSpPr/>
          <p:nvPr userDrawn="1"/>
        </p:nvGrpSpPr>
        <p:grpSpPr>
          <a:xfrm>
            <a:off x="4343400" y="1885950"/>
            <a:ext cx="2361040" cy="2819400"/>
            <a:chOff x="1526318" y="1447800"/>
            <a:chExt cx="2890963" cy="3562350"/>
          </a:xfrm>
        </p:grpSpPr>
        <p:pic>
          <p:nvPicPr>
            <p:cNvPr id="2" name="Picture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600200" y="1447800"/>
              <a:ext cx="2605456" cy="3562350"/>
            </a:xfrm>
            <a:prstGeom prst="rect">
              <a:avLst/>
            </a:prstGeom>
          </p:spPr>
        </p:pic>
        <p:sp>
          <p:nvSpPr>
            <p:cNvPr id="13" name="Rectangle 12"/>
            <p:cNvSpPr/>
            <p:nvPr userDrawn="1"/>
          </p:nvSpPr>
          <p:spPr>
            <a:xfrm>
              <a:off x="1526318" y="1600449"/>
              <a:ext cx="2890963" cy="3257051"/>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0" name="Rectangle 9"/>
          <p:cNvSpPr/>
          <p:nvPr userDrawn="1"/>
        </p:nvSpPr>
        <p:spPr>
          <a:xfrm>
            <a:off x="0" y="541020"/>
            <a:ext cx="6858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573575" y="81143"/>
            <a:ext cx="1227275" cy="425587"/>
          </a:xfrm>
          <a:prstGeom prst="rect">
            <a:avLst/>
          </a:prstGeom>
        </p:spPr>
      </p:pic>
      <p:sp>
        <p:nvSpPr>
          <p:cNvPr id="15" name="Rectangle 14"/>
          <p:cNvSpPr/>
          <p:nvPr userDrawn="1"/>
        </p:nvSpPr>
        <p:spPr>
          <a:xfrm>
            <a:off x="-1" y="594836"/>
            <a:ext cx="6858000" cy="25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1544144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Wingdings" pitchFamily="2" charset="2"/>
        <a:buChar char="v"/>
        <a:defRPr sz="12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p:cNvSpPr>
            <a:spLocks noGrp="1"/>
          </p:cNvSpPr>
          <p:nvPr>
            <p:ph type="sldNum" sz="quarter" idx="4"/>
          </p:nvPr>
        </p:nvSpPr>
        <p:spPr>
          <a:xfrm>
            <a:off x="114300" y="4735592"/>
            <a:ext cx="131445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A0622E7-5F78-4C68-B259-B08476B644CA}" type="slidenum">
              <a:rPr lang="en-US" smtClean="0"/>
              <a:t>‹#›</a:t>
            </a:fld>
            <a:endParaRPr lang="en-US"/>
          </a:p>
        </p:txBody>
      </p:sp>
      <p:sp>
        <p:nvSpPr>
          <p:cNvPr id="13" name="TextBox 12"/>
          <p:cNvSpPr txBox="1"/>
          <p:nvPr userDrawn="1"/>
        </p:nvSpPr>
        <p:spPr>
          <a:xfrm>
            <a:off x="4572000" y="4705350"/>
            <a:ext cx="2171700" cy="342902"/>
          </a:xfrm>
          <a:prstGeom prst="rect">
            <a:avLst/>
          </a:prstGeom>
          <a:noFill/>
          <a:ln>
            <a:noFill/>
          </a:ln>
        </p:spPr>
        <p:txBody>
          <a:bodyPr wrap="square" lIns="0" tIns="0" rIns="0" bIns="0" numCol="1" rtlCol="0">
            <a:no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600" kern="1200" baseline="0" dirty="0" smtClean="0">
                <a:solidFill>
                  <a:prstClr val="black"/>
                </a:solidFill>
                <a:latin typeface="+mn-lt"/>
                <a:ea typeface="+mn-ea"/>
                <a:cs typeface="+mn-cs"/>
              </a:rPr>
              <a:t>This project has received funding from the European Union’s Horizon 2020 research and innovation programme under grant agreement No 784974.</a:t>
            </a:r>
            <a:endParaRPr lang="el-GR" sz="600" kern="1200" baseline="0" dirty="0" smtClean="0">
              <a:solidFill>
                <a:prstClr val="black"/>
              </a:solidFill>
              <a:latin typeface="+mn-lt"/>
              <a:ea typeface="+mn-ea"/>
              <a:cs typeface="+mn-cs"/>
            </a:endParaRPr>
          </a:p>
        </p:txBody>
      </p:sp>
      <p:pic>
        <p:nvPicPr>
          <p:cNvPr id="14" name="Picture 13" descr="http://europa.eu/about-eu/basic-information/symbols/images/flag_yellow_low.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114800" y="4705353"/>
            <a:ext cx="400050" cy="304084"/>
          </a:xfrm>
          <a:prstGeom prst="rect">
            <a:avLst/>
          </a:prstGeom>
          <a:noFill/>
          <a:ln>
            <a:noFill/>
          </a:ln>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7844" y="57150"/>
            <a:ext cx="2133600" cy="739877"/>
          </a:xfrm>
          <a:prstGeom prst="rect">
            <a:avLst/>
          </a:prstGeom>
        </p:spPr>
      </p:pic>
      <p:grpSp>
        <p:nvGrpSpPr>
          <p:cNvPr id="2" name="Group 1"/>
          <p:cNvGrpSpPr/>
          <p:nvPr userDrawn="1"/>
        </p:nvGrpSpPr>
        <p:grpSpPr>
          <a:xfrm>
            <a:off x="366823" y="760256"/>
            <a:ext cx="2571170" cy="2980141"/>
            <a:chOff x="290623" y="742950"/>
            <a:chExt cx="2571170" cy="2980141"/>
          </a:xfrm>
        </p:grpSpPr>
        <p:grpSp>
          <p:nvGrpSpPr>
            <p:cNvPr id="8" name="Group 7"/>
            <p:cNvGrpSpPr/>
            <p:nvPr userDrawn="1"/>
          </p:nvGrpSpPr>
          <p:grpSpPr>
            <a:xfrm>
              <a:off x="304800" y="742950"/>
              <a:ext cx="2247900" cy="2980141"/>
              <a:chOff x="114300" y="1028994"/>
              <a:chExt cx="2620482" cy="3486149"/>
            </a:xfrm>
          </p:grpSpPr>
          <p:pic>
            <p:nvPicPr>
              <p:cNvPr id="11" name="Picture 1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4300" y="1028994"/>
                <a:ext cx="2549724" cy="3486149"/>
              </a:xfrm>
              <a:prstGeom prst="rect">
                <a:avLst/>
              </a:prstGeom>
            </p:spPr>
          </p:pic>
          <p:sp>
            <p:nvSpPr>
              <p:cNvPr id="12" name="Rectangle 11"/>
              <p:cNvSpPr/>
              <p:nvPr userDrawn="1"/>
            </p:nvSpPr>
            <p:spPr>
              <a:xfrm>
                <a:off x="119616" y="1178513"/>
                <a:ext cx="2615166" cy="3200400"/>
              </a:xfrm>
              <a:prstGeom prst="rect">
                <a:avLst/>
              </a:prstGeom>
              <a:solidFill>
                <a:srgbClr val="FFFFFF">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6" name="Rectangle 15"/>
            <p:cNvSpPr/>
            <p:nvPr userDrawn="1"/>
          </p:nvSpPr>
          <p:spPr>
            <a:xfrm>
              <a:off x="290623" y="919437"/>
              <a:ext cx="2571170" cy="2712459"/>
            </a:xfrm>
            <a:prstGeom prst="rect">
              <a:avLst/>
            </a:prstGeom>
            <a:solidFill>
              <a:srgbClr val="FFFFFF">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8" name="TextBox 17"/>
          <p:cNvSpPr txBox="1"/>
          <p:nvPr userDrawn="1"/>
        </p:nvSpPr>
        <p:spPr>
          <a:xfrm>
            <a:off x="4389120" y="249372"/>
            <a:ext cx="2354580" cy="507831"/>
          </a:xfrm>
          <a:prstGeom prst="rect">
            <a:avLst/>
          </a:prstGeom>
          <a:noFill/>
        </p:spPr>
        <p:txBody>
          <a:bodyPr wrap="square" rtlCol="0">
            <a:spAutoFit/>
          </a:bodyPr>
          <a:lstStyle/>
          <a:p>
            <a:pPr algn="r"/>
            <a:r>
              <a:rPr lang="en-US" sz="1350" dirty="0" smtClean="0">
                <a:solidFill>
                  <a:schemeClr val="accent1"/>
                </a:solidFill>
                <a:latin typeface="+mn-lt"/>
                <a:cs typeface="Calibri" panose="020F0502020204030204" pitchFamily="34" charset="0"/>
              </a:rPr>
              <a:t>Putting Regions on Track for Carbon Neutrality by 2050</a:t>
            </a:r>
            <a:endParaRPr lang="en-US" sz="1350" dirty="0">
              <a:solidFill>
                <a:schemeClr val="accent1"/>
              </a:solidFill>
              <a:latin typeface="+mn-lt"/>
              <a:cs typeface="Calibri" panose="020F0502020204030204" pitchFamily="34" charset="0"/>
            </a:endParaRPr>
          </a:p>
        </p:txBody>
      </p:sp>
    </p:spTree>
    <p:extLst>
      <p:ext uri="{BB962C8B-B14F-4D97-AF65-F5344CB8AC3E}">
        <p14:creationId xmlns:p14="http://schemas.microsoft.com/office/powerpoint/2010/main" val="3189448290"/>
      </p:ext>
    </p:extLst>
  </p:cSld>
  <p:clrMap bg1="lt1" tx1="dk1" bg2="lt2" tx2="dk2" accent1="accent1" accent2="accent2" accent3="accent3" accent4="accent4" accent5="accent5" accent6="accent6" hlink="hlink" folHlink="folHlink"/>
  <p:sldLayoutIdLst>
    <p:sldLayoutId id="2147483700" r:id="rId1"/>
    <p:sldLayoutId id="2147483703" r:id="rId2"/>
    <p:sldLayoutId id="2147483704" r:id="rId3"/>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lide Number Placeholder 2"/>
          <p:cNvSpPr>
            <a:spLocks noGrp="1"/>
          </p:cNvSpPr>
          <p:nvPr>
            <p:ph type="sldNum" sz="quarter" idx="4"/>
          </p:nvPr>
        </p:nvSpPr>
        <p:spPr>
          <a:xfrm>
            <a:off x="5486400" y="4736306"/>
            <a:ext cx="131445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A0622E7-5F78-4C68-B259-B08476B644CA}" type="slidenum">
              <a:rPr lang="en-US" smtClean="0"/>
              <a:t>‹#›</a:t>
            </a:fld>
            <a:endParaRPr lang="en-US" dirty="0"/>
          </a:p>
        </p:txBody>
      </p:sp>
      <p:grpSp>
        <p:nvGrpSpPr>
          <p:cNvPr id="5" name="Group 4"/>
          <p:cNvGrpSpPr/>
          <p:nvPr userDrawn="1"/>
        </p:nvGrpSpPr>
        <p:grpSpPr>
          <a:xfrm>
            <a:off x="0" y="0"/>
            <a:ext cx="6858000" cy="617220"/>
            <a:chOff x="0" y="0"/>
            <a:chExt cx="6858000" cy="617220"/>
          </a:xfrm>
        </p:grpSpPr>
        <p:sp>
          <p:nvSpPr>
            <p:cNvPr id="4" name="Rectangle 3"/>
            <p:cNvSpPr/>
            <p:nvPr userDrawn="1"/>
          </p:nvSpPr>
          <p:spPr>
            <a:xfrm>
              <a:off x="0" y="0"/>
              <a:ext cx="6858000" cy="514350"/>
            </a:xfrm>
            <a:prstGeom prst="rect">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
          <p:nvSpPr>
            <p:cNvPr id="3" name="Rectangle 2"/>
            <p:cNvSpPr/>
            <p:nvPr userDrawn="1"/>
          </p:nvSpPr>
          <p:spPr>
            <a:xfrm>
              <a:off x="0" y="541020"/>
              <a:ext cx="68580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pic>
        <p:nvPicPr>
          <p:cNvPr id="7" name="Picture 6"/>
          <p:cNvPicPr>
            <a:picLocks noChangeAspect="1"/>
          </p:cNvPicPr>
          <p:nvPr userDrawn="1"/>
        </p:nvPicPr>
        <p:blipFill>
          <a:blip r:embed="rId7">
            <a:duotone>
              <a:schemeClr val="bg2">
                <a:shade val="45000"/>
                <a:satMod val="135000"/>
              </a:schemeClr>
              <a:prstClr val="white"/>
            </a:duotone>
          </a:blip>
          <a:stretch>
            <a:fillRect/>
          </a:stretch>
        </p:blipFill>
        <p:spPr>
          <a:xfrm>
            <a:off x="50801" y="716042"/>
            <a:ext cx="6807199" cy="3829050"/>
          </a:xfrm>
          <a:prstGeom prst="rect">
            <a:avLst/>
          </a:prstGeom>
        </p:spPr>
      </p:pic>
      <p:sp>
        <p:nvSpPr>
          <p:cNvPr id="9" name="Rectangle 8"/>
          <p:cNvSpPr/>
          <p:nvPr userDrawn="1"/>
        </p:nvSpPr>
        <p:spPr>
          <a:xfrm>
            <a:off x="0" y="617220"/>
            <a:ext cx="6858000" cy="3935730"/>
          </a:xfrm>
          <a:prstGeom prst="rect">
            <a:avLst/>
          </a:prstGeom>
          <a:solidFill>
            <a:srgbClr val="FFFFFF">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 bg1="lt1" tx1="dk1" bg2="lt2" tx2="dk2" accent1="accent1" accent2="accent2" accent3="accent3" accent4="accent4" accent5="accent5" accent6="accent6" hlink="hlink" folHlink="folHlink"/>
  <p:sldLayoutIdLst>
    <p:sldLayoutId id="2147483650" r:id="rId1"/>
    <p:sldLayoutId id="2147483670" r:id="rId2"/>
    <p:sldLayoutId id="2147483671" r:id="rId3"/>
    <p:sldLayoutId id="2147483674" r:id="rId4"/>
    <p:sldLayoutId id="2147483679" r:id="rId5"/>
  </p:sldLayoutIdLst>
  <p:timing>
    <p:tnLst>
      <p:par>
        <p:cTn id="1" dur="indefinite" restart="never" nodeType="tmRoot"/>
      </p:par>
    </p:tnLst>
  </p:timing>
  <p:hf hdr="0" ftr="0"/>
  <p:txStyles>
    <p:titleStyle>
      <a:lvl1pPr algn="ctr" defTabSz="685800" rtl="0" eaLnBrk="1" latinLnBrk="0" hangingPunct="1">
        <a:spcBef>
          <a:spcPct val="0"/>
        </a:spcBef>
        <a:buNone/>
        <a:defRPr sz="2100" b="0" strike="noStrike" kern="1200">
          <a:solidFill>
            <a:schemeClr val="tx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Font typeface="Wingdings" pitchFamily="2" charset="2"/>
        <a:buChar char="v"/>
        <a:defRPr sz="12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mailto:aija.zucika@rpr.gov.lv" TargetMode="External"/><Relationship Id="rId7" Type="http://schemas.openxmlformats.org/officeDocument/2006/relationships/hyperlink" Target="mailto:inese.ozolina@rpr.gov.lv"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mailto:marika.rosa@rpr.gov.lv" TargetMode="External"/><Relationship Id="rId5" Type="http://schemas.openxmlformats.org/officeDocument/2006/relationships/hyperlink" Target="mailto:agris.kamenders@rpr.gov.lv" TargetMode="External"/><Relationship Id="rId4" Type="http://schemas.openxmlformats.org/officeDocument/2006/relationships/hyperlink" Target="mailto:aleksandra.ivanova@rpr.gov.lv"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aija.zucika@rpr.gov.lv"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6.jpeg"/><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6200" y="1460916"/>
            <a:ext cx="6781800" cy="1415634"/>
          </a:xfrm>
        </p:spPr>
        <p:txBody>
          <a:bodyPr/>
          <a:lstStyle/>
          <a:p>
            <a:r>
              <a:rPr lang="lv-LV" sz="2400" dirty="0"/>
              <a:t/>
            </a:r>
            <a:br>
              <a:rPr lang="lv-LV" sz="2400" dirty="0"/>
            </a:br>
            <a:r>
              <a:rPr lang="lv-LV" sz="1800" dirty="0"/>
              <a:t>“Nodrošināt neitrālu oglekļa emisiju reģionos līdz 2050. gadam” (C -TRACK-50)</a:t>
            </a:r>
            <a:br>
              <a:rPr lang="lv-LV" sz="1800" dirty="0"/>
            </a:br>
            <a:r>
              <a:rPr lang="lv-LV" sz="2400" dirty="0"/>
              <a:t/>
            </a:r>
            <a:br>
              <a:rPr lang="lv-LV" sz="2400" dirty="0"/>
            </a:br>
            <a:endParaRPr lang="el-GR" sz="2200" dirty="0"/>
          </a:p>
        </p:txBody>
      </p:sp>
      <p:sp>
        <p:nvSpPr>
          <p:cNvPr id="6" name="Subtitle 5"/>
          <p:cNvSpPr>
            <a:spLocks noGrp="1"/>
          </p:cNvSpPr>
          <p:nvPr>
            <p:ph type="subTitle" idx="1"/>
          </p:nvPr>
        </p:nvSpPr>
        <p:spPr>
          <a:xfrm>
            <a:off x="3048000" y="2952750"/>
            <a:ext cx="3371850" cy="514350"/>
          </a:xfrm>
        </p:spPr>
        <p:txBody>
          <a:bodyPr>
            <a:normAutofit/>
          </a:bodyPr>
          <a:lstStyle/>
          <a:p>
            <a:r>
              <a:rPr lang="en-US" sz="1200" dirty="0" err="1" smtClean="0"/>
              <a:t>Zemgales</a:t>
            </a:r>
            <a:r>
              <a:rPr lang="en-US" sz="1200" dirty="0" smtClean="0"/>
              <a:t> </a:t>
            </a:r>
            <a:r>
              <a:rPr lang="en-US" sz="1200" dirty="0" err="1" smtClean="0"/>
              <a:t>Enerģētikas</a:t>
            </a:r>
            <a:r>
              <a:rPr lang="en-US" sz="1200" dirty="0" smtClean="0"/>
              <a:t> </a:t>
            </a:r>
            <a:r>
              <a:rPr lang="en-US" sz="1200" dirty="0" err="1" smtClean="0"/>
              <a:t>darba</a:t>
            </a:r>
            <a:r>
              <a:rPr lang="en-US" sz="1200" dirty="0" smtClean="0"/>
              <a:t> </a:t>
            </a:r>
            <a:r>
              <a:rPr lang="en-US" sz="1200" dirty="0" err="1" smtClean="0"/>
              <a:t>grupas</a:t>
            </a:r>
            <a:r>
              <a:rPr lang="en-US" sz="1200" dirty="0" smtClean="0"/>
              <a:t> </a:t>
            </a:r>
            <a:r>
              <a:rPr lang="en-US" sz="1200" dirty="0" err="1" smtClean="0"/>
              <a:t>sanāksme</a:t>
            </a:r>
            <a:r>
              <a:rPr lang="en-US" sz="1200" dirty="0" smtClean="0"/>
              <a:t> – 13.11.2018.</a:t>
            </a:r>
            <a:endParaRPr lang="el-GR" sz="1200" dirty="0"/>
          </a:p>
        </p:txBody>
      </p:sp>
      <p:sp>
        <p:nvSpPr>
          <p:cNvPr id="7" name="Text Placeholder 6"/>
          <p:cNvSpPr>
            <a:spLocks noGrp="1"/>
          </p:cNvSpPr>
          <p:nvPr>
            <p:ph type="body" sz="quarter" idx="14"/>
          </p:nvPr>
        </p:nvSpPr>
        <p:spPr>
          <a:xfrm>
            <a:off x="3048000" y="3562350"/>
            <a:ext cx="3371849" cy="457200"/>
          </a:xfrm>
        </p:spPr>
        <p:txBody>
          <a:bodyPr/>
          <a:lstStyle/>
          <a:p>
            <a:r>
              <a:rPr lang="lv-LV" b="1" dirty="0" smtClean="0"/>
              <a:t>Aija </a:t>
            </a:r>
            <a:r>
              <a:rPr lang="lv-LV" b="1" dirty="0"/>
              <a:t>Zučika, Rīgas </a:t>
            </a:r>
            <a:r>
              <a:rPr lang="lv-LV" b="1" dirty="0" smtClean="0"/>
              <a:t>plānošanas reģions</a:t>
            </a:r>
            <a:r>
              <a:rPr lang="lv-LV" b="1" dirty="0"/>
              <a:t>, projekta C-TRACK-50 vadītāja</a:t>
            </a:r>
          </a:p>
          <a:p>
            <a:endParaRPr lang="el-GR" dirty="0"/>
          </a:p>
        </p:txBody>
      </p:sp>
      <p:pic>
        <p:nvPicPr>
          <p:cNvPr id="8"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391212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10</a:t>
            </a:fld>
            <a:endParaRPr lang="en-US"/>
          </a:p>
        </p:txBody>
      </p:sp>
      <p:sp>
        <p:nvSpPr>
          <p:cNvPr id="8" name="Content Placeholder 1"/>
          <p:cNvSpPr>
            <a:spLocks noGrp="1"/>
          </p:cNvSpPr>
          <p:nvPr>
            <p:ph idx="1"/>
          </p:nvPr>
        </p:nvSpPr>
        <p:spPr>
          <a:xfrm>
            <a:off x="76200" y="1028701"/>
            <a:ext cx="6629400" cy="3371849"/>
          </a:xfrm>
        </p:spPr>
        <p:txBody>
          <a:bodyPr/>
          <a:lstStyle/>
          <a:p>
            <a:pPr lvl="1">
              <a:buFont typeface="Wingdings" panose="05000000000000000000" pitchFamily="2" charset="2"/>
              <a:buChar char="§"/>
            </a:pPr>
            <a:r>
              <a:rPr lang="lv-LV" b="1" dirty="0" smtClean="0"/>
              <a:t>2</a:t>
            </a:r>
            <a:r>
              <a:rPr lang="lv-LV" dirty="0" smtClean="0"/>
              <a:t> </a:t>
            </a:r>
            <a:r>
              <a:rPr lang="lv-LV" b="1" dirty="0" smtClean="0"/>
              <a:t>pieredzes pārneses vizītes Projekta partneru valstu identificētos reģionos</a:t>
            </a:r>
            <a:r>
              <a:rPr lang="lv-LV" dirty="0" smtClean="0"/>
              <a:t>;</a:t>
            </a:r>
          </a:p>
          <a:p>
            <a:pPr marL="342900" lvl="1" indent="0">
              <a:buNone/>
            </a:pPr>
            <a:r>
              <a:rPr lang="lv-LV" dirty="0" smtClean="0"/>
              <a:t>2019. gada septembris un 2020</a:t>
            </a:r>
            <a:r>
              <a:rPr lang="lv-LV" dirty="0"/>
              <a:t>. gada </a:t>
            </a:r>
            <a:r>
              <a:rPr lang="lv-LV" dirty="0" smtClean="0"/>
              <a:t>jūnijs</a:t>
            </a:r>
            <a:endParaRPr lang="lv-LV" dirty="0"/>
          </a:p>
          <a:p>
            <a:pPr lvl="1">
              <a:buFont typeface="Wingdings" panose="05000000000000000000" pitchFamily="2" charset="2"/>
              <a:buChar char="§"/>
            </a:pPr>
            <a:r>
              <a:rPr lang="lv-LV" b="1" dirty="0" smtClean="0"/>
              <a:t>2 Nacionāla </a:t>
            </a:r>
            <a:r>
              <a:rPr lang="lv-LV" b="1" dirty="0"/>
              <a:t>līmeņa semināri pašvaldībām</a:t>
            </a:r>
            <a:r>
              <a:rPr lang="lv-LV" b="1" dirty="0" smtClean="0"/>
              <a:t>;</a:t>
            </a:r>
          </a:p>
          <a:p>
            <a:pPr marL="342900" lvl="1" indent="0">
              <a:buNone/>
            </a:pPr>
            <a:r>
              <a:rPr lang="lv-LV" dirty="0"/>
              <a:t>2020. gada aprīlis un </a:t>
            </a:r>
            <a:r>
              <a:rPr lang="lv-LV" dirty="0" smtClean="0"/>
              <a:t>decembris</a:t>
            </a:r>
            <a:endParaRPr lang="lv-LV" sz="1200" dirty="0"/>
          </a:p>
          <a:p>
            <a:pPr lvl="1">
              <a:buFont typeface="Wingdings" panose="05000000000000000000" pitchFamily="2" charset="2"/>
              <a:buChar char="§"/>
            </a:pPr>
            <a:r>
              <a:rPr lang="lv-LV" b="1" dirty="0"/>
              <a:t>2</a:t>
            </a:r>
            <a:r>
              <a:rPr lang="lv-LV" b="1" dirty="0" smtClean="0"/>
              <a:t> Semināri </a:t>
            </a:r>
            <a:r>
              <a:rPr lang="lv-LV" b="1" dirty="0"/>
              <a:t>virtuālajā vidē pašvaldībām</a:t>
            </a:r>
            <a:r>
              <a:rPr lang="lv-LV" b="1" dirty="0" smtClean="0"/>
              <a:t>;</a:t>
            </a:r>
          </a:p>
          <a:p>
            <a:pPr marL="342900" lvl="1" indent="0">
              <a:buNone/>
            </a:pPr>
            <a:r>
              <a:rPr lang="lv-LV" dirty="0"/>
              <a:t>2019. gada decembris un 2020. gada augusts</a:t>
            </a:r>
          </a:p>
          <a:p>
            <a:pPr lvl="1">
              <a:buFont typeface="Wingdings" panose="05000000000000000000" pitchFamily="2" charset="2"/>
              <a:buChar char="§"/>
            </a:pPr>
            <a:r>
              <a:rPr lang="lv-LV" b="1" dirty="0" smtClean="0"/>
              <a:t>Enerģijas diena;  </a:t>
            </a:r>
          </a:p>
          <a:p>
            <a:pPr marL="342900" lvl="1" indent="0">
              <a:buNone/>
            </a:pPr>
            <a:r>
              <a:rPr lang="lv-LV" dirty="0" smtClean="0"/>
              <a:t>2020. gada februāris</a:t>
            </a:r>
          </a:p>
          <a:p>
            <a:pPr lvl="1">
              <a:buFont typeface="Wingdings" panose="05000000000000000000" pitchFamily="2" charset="2"/>
              <a:buChar char="§"/>
            </a:pPr>
            <a:r>
              <a:rPr lang="lv-LV" b="1" dirty="0"/>
              <a:t>Eiropas konference nacionāla, reģionāla un lokāla līmeņa iesaistītajām un ieinteresētajām pusēm. </a:t>
            </a:r>
          </a:p>
          <a:p>
            <a:pPr marL="342900" lvl="1" indent="0">
              <a:buNone/>
            </a:pPr>
            <a:r>
              <a:rPr lang="lv-LV" dirty="0" smtClean="0"/>
              <a:t>2021</a:t>
            </a:r>
            <a:r>
              <a:rPr lang="lv-LV" dirty="0"/>
              <a:t>. gada februāris</a:t>
            </a:r>
          </a:p>
          <a:p>
            <a:pPr marL="342900" lvl="1" indent="0">
              <a:buNone/>
            </a:pPr>
            <a:endParaRPr lang="lv-LV" sz="1200" dirty="0"/>
          </a:p>
        </p:txBody>
      </p:sp>
      <p:pic>
        <p:nvPicPr>
          <p:cNvPr id="9"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3775666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11</a:t>
            </a:fld>
            <a:endParaRPr lang="en-US"/>
          </a:p>
        </p:txBody>
      </p:sp>
      <p:sp>
        <p:nvSpPr>
          <p:cNvPr id="8" name="Content Placeholder 1"/>
          <p:cNvSpPr txBox="1">
            <a:spLocks/>
          </p:cNvSpPr>
          <p:nvPr/>
        </p:nvSpPr>
        <p:spPr>
          <a:xfrm>
            <a:off x="381000" y="895350"/>
            <a:ext cx="5791200" cy="3581400"/>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lgn="l" defTabSz="685800" rtl="0" eaLnBrk="1" latinLnBrk="0" hangingPunct="1">
              <a:spcBef>
                <a:spcPct val="20000"/>
              </a:spcBef>
              <a:buFont typeface="Wingdings" pitchFamily="2" charset="2"/>
              <a:buChar char="v"/>
              <a:defRPr sz="1400" kern="1200" baseline="0">
                <a:solidFill>
                  <a:schemeClr val="accent1">
                    <a:lumMod val="50000"/>
                  </a:schemeClr>
                </a:solidFill>
                <a:latin typeface="+mn-lt"/>
                <a:ea typeface="+mn-ea"/>
                <a:cs typeface="Arial" pitchFamily="34" charset="0"/>
              </a:defRPr>
            </a:lvl2pPr>
            <a:lvl3pPr marL="857250" indent="-171450" algn="l" defTabSz="685800" rtl="0" eaLnBrk="1" latinLnBrk="0" hangingPunct="1">
              <a:spcBef>
                <a:spcPct val="20000"/>
              </a:spcBef>
              <a:buFont typeface="Arial" pitchFamily="34" charset="0"/>
              <a:buChar char="•"/>
              <a:defRPr sz="1400" kern="1200" baseline="0">
                <a:solidFill>
                  <a:schemeClr val="accent1">
                    <a:lumMod val="50000"/>
                  </a:schemeClr>
                </a:solidFill>
                <a:latin typeface="+mn-lt"/>
                <a:ea typeface="+mn-ea"/>
                <a:cs typeface="Arial" pitchFamily="34" charset="0"/>
              </a:defRPr>
            </a:lvl3pPr>
            <a:lvl4pPr marL="1200150" indent="-171450" algn="l" defTabSz="685800" rtl="0" eaLnBrk="1" latinLnBrk="0" hangingPunct="1">
              <a:spcBef>
                <a:spcPct val="20000"/>
              </a:spcBef>
              <a:buFont typeface="Arial" pitchFamily="34" charset="0"/>
              <a:buChar char="–"/>
              <a:defRPr sz="1400" kern="1200">
                <a:solidFill>
                  <a:schemeClr val="accent1">
                    <a:lumMod val="50000"/>
                  </a:schemeClr>
                </a:solidFill>
                <a:latin typeface="+mn-lt"/>
                <a:ea typeface="+mn-ea"/>
                <a:cs typeface="Arial" pitchFamily="34" charset="0"/>
              </a:defRPr>
            </a:lvl4pPr>
            <a:lvl5pPr marL="1371600" indent="0" algn="l" defTabSz="685800" rtl="0" eaLnBrk="1" latinLnBrk="0" hangingPunct="1">
              <a:spcBef>
                <a:spcPct val="20000"/>
              </a:spcBef>
              <a:buFont typeface="Arial" pitchFamily="34" charset="0"/>
              <a:buNone/>
              <a:defRPr sz="1400" kern="1200">
                <a:solidFill>
                  <a:schemeClr val="accent1">
                    <a:lumMod val="50000"/>
                  </a:schemeClr>
                </a:solidFill>
                <a:latin typeface="+mn-lt"/>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lvl="1" indent="0" algn="just">
              <a:spcBef>
                <a:spcPts val="225"/>
              </a:spcBef>
              <a:spcAft>
                <a:spcPts val="225"/>
              </a:spcAft>
              <a:buClr>
                <a:schemeClr val="accent1">
                  <a:lumMod val="50000"/>
                </a:schemeClr>
              </a:buClr>
              <a:buNone/>
            </a:pPr>
            <a:r>
              <a:rPr lang="lv-LV" b="1" dirty="0" smtClean="0"/>
              <a:t>Projekta vadītāja: Aija Zučika </a:t>
            </a:r>
            <a:r>
              <a:rPr lang="lv-LV" b="1" dirty="0" err="1" smtClean="0">
                <a:hlinkClick r:id="rId3"/>
              </a:rPr>
              <a:t>aija.zucika@rpr.gov.lv</a:t>
            </a:r>
            <a:endParaRPr lang="lv-LV" b="1" dirty="0" smtClean="0"/>
          </a:p>
          <a:p>
            <a:pPr marL="0" lvl="1" indent="0" algn="just">
              <a:spcBef>
                <a:spcPts val="225"/>
              </a:spcBef>
              <a:spcAft>
                <a:spcPts val="225"/>
              </a:spcAft>
              <a:buClr>
                <a:schemeClr val="accent1">
                  <a:lumMod val="50000"/>
                </a:schemeClr>
              </a:buClr>
              <a:buNone/>
            </a:pPr>
            <a:endParaRPr lang="lv-LV" b="1" dirty="0" smtClean="0"/>
          </a:p>
          <a:p>
            <a:pPr marL="0" lvl="1" indent="0" algn="just">
              <a:spcBef>
                <a:spcPts val="225"/>
              </a:spcBef>
              <a:spcAft>
                <a:spcPts val="225"/>
              </a:spcAft>
              <a:buClr>
                <a:schemeClr val="accent1">
                  <a:lumMod val="50000"/>
                </a:schemeClr>
              </a:buClr>
              <a:buNone/>
            </a:pPr>
            <a:r>
              <a:rPr lang="lv-LV" b="1" dirty="0" smtClean="0"/>
              <a:t>Projekta jurists: Aleksandra Ivanova </a:t>
            </a:r>
            <a:r>
              <a:rPr lang="lv-LV" b="1" dirty="0" err="1" smtClean="0">
                <a:hlinkClick r:id="rId4"/>
              </a:rPr>
              <a:t>aleksandra.ivanova@rpr.gov.lv</a:t>
            </a:r>
            <a:endParaRPr lang="lv-LV" b="1" dirty="0" smtClean="0"/>
          </a:p>
          <a:p>
            <a:pPr marL="0" lvl="1" indent="0" algn="just">
              <a:spcBef>
                <a:spcPts val="225"/>
              </a:spcBef>
              <a:spcAft>
                <a:spcPts val="225"/>
              </a:spcAft>
              <a:buClr>
                <a:schemeClr val="accent1">
                  <a:lumMod val="50000"/>
                </a:schemeClr>
              </a:buClr>
              <a:buNone/>
            </a:pPr>
            <a:endParaRPr lang="lv-LV" b="1" dirty="0" smtClean="0"/>
          </a:p>
          <a:p>
            <a:pPr marL="0" lvl="1" indent="0" algn="just">
              <a:spcBef>
                <a:spcPts val="225"/>
              </a:spcBef>
              <a:spcAft>
                <a:spcPts val="225"/>
              </a:spcAft>
              <a:buClr>
                <a:schemeClr val="accent1">
                  <a:lumMod val="50000"/>
                </a:schemeClr>
              </a:buClr>
              <a:buNone/>
            </a:pPr>
            <a:r>
              <a:rPr lang="lv-LV" b="1" dirty="0" smtClean="0"/>
              <a:t>Projekta eksperts</a:t>
            </a:r>
            <a:r>
              <a:rPr lang="lv-LV" b="1" dirty="0"/>
              <a:t> IE(K)RP</a:t>
            </a:r>
            <a:r>
              <a:rPr lang="lv-LV" b="1" dirty="0" smtClean="0"/>
              <a:t>: Agris Kamenders </a:t>
            </a:r>
            <a:r>
              <a:rPr lang="lv-LV" b="1" dirty="0" err="1" smtClean="0">
                <a:hlinkClick r:id="rId5"/>
              </a:rPr>
              <a:t>agris.kamenders@rpr.gov.lv</a:t>
            </a:r>
            <a:endParaRPr lang="lv-LV" b="1" dirty="0" smtClean="0"/>
          </a:p>
          <a:p>
            <a:pPr marL="0" lvl="1" indent="0" algn="just">
              <a:spcBef>
                <a:spcPts val="225"/>
              </a:spcBef>
              <a:spcAft>
                <a:spcPts val="225"/>
              </a:spcAft>
              <a:buClr>
                <a:schemeClr val="accent1">
                  <a:lumMod val="50000"/>
                </a:schemeClr>
              </a:buClr>
              <a:buNone/>
            </a:pPr>
            <a:endParaRPr lang="lv-LV" b="1" dirty="0" smtClean="0"/>
          </a:p>
          <a:p>
            <a:pPr marL="0" lvl="1" indent="0" algn="just">
              <a:spcBef>
                <a:spcPts val="225"/>
              </a:spcBef>
              <a:spcAft>
                <a:spcPts val="225"/>
              </a:spcAft>
              <a:buClr>
                <a:schemeClr val="accent1">
                  <a:lumMod val="50000"/>
                </a:schemeClr>
              </a:buClr>
              <a:buNone/>
            </a:pPr>
            <a:r>
              <a:rPr lang="lv-LV" b="1" dirty="0" smtClean="0"/>
              <a:t>Projekta eksperts IE(K)RP: Marika </a:t>
            </a:r>
            <a:r>
              <a:rPr lang="lv-LV" b="1" dirty="0" err="1" smtClean="0"/>
              <a:t>Ŗošā</a:t>
            </a:r>
            <a:r>
              <a:rPr lang="lv-LV" b="1" dirty="0" smtClean="0"/>
              <a:t> </a:t>
            </a:r>
            <a:r>
              <a:rPr lang="lv-LV" b="1" dirty="0" err="1" smtClean="0">
                <a:hlinkClick r:id="rId6"/>
              </a:rPr>
              <a:t>marika.rosa@rpr.gov.lv</a:t>
            </a:r>
            <a:endParaRPr lang="lv-LV" b="1" dirty="0" smtClean="0"/>
          </a:p>
          <a:p>
            <a:pPr marL="0" lvl="1" indent="0" algn="just">
              <a:spcBef>
                <a:spcPts val="225"/>
              </a:spcBef>
              <a:spcAft>
                <a:spcPts val="225"/>
              </a:spcAft>
              <a:buClr>
                <a:schemeClr val="accent1">
                  <a:lumMod val="50000"/>
                </a:schemeClr>
              </a:buClr>
              <a:buNone/>
            </a:pPr>
            <a:endParaRPr lang="lv-LV" b="1" dirty="0"/>
          </a:p>
          <a:p>
            <a:pPr marL="0" lvl="1" indent="0" algn="just">
              <a:spcBef>
                <a:spcPts val="225"/>
              </a:spcBef>
              <a:spcAft>
                <a:spcPts val="225"/>
              </a:spcAft>
              <a:buClr>
                <a:schemeClr val="accent1">
                  <a:lumMod val="50000"/>
                </a:schemeClr>
              </a:buClr>
              <a:buNone/>
            </a:pPr>
            <a:r>
              <a:rPr lang="lv-LV" b="1" dirty="0" smtClean="0"/>
              <a:t>Projekta komunikāciju eksperts: Inese Ozoliņa </a:t>
            </a:r>
            <a:r>
              <a:rPr lang="lv-LV" b="1" dirty="0" err="1" smtClean="0">
                <a:hlinkClick r:id="rId7"/>
              </a:rPr>
              <a:t>inese.ozolina@rpr.gov.lv</a:t>
            </a:r>
            <a:endParaRPr lang="lv-LV" b="1" dirty="0" smtClean="0"/>
          </a:p>
          <a:p>
            <a:pPr marL="0" lvl="1" indent="0" algn="just">
              <a:spcBef>
                <a:spcPts val="225"/>
              </a:spcBef>
              <a:spcAft>
                <a:spcPts val="225"/>
              </a:spcAft>
              <a:buClr>
                <a:schemeClr val="accent1">
                  <a:lumMod val="50000"/>
                </a:schemeClr>
              </a:buClr>
              <a:buNone/>
            </a:pPr>
            <a:endParaRPr lang="lv-LV" b="1" dirty="0" smtClean="0"/>
          </a:p>
          <a:p>
            <a:pPr marL="0" lvl="1" indent="0" algn="just">
              <a:spcBef>
                <a:spcPts val="225"/>
              </a:spcBef>
              <a:spcAft>
                <a:spcPts val="225"/>
              </a:spcAft>
              <a:buClr>
                <a:schemeClr val="accent1">
                  <a:lumMod val="50000"/>
                </a:schemeClr>
              </a:buClr>
              <a:buNone/>
            </a:pPr>
            <a:r>
              <a:rPr lang="lv-LV" b="1" dirty="0" smtClean="0"/>
              <a:t>Projekta tehniskie eksperti projekta pieteikumu sagatavošanai – 2019</a:t>
            </a:r>
            <a:endParaRPr lang="lv-LV" b="1" dirty="0"/>
          </a:p>
          <a:p>
            <a:pPr marL="0" lvl="1" indent="0" algn="just">
              <a:spcBef>
                <a:spcPts val="225"/>
              </a:spcBef>
              <a:spcAft>
                <a:spcPts val="225"/>
              </a:spcAft>
              <a:buClr>
                <a:schemeClr val="accent1">
                  <a:lumMod val="50000"/>
                </a:schemeClr>
              </a:buClr>
              <a:buNone/>
            </a:pPr>
            <a:endParaRPr lang="lv-LV" b="1" dirty="0"/>
          </a:p>
          <a:p>
            <a:pPr marL="0" lvl="1" indent="0" algn="just">
              <a:spcBef>
                <a:spcPts val="225"/>
              </a:spcBef>
              <a:spcAft>
                <a:spcPts val="225"/>
              </a:spcAft>
              <a:buClr>
                <a:schemeClr val="accent1">
                  <a:lumMod val="50000"/>
                </a:schemeClr>
              </a:buClr>
              <a:buNone/>
            </a:pPr>
            <a:endParaRPr lang="lv-LV" b="1" dirty="0" smtClean="0"/>
          </a:p>
          <a:p>
            <a:pPr marL="0" lvl="1" indent="0" algn="just">
              <a:spcBef>
                <a:spcPts val="225"/>
              </a:spcBef>
              <a:spcAft>
                <a:spcPts val="225"/>
              </a:spcAft>
              <a:buClr>
                <a:schemeClr val="accent1">
                  <a:lumMod val="50000"/>
                </a:schemeClr>
              </a:buClr>
              <a:buNone/>
            </a:pPr>
            <a:endParaRPr lang="lv-LV" b="1" dirty="0" smtClean="0"/>
          </a:p>
          <a:p>
            <a:pPr marL="0" indent="0">
              <a:buFont typeface="Wingdings 3" panose="05040102010807070707" pitchFamily="18" charset="2"/>
              <a:buNone/>
            </a:pPr>
            <a:endParaRPr lang="lv-LV" dirty="0" smtClean="0"/>
          </a:p>
          <a:p>
            <a:endParaRPr lang="lv-LV" dirty="0"/>
          </a:p>
        </p:txBody>
      </p:sp>
      <p:pic>
        <p:nvPicPr>
          <p:cNvPr id="9" name="Content Placeholder 7" descr="Αποτέλεσμα εικόνας για RIGAS PLANOSANAS REGIONS"/>
          <p:cNvPicPr>
            <a:picLocks noGrp="1"/>
          </p:cNvPicPr>
          <p:nvPr>
            <p:ph sz="quarter" idx="15"/>
          </p:nvPr>
        </p:nvPicPr>
        <p:blipFill>
          <a:blip r:embed="rId8"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62043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12</a:t>
            </a:fld>
            <a:endParaRPr lang="en-US"/>
          </a:p>
        </p:txBody>
      </p:sp>
      <p:sp>
        <p:nvSpPr>
          <p:cNvPr id="8" name="Title 7"/>
          <p:cNvSpPr>
            <a:spLocks noGrp="1"/>
          </p:cNvSpPr>
          <p:nvPr>
            <p:ph type="title"/>
          </p:nvPr>
        </p:nvSpPr>
        <p:spPr/>
        <p:txBody>
          <a:bodyPr/>
          <a:lstStyle/>
          <a:p>
            <a:r>
              <a:rPr lang="lv-LV" dirty="0" err="1" smtClean="0"/>
              <a:t>Pad</a:t>
            </a:r>
            <a:endParaRPr lang="lv-LV" dirty="0"/>
          </a:p>
        </p:txBody>
      </p:sp>
      <p:sp>
        <p:nvSpPr>
          <p:cNvPr id="10" name="Text Placeholder 7"/>
          <p:cNvSpPr txBox="1">
            <a:spLocks/>
          </p:cNvSpPr>
          <p:nvPr/>
        </p:nvSpPr>
        <p:spPr>
          <a:xfrm>
            <a:off x="2362200" y="2708564"/>
            <a:ext cx="4362450" cy="1600200"/>
          </a:xfrm>
          <a:prstGeom prst="rect">
            <a:avLst/>
          </a:prstGeom>
        </p:spPr>
        <p:txBody>
          <a:bodyPr/>
          <a:lstStyle>
            <a:lvl1pPr marL="257175" indent="-257175" algn="l" defTabSz="685800" rtl="0" eaLnBrk="1" latinLnBrk="0" hangingPunct="1">
              <a:spcBef>
                <a:spcPct val="20000"/>
              </a:spcBef>
              <a:buFont typeface="Wingdings" pitchFamily="2" charset="2"/>
              <a:buChar char="v"/>
              <a:defRPr sz="12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Font typeface="Arial" pitchFamily="34" charset="0"/>
              <a:buChar char="•"/>
              <a:defRPr sz="1200" kern="1200" baseline="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lv-LV" dirty="0" smtClean="0"/>
              <a:t>Aija Zučika</a:t>
            </a:r>
          </a:p>
          <a:p>
            <a:pPr marL="0" indent="0">
              <a:buNone/>
            </a:pPr>
            <a:r>
              <a:rPr lang="lv-LV" dirty="0" err="1" smtClean="0">
                <a:hlinkClick r:id="rId3"/>
              </a:rPr>
              <a:t>aija.zucika@rpr.gov.lv</a:t>
            </a:r>
            <a:endParaRPr lang="lv-LV" dirty="0" smtClean="0"/>
          </a:p>
          <a:p>
            <a:pPr marL="0" indent="0">
              <a:buNone/>
            </a:pPr>
            <a:r>
              <a:rPr lang="lv-LV" dirty="0" smtClean="0"/>
              <a:t>00371 28307589</a:t>
            </a:r>
            <a:endParaRPr lang="el-GR" dirty="0"/>
          </a:p>
        </p:txBody>
      </p:sp>
      <p:pic>
        <p:nvPicPr>
          <p:cNvPr id="11" name="Content Placeholder 7" descr="Αποτέλεσμα εικόνας για RIGAS PLANOSANAS REGIONS"/>
          <p:cNvPicPr>
            <a:picLocks noGrp="1"/>
          </p:cNvPicPr>
          <p:nvPr>
            <p:ph sz="quarter" idx="15"/>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1423719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2</a:t>
            </a:fld>
            <a:endParaRPr lang="en-US"/>
          </a:p>
        </p:txBody>
      </p:sp>
      <p:sp>
        <p:nvSpPr>
          <p:cNvPr id="9" name="Rectangle 8"/>
          <p:cNvSpPr/>
          <p:nvPr/>
        </p:nvSpPr>
        <p:spPr>
          <a:xfrm>
            <a:off x="228600" y="878711"/>
            <a:ext cx="6367130" cy="2862322"/>
          </a:xfrm>
          <a:prstGeom prst="rect">
            <a:avLst/>
          </a:prstGeom>
        </p:spPr>
        <p:txBody>
          <a:bodyPr wrap="square">
            <a:spAutoFit/>
          </a:bodyPr>
          <a:lstStyle/>
          <a:p>
            <a:r>
              <a:rPr lang="lv-LV" sz="1200" b="1" dirty="0"/>
              <a:t>Nodrošināt neitrālu oglekļa emisiju reģionos līdz 2050. gadam</a:t>
            </a:r>
          </a:p>
          <a:p>
            <a:endParaRPr lang="lv-LV" sz="1200" b="1" dirty="0"/>
          </a:p>
          <a:p>
            <a:r>
              <a:rPr lang="lv-LV" sz="1200" b="1" dirty="0"/>
              <a:t>Programma</a:t>
            </a:r>
            <a:r>
              <a:rPr lang="lv-LV" sz="1200" dirty="0"/>
              <a:t>: Eiropas Savienības “Apvārsnis 2020” programma</a:t>
            </a:r>
          </a:p>
          <a:p>
            <a:endParaRPr lang="lv-LV" sz="1200" b="1" dirty="0"/>
          </a:p>
          <a:p>
            <a:r>
              <a:rPr lang="lv-LV" sz="1200" b="1" dirty="0"/>
              <a:t>Projekta ieviešanas laiks</a:t>
            </a:r>
            <a:r>
              <a:rPr lang="lv-LV" sz="1200" dirty="0"/>
              <a:t>: 01.03.2018. – 28.02.2021 (36 mēneši).</a:t>
            </a:r>
          </a:p>
          <a:p>
            <a:endParaRPr lang="lv-LV" sz="1200" b="1" dirty="0"/>
          </a:p>
          <a:p>
            <a:r>
              <a:rPr lang="lv-LV" sz="1200" b="1" dirty="0"/>
              <a:t>Projekta budžets</a:t>
            </a:r>
            <a:endParaRPr lang="lv-LV" sz="1200" dirty="0"/>
          </a:p>
          <a:p>
            <a:r>
              <a:rPr lang="lv-LV" sz="1200" dirty="0"/>
              <a:t>Plānotais projekta budžets  1 983 835,75 EUR Rīgas plānošanas reģions projektā piedalās kā projekta partneris ar plānoto projekta budžetu 146 500,00 EUR.</a:t>
            </a:r>
          </a:p>
          <a:p>
            <a:endParaRPr lang="lv-LV" sz="1200" b="1" dirty="0"/>
          </a:p>
          <a:p>
            <a:r>
              <a:rPr lang="lv-LV" sz="1200" b="1" dirty="0"/>
              <a:t>Projekta mērķis</a:t>
            </a:r>
            <a:endParaRPr lang="lv-LV" sz="1200" dirty="0"/>
          </a:p>
          <a:p>
            <a:r>
              <a:rPr lang="lv-LV" sz="1200" dirty="0"/>
              <a:t>Mobilizēt un atbalstīt valsts pārvaldes iestādes, pārskatot un izstrādājot enerģētikas politikas prioritātes oglekļa mazietilpīgai attīstībai līdz 2050. gadam, kā arī sekmēt starpnozaru sadarbību un iedrošināt pašvaldības rast finansējumu, izstrādāt un īstenot enerģijas un klimata plānus ar mērķi sasniegt neitrālas oglekļa emisijas līdz 2050. gadam. </a:t>
            </a:r>
          </a:p>
        </p:txBody>
      </p:sp>
      <p:pic>
        <p:nvPicPr>
          <p:cNvPr id="10"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1618643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025" t="1904" r="32479" b="1370"/>
          <a:stretch/>
        </p:blipFill>
        <p:spPr>
          <a:xfrm>
            <a:off x="152400" y="1047750"/>
            <a:ext cx="2486508" cy="2895600"/>
          </a:xfrm>
        </p:spPr>
      </p:pic>
      <p:sp>
        <p:nvSpPr>
          <p:cNvPr id="4" name="Slide Number Placeholder 3"/>
          <p:cNvSpPr>
            <a:spLocks noGrp="1"/>
          </p:cNvSpPr>
          <p:nvPr>
            <p:ph type="sldNum" sz="quarter" idx="16"/>
          </p:nvPr>
        </p:nvSpPr>
        <p:spPr>
          <a:xfrm>
            <a:off x="5334000" y="4685506"/>
            <a:ext cx="1314450" cy="273844"/>
          </a:xfrm>
        </p:spPr>
        <p:txBody>
          <a:bodyPr/>
          <a:lstStyle/>
          <a:p>
            <a:fld id="{9A0622E7-5F78-4C68-B259-B08476B644CA}" type="slidenum">
              <a:rPr lang="en-US" smtClean="0"/>
              <a:t>3</a:t>
            </a:fld>
            <a:endParaRPr lang="en-US"/>
          </a:p>
        </p:txBody>
      </p:sp>
      <p:pic>
        <p:nvPicPr>
          <p:cNvPr id="1038" name="Picture 1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577"/>
          <a:stretch/>
        </p:blipFill>
        <p:spPr bwMode="auto">
          <a:xfrm>
            <a:off x="3041650" y="793204"/>
            <a:ext cx="3816350" cy="394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5"/>
          <p:cNvSpPr>
            <a:spLocks noGrp="1"/>
          </p:cNvSpPr>
          <p:nvPr>
            <p:ph type="title"/>
          </p:nvPr>
        </p:nvSpPr>
        <p:spPr>
          <a:xfrm>
            <a:off x="152400" y="209550"/>
            <a:ext cx="3886200" cy="361950"/>
          </a:xfrm>
        </p:spPr>
        <p:txBody>
          <a:bodyPr/>
          <a:lstStyle/>
          <a:p>
            <a:r>
              <a:rPr lang="lv-LV" sz="1600" dirty="0"/>
              <a:t/>
            </a:r>
            <a:br>
              <a:rPr lang="lv-LV" sz="1600" dirty="0"/>
            </a:br>
            <a:endParaRPr lang="lv-LV" dirty="0"/>
          </a:p>
        </p:txBody>
      </p:sp>
      <p:pic>
        <p:nvPicPr>
          <p:cNvPr id="9" name="Content Placeholder 7" descr="Αποτέλεσμα εικόνας για RIGAS PLANOSANAS REGIONS"/>
          <p:cNvPicPr>
            <a:picLocks noGrp="1"/>
          </p:cNvPicPr>
          <p:nvPr>
            <p:ph sz="quarter" idx="15"/>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4098057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4</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749057028"/>
              </p:ext>
            </p:extLst>
          </p:nvPr>
        </p:nvGraphicFramePr>
        <p:xfrm>
          <a:off x="76200" y="742950"/>
          <a:ext cx="65151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Content Placeholder 7" descr="Αποτέλεσμα εικόνας για RIGAS PLANOSANAS REGIONS"/>
          <p:cNvPicPr>
            <a:picLocks noGrp="1"/>
          </p:cNvPicPr>
          <p:nvPr>
            <p:ph sz="quarter" idx="15"/>
          </p:nvPr>
        </p:nvPicPr>
        <p:blipFill>
          <a:blip r:embed="rId8"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3564462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5</a:t>
            </a:fld>
            <a:endParaRPr lang="en-US"/>
          </a:p>
        </p:txBody>
      </p:sp>
      <p:sp>
        <p:nvSpPr>
          <p:cNvPr id="8" name="Content Placeholder 1"/>
          <p:cNvSpPr>
            <a:spLocks noGrp="1"/>
          </p:cNvSpPr>
          <p:nvPr>
            <p:ph idx="1"/>
          </p:nvPr>
        </p:nvSpPr>
        <p:spPr>
          <a:xfrm>
            <a:off x="152400" y="895350"/>
            <a:ext cx="3505200" cy="3600449"/>
          </a:xfrm>
        </p:spPr>
        <p:txBody>
          <a:bodyPr/>
          <a:lstStyle/>
          <a:p>
            <a:pPr lvl="1">
              <a:buFont typeface="Wingdings" panose="05000000000000000000" pitchFamily="2" charset="2"/>
              <a:buChar char="§"/>
            </a:pPr>
            <a:r>
              <a:rPr lang="lv-LV" dirty="0" smtClean="0"/>
              <a:t>Identificēt </a:t>
            </a:r>
            <a:r>
              <a:rPr lang="lv-LV" dirty="0"/>
              <a:t>aktuālās zināšanas un pieredzi ar enerģētikas </a:t>
            </a:r>
            <a:r>
              <a:rPr lang="lv-LV" dirty="0" smtClean="0"/>
              <a:t>politikas </a:t>
            </a:r>
            <a:r>
              <a:rPr lang="lv-LV" dirty="0"/>
              <a:t>plānošanā CO</a:t>
            </a:r>
            <a:r>
              <a:rPr lang="lv-LV" baseline="-25000" dirty="0"/>
              <a:t>2</a:t>
            </a:r>
            <a:r>
              <a:rPr lang="lv-LV" dirty="0"/>
              <a:t> emisiju samazināšanā</a:t>
            </a:r>
            <a:r>
              <a:rPr lang="lv-LV" dirty="0" smtClean="0"/>
              <a:t>;</a:t>
            </a:r>
          </a:p>
          <a:p>
            <a:pPr lvl="1">
              <a:buFont typeface="Wingdings" panose="05000000000000000000" pitchFamily="2" charset="2"/>
              <a:buChar char="§"/>
            </a:pPr>
            <a:endParaRPr lang="lv-LV" sz="1200" dirty="0"/>
          </a:p>
          <a:p>
            <a:pPr lvl="1">
              <a:buFont typeface="Wingdings" panose="05000000000000000000" pitchFamily="2" charset="2"/>
              <a:buChar char="§"/>
            </a:pPr>
            <a:r>
              <a:rPr lang="lv-LV" dirty="0"/>
              <a:t>Kapacitātes paaugstināšana Projekta partneru reģionos un reģionālajās enerģētikas </a:t>
            </a:r>
            <a:r>
              <a:rPr lang="lv-LV" dirty="0" smtClean="0"/>
              <a:t>aģentūrās;</a:t>
            </a:r>
          </a:p>
          <a:p>
            <a:pPr lvl="1">
              <a:buFont typeface="Wingdings" panose="05000000000000000000" pitchFamily="2" charset="2"/>
              <a:buChar char="§"/>
            </a:pPr>
            <a:endParaRPr lang="lv-LV" sz="1200" dirty="0"/>
          </a:p>
          <a:p>
            <a:pPr lvl="1">
              <a:buFont typeface="Wingdings" panose="05000000000000000000" pitchFamily="2" charset="2"/>
              <a:buChar char="§"/>
            </a:pPr>
            <a:r>
              <a:rPr lang="lv-LV" dirty="0"/>
              <a:t>Partneru atbalsta grupas</a:t>
            </a:r>
            <a:r>
              <a:rPr lang="lv-LV" dirty="0" smtClean="0"/>
              <a:t>;</a:t>
            </a:r>
          </a:p>
          <a:p>
            <a:pPr lvl="1">
              <a:buFont typeface="Wingdings" panose="05000000000000000000" pitchFamily="2" charset="2"/>
              <a:buChar char="§"/>
            </a:pPr>
            <a:endParaRPr lang="lv-LV" sz="1200" dirty="0"/>
          </a:p>
          <a:p>
            <a:pPr lvl="1">
              <a:buFont typeface="Wingdings" panose="05000000000000000000" pitchFamily="2" charset="2"/>
              <a:buChar char="§"/>
            </a:pPr>
            <a:r>
              <a:rPr lang="lv-LV" dirty="0"/>
              <a:t>Vadlīnijas/ieteikumi pašvaldībām un reģioniem oglekļa neitralitātes sasniegšanai līdz 2050. gadam.</a:t>
            </a:r>
            <a:endParaRPr lang="lv-LV" sz="1200" dirty="0"/>
          </a:p>
          <a:p>
            <a:endParaRPr lang="lv-LV" dirty="0"/>
          </a:p>
        </p:txBody>
      </p:sp>
      <p:sp>
        <p:nvSpPr>
          <p:cNvPr id="9" name="Content Placeholder 1"/>
          <p:cNvSpPr txBox="1">
            <a:spLocks/>
          </p:cNvSpPr>
          <p:nvPr/>
        </p:nvSpPr>
        <p:spPr>
          <a:xfrm>
            <a:off x="4114800" y="819150"/>
            <a:ext cx="2286000" cy="3200400"/>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lgn="l" defTabSz="685800" rtl="0" eaLnBrk="1" latinLnBrk="0" hangingPunct="1">
              <a:spcBef>
                <a:spcPct val="20000"/>
              </a:spcBef>
              <a:buFont typeface="Wingdings" pitchFamily="2" charset="2"/>
              <a:buChar char="v"/>
              <a:defRPr sz="1400" kern="1200" baseline="0">
                <a:solidFill>
                  <a:schemeClr val="accent1">
                    <a:lumMod val="50000"/>
                  </a:schemeClr>
                </a:solidFill>
                <a:latin typeface="+mn-lt"/>
                <a:ea typeface="+mn-ea"/>
                <a:cs typeface="Arial" pitchFamily="34" charset="0"/>
              </a:defRPr>
            </a:lvl2pPr>
            <a:lvl3pPr marL="857250" indent="-171450" algn="l" defTabSz="685800" rtl="0" eaLnBrk="1" latinLnBrk="0" hangingPunct="1">
              <a:spcBef>
                <a:spcPct val="20000"/>
              </a:spcBef>
              <a:buFont typeface="Arial" pitchFamily="34" charset="0"/>
              <a:buChar char="•"/>
              <a:defRPr sz="1400" kern="1200" baseline="0">
                <a:solidFill>
                  <a:schemeClr val="accent1">
                    <a:lumMod val="50000"/>
                  </a:schemeClr>
                </a:solidFill>
                <a:latin typeface="+mn-lt"/>
                <a:ea typeface="+mn-ea"/>
                <a:cs typeface="Arial" pitchFamily="34" charset="0"/>
              </a:defRPr>
            </a:lvl3pPr>
            <a:lvl4pPr marL="1200150" indent="-171450" algn="l" defTabSz="685800" rtl="0" eaLnBrk="1" latinLnBrk="0" hangingPunct="1">
              <a:spcBef>
                <a:spcPct val="20000"/>
              </a:spcBef>
              <a:buFont typeface="Arial" pitchFamily="34" charset="0"/>
              <a:buChar char="–"/>
              <a:defRPr sz="1400" kern="1200">
                <a:solidFill>
                  <a:schemeClr val="accent1">
                    <a:lumMod val="50000"/>
                  </a:schemeClr>
                </a:solidFill>
                <a:latin typeface="+mn-lt"/>
                <a:ea typeface="+mn-ea"/>
                <a:cs typeface="Arial" pitchFamily="34" charset="0"/>
              </a:defRPr>
            </a:lvl4pPr>
            <a:lvl5pPr marL="1371600" indent="0" algn="l" defTabSz="685800" rtl="0" eaLnBrk="1" latinLnBrk="0" hangingPunct="1">
              <a:spcBef>
                <a:spcPct val="20000"/>
              </a:spcBef>
              <a:buFont typeface="Arial" pitchFamily="34" charset="0"/>
              <a:buNone/>
              <a:defRPr sz="1400" kern="1200">
                <a:solidFill>
                  <a:schemeClr val="accent1">
                    <a:lumMod val="50000"/>
                  </a:schemeClr>
                </a:solidFill>
                <a:latin typeface="+mn-lt"/>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endParaRPr lang="lv-LV" dirty="0" smtClean="0"/>
          </a:p>
          <a:p>
            <a:pPr marL="0" indent="0">
              <a:buNone/>
            </a:pPr>
            <a:r>
              <a:rPr lang="lv-LV" b="1" dirty="0" smtClean="0"/>
              <a:t>5 klātienes tikšanās</a:t>
            </a:r>
          </a:p>
          <a:p>
            <a:r>
              <a:rPr lang="lv-LV" dirty="0" smtClean="0"/>
              <a:t>2018. gada septembris</a:t>
            </a:r>
          </a:p>
          <a:p>
            <a:r>
              <a:rPr lang="lv-LV" dirty="0" smtClean="0"/>
              <a:t>2019. gada februāris</a:t>
            </a:r>
          </a:p>
          <a:p>
            <a:r>
              <a:rPr lang="lv-LV" dirty="0" smtClean="0"/>
              <a:t>2019. gada </a:t>
            </a:r>
            <a:r>
              <a:rPr lang="lv-LV" dirty="0"/>
              <a:t>septembris</a:t>
            </a:r>
            <a:endParaRPr lang="lv-LV" dirty="0" smtClean="0"/>
          </a:p>
          <a:p>
            <a:r>
              <a:rPr lang="lv-LV" dirty="0" smtClean="0"/>
              <a:t>2020. gada februāris</a:t>
            </a:r>
          </a:p>
          <a:p>
            <a:r>
              <a:rPr lang="lv-LV" dirty="0" smtClean="0"/>
              <a:t>2020. gada </a:t>
            </a:r>
            <a:r>
              <a:rPr lang="lv-LV" dirty="0"/>
              <a:t>septembris</a:t>
            </a:r>
            <a:endParaRPr lang="lv-LV" dirty="0" smtClean="0"/>
          </a:p>
          <a:p>
            <a:pPr marL="0" indent="0">
              <a:buNone/>
            </a:pPr>
            <a:endParaRPr lang="lv-LV" dirty="0" smtClean="0"/>
          </a:p>
          <a:p>
            <a:pPr marL="0" indent="0">
              <a:buNone/>
            </a:pPr>
            <a:r>
              <a:rPr lang="lv-LV" dirty="0"/>
              <a:t/>
            </a:r>
            <a:br>
              <a:rPr lang="lv-LV" dirty="0"/>
            </a:br>
            <a:r>
              <a:rPr lang="lv-LV" b="1" dirty="0" smtClean="0"/>
              <a:t>Vadlīnijas</a:t>
            </a:r>
            <a:endParaRPr lang="lv-LV" b="1" dirty="0"/>
          </a:p>
          <a:p>
            <a:r>
              <a:rPr lang="lv-LV" dirty="0" smtClean="0"/>
              <a:t>2020. gada oktobris</a:t>
            </a:r>
            <a:endParaRPr lang="lv-LV" dirty="0"/>
          </a:p>
        </p:txBody>
      </p:sp>
      <p:pic>
        <p:nvPicPr>
          <p:cNvPr id="10"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4143779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6</a:t>
            </a:fld>
            <a:endParaRPr lang="en-US"/>
          </a:p>
        </p:txBody>
      </p:sp>
      <p:sp>
        <p:nvSpPr>
          <p:cNvPr id="8" name="Content Placeholder 1"/>
          <p:cNvSpPr>
            <a:spLocks noGrp="1"/>
          </p:cNvSpPr>
          <p:nvPr>
            <p:ph idx="1"/>
          </p:nvPr>
        </p:nvSpPr>
        <p:spPr>
          <a:xfrm>
            <a:off x="76200" y="860822"/>
            <a:ext cx="3733800" cy="3352800"/>
          </a:xfrm>
        </p:spPr>
        <p:txBody>
          <a:bodyPr/>
          <a:lstStyle/>
          <a:p>
            <a:pPr lvl="1">
              <a:buFont typeface="Wingdings" panose="05000000000000000000" pitchFamily="2" charset="2"/>
              <a:buChar char="§"/>
            </a:pPr>
            <a:r>
              <a:rPr lang="lv-LV" dirty="0" smtClean="0"/>
              <a:t>Pārskata </a:t>
            </a:r>
            <a:r>
              <a:rPr lang="lv-LV" dirty="0"/>
              <a:t>sagatavošana par enerģētikas politikas plānošanas procesu </a:t>
            </a:r>
            <a:r>
              <a:rPr lang="lv-LV" dirty="0" err="1" smtClean="0"/>
              <a:t>nac</a:t>
            </a:r>
            <a:r>
              <a:rPr lang="lv-LV" dirty="0" smtClean="0"/>
              <a:t>. līmenī;</a:t>
            </a:r>
          </a:p>
          <a:p>
            <a:pPr lvl="1">
              <a:buFont typeface="Wingdings" panose="05000000000000000000" pitchFamily="2" charset="2"/>
              <a:buChar char="§"/>
            </a:pPr>
            <a:endParaRPr lang="lv-LV" sz="1200" dirty="0"/>
          </a:p>
          <a:p>
            <a:pPr lvl="1">
              <a:buFont typeface="Wingdings" panose="05000000000000000000" pitchFamily="2" charset="2"/>
              <a:buChar char="§"/>
            </a:pPr>
            <a:r>
              <a:rPr lang="lv-LV" dirty="0"/>
              <a:t>Pārskata sagatavošana par piemērotiem starpnozaru sadarbības modeļiem enerģētikas politikas izstrādes </a:t>
            </a:r>
            <a:r>
              <a:rPr lang="lv-LV" dirty="0" smtClean="0"/>
              <a:t>plānošanā;</a:t>
            </a:r>
          </a:p>
          <a:p>
            <a:pPr lvl="1">
              <a:buFont typeface="Wingdings" panose="05000000000000000000" pitchFamily="2" charset="2"/>
              <a:buChar char="§"/>
            </a:pPr>
            <a:endParaRPr lang="lv-LV" dirty="0" smtClean="0"/>
          </a:p>
          <a:p>
            <a:pPr lvl="1">
              <a:buFont typeface="Wingdings" panose="05000000000000000000" pitchFamily="2" charset="2"/>
              <a:buChar char="§"/>
            </a:pPr>
            <a:r>
              <a:rPr lang="lv-LV" dirty="0" smtClean="0"/>
              <a:t>Priekšlikumu </a:t>
            </a:r>
            <a:r>
              <a:rPr lang="lv-LV" dirty="0"/>
              <a:t>izstrāde nacionālajam Enerģētikas un klimata plānam 2021.-2030. </a:t>
            </a:r>
            <a:r>
              <a:rPr lang="lv-LV" dirty="0" smtClean="0"/>
              <a:t>gada </a:t>
            </a:r>
            <a:r>
              <a:rPr lang="lv-LV" b="1" dirty="0">
                <a:solidFill>
                  <a:schemeClr val="bg2">
                    <a:lumMod val="10000"/>
                  </a:schemeClr>
                </a:solidFill>
              </a:rPr>
              <a:t>UN/</a:t>
            </a:r>
            <a:r>
              <a:rPr lang="lv-LV" b="1" dirty="0" smtClean="0">
                <a:solidFill>
                  <a:schemeClr val="bg2">
                    <a:lumMod val="10000"/>
                  </a:schemeClr>
                </a:solidFill>
              </a:rPr>
              <a:t>VAI</a:t>
            </a:r>
            <a:r>
              <a:rPr lang="lv-LV" dirty="0" smtClean="0">
                <a:solidFill>
                  <a:schemeClr val="bg2">
                    <a:lumMod val="10000"/>
                  </a:schemeClr>
                </a:solidFill>
              </a:rPr>
              <a:t> </a:t>
            </a:r>
            <a:r>
              <a:rPr lang="lv-LV" dirty="0"/>
              <a:t>Latvijas oglekļa mazietilpīgas attīstības </a:t>
            </a:r>
            <a:r>
              <a:rPr lang="lv-LV" dirty="0" smtClean="0"/>
              <a:t>stratēģijai 2050.gadam</a:t>
            </a:r>
            <a:endParaRPr lang="lv-LV" dirty="0"/>
          </a:p>
          <a:p>
            <a:pPr lvl="1">
              <a:buFont typeface="Wingdings" panose="05000000000000000000" pitchFamily="2" charset="2"/>
              <a:buChar char="§"/>
            </a:pPr>
            <a:endParaRPr lang="lv-LV" sz="1200" dirty="0"/>
          </a:p>
          <a:p>
            <a:pPr lvl="1">
              <a:buFont typeface="Wingdings" panose="05000000000000000000" pitchFamily="2" charset="2"/>
              <a:buChar char="§"/>
            </a:pPr>
            <a:r>
              <a:rPr lang="lv-LV" dirty="0" smtClean="0"/>
              <a:t>Apaļā galda diskusijas par starpnozaru </a:t>
            </a:r>
            <a:r>
              <a:rPr lang="lv-LV" dirty="0"/>
              <a:t>sadarbības </a:t>
            </a:r>
            <a:r>
              <a:rPr lang="lv-LV" dirty="0" smtClean="0"/>
              <a:t>modeļiem </a:t>
            </a:r>
            <a:r>
              <a:rPr lang="lv-LV" b="1" dirty="0" smtClean="0">
                <a:solidFill>
                  <a:schemeClr val="bg2">
                    <a:lumMod val="10000"/>
                  </a:schemeClr>
                </a:solidFill>
              </a:rPr>
              <a:t>UN </a:t>
            </a:r>
            <a:r>
              <a:rPr lang="lv-LV" dirty="0"/>
              <a:t>priekšlikumiem</a:t>
            </a:r>
          </a:p>
        </p:txBody>
      </p:sp>
      <p:sp>
        <p:nvSpPr>
          <p:cNvPr id="9" name="Content Placeholder 1"/>
          <p:cNvSpPr txBox="1">
            <a:spLocks/>
          </p:cNvSpPr>
          <p:nvPr/>
        </p:nvSpPr>
        <p:spPr>
          <a:xfrm>
            <a:off x="4191000" y="895350"/>
            <a:ext cx="2451100" cy="3920728"/>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lgn="l" defTabSz="685800" rtl="0" eaLnBrk="1" latinLnBrk="0" hangingPunct="1">
              <a:spcBef>
                <a:spcPct val="20000"/>
              </a:spcBef>
              <a:buFont typeface="Wingdings" pitchFamily="2" charset="2"/>
              <a:buChar char="v"/>
              <a:defRPr sz="1400" kern="1200" baseline="0">
                <a:solidFill>
                  <a:schemeClr val="accent1">
                    <a:lumMod val="50000"/>
                  </a:schemeClr>
                </a:solidFill>
                <a:latin typeface="+mn-lt"/>
                <a:ea typeface="+mn-ea"/>
                <a:cs typeface="Arial" pitchFamily="34" charset="0"/>
              </a:defRPr>
            </a:lvl2pPr>
            <a:lvl3pPr marL="857250" indent="-171450" algn="l" defTabSz="685800" rtl="0" eaLnBrk="1" latinLnBrk="0" hangingPunct="1">
              <a:spcBef>
                <a:spcPct val="20000"/>
              </a:spcBef>
              <a:buFont typeface="Arial" pitchFamily="34" charset="0"/>
              <a:buChar char="•"/>
              <a:defRPr sz="1400" kern="1200" baseline="0">
                <a:solidFill>
                  <a:schemeClr val="accent1">
                    <a:lumMod val="50000"/>
                  </a:schemeClr>
                </a:solidFill>
                <a:latin typeface="+mn-lt"/>
                <a:ea typeface="+mn-ea"/>
                <a:cs typeface="Arial" pitchFamily="34" charset="0"/>
              </a:defRPr>
            </a:lvl3pPr>
            <a:lvl4pPr marL="1200150" indent="-171450" algn="l" defTabSz="685800" rtl="0" eaLnBrk="1" latinLnBrk="0" hangingPunct="1">
              <a:spcBef>
                <a:spcPct val="20000"/>
              </a:spcBef>
              <a:buFont typeface="Arial" pitchFamily="34" charset="0"/>
              <a:buChar char="–"/>
              <a:defRPr sz="1400" kern="1200">
                <a:solidFill>
                  <a:schemeClr val="accent1">
                    <a:lumMod val="50000"/>
                  </a:schemeClr>
                </a:solidFill>
                <a:latin typeface="+mn-lt"/>
                <a:ea typeface="+mn-ea"/>
                <a:cs typeface="Arial" pitchFamily="34" charset="0"/>
              </a:defRPr>
            </a:lvl4pPr>
            <a:lvl5pPr marL="1371600" indent="0" algn="l" defTabSz="685800" rtl="0" eaLnBrk="1" latinLnBrk="0" hangingPunct="1">
              <a:spcBef>
                <a:spcPct val="20000"/>
              </a:spcBef>
              <a:buFont typeface="Arial" pitchFamily="34" charset="0"/>
              <a:buNone/>
              <a:defRPr sz="1400" kern="1200">
                <a:solidFill>
                  <a:schemeClr val="accent1">
                    <a:lumMod val="50000"/>
                  </a:schemeClr>
                </a:solidFill>
                <a:latin typeface="+mn-lt"/>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lv-LV" b="1" dirty="0" smtClean="0"/>
              <a:t>Pārskats par </a:t>
            </a:r>
            <a:r>
              <a:rPr lang="lv-LV" b="1" dirty="0" err="1" smtClean="0"/>
              <a:t>polit</a:t>
            </a:r>
            <a:r>
              <a:rPr lang="lv-LV" b="1" dirty="0" smtClean="0"/>
              <a:t>. plān.</a:t>
            </a:r>
          </a:p>
          <a:p>
            <a:pPr marL="0" indent="0">
              <a:buNone/>
            </a:pPr>
            <a:r>
              <a:rPr lang="lv-LV" dirty="0" smtClean="0"/>
              <a:t>2018.gada maijs</a:t>
            </a:r>
          </a:p>
          <a:p>
            <a:pPr marL="0" indent="0">
              <a:buNone/>
            </a:pPr>
            <a:endParaRPr lang="lv-LV" dirty="0"/>
          </a:p>
          <a:p>
            <a:pPr marL="0" indent="0">
              <a:buNone/>
            </a:pPr>
            <a:r>
              <a:rPr lang="lv-LV" b="1" dirty="0" smtClean="0"/>
              <a:t>Pārskats par </a:t>
            </a:r>
            <a:r>
              <a:rPr lang="lv-LV" b="1" dirty="0" err="1" smtClean="0"/>
              <a:t>sadarb</a:t>
            </a:r>
            <a:r>
              <a:rPr lang="lv-LV" b="1" dirty="0" smtClean="0"/>
              <a:t>. </a:t>
            </a:r>
            <a:r>
              <a:rPr lang="lv-LV" b="1" dirty="0" err="1" smtClean="0"/>
              <a:t>mod</a:t>
            </a:r>
            <a:r>
              <a:rPr lang="lv-LV" dirty="0" smtClean="0"/>
              <a:t>.</a:t>
            </a:r>
          </a:p>
          <a:p>
            <a:pPr marL="0" indent="0">
              <a:buNone/>
            </a:pPr>
            <a:r>
              <a:rPr lang="lv-LV" dirty="0" smtClean="0"/>
              <a:t>2018. gada septembris</a:t>
            </a:r>
          </a:p>
          <a:p>
            <a:pPr marL="0" indent="0">
              <a:buNone/>
            </a:pPr>
            <a:endParaRPr lang="lv-LV" i="1" dirty="0" smtClean="0"/>
          </a:p>
          <a:p>
            <a:pPr marL="0" indent="0">
              <a:buNone/>
            </a:pPr>
            <a:r>
              <a:rPr lang="lv-LV" b="1" dirty="0" smtClean="0"/>
              <a:t>Priekšlikumi </a:t>
            </a:r>
            <a:r>
              <a:rPr lang="lv-LV" b="1" dirty="0" err="1" smtClean="0"/>
              <a:t>nac</a:t>
            </a:r>
            <a:r>
              <a:rPr lang="lv-LV" b="1" dirty="0"/>
              <a:t>.</a:t>
            </a:r>
            <a:r>
              <a:rPr lang="lv-LV" b="1" dirty="0" smtClean="0"/>
              <a:t>  2030./2050.</a:t>
            </a:r>
          </a:p>
          <a:p>
            <a:pPr marL="0" indent="0">
              <a:buNone/>
            </a:pPr>
            <a:r>
              <a:rPr lang="lv-LV" dirty="0" smtClean="0"/>
              <a:t>2019. gada jūnijs</a:t>
            </a:r>
          </a:p>
          <a:p>
            <a:pPr marL="0" indent="0">
              <a:buNone/>
            </a:pPr>
            <a:endParaRPr lang="lv-LV" dirty="0" smtClean="0"/>
          </a:p>
          <a:p>
            <a:pPr marL="0" indent="0">
              <a:buNone/>
            </a:pPr>
            <a:r>
              <a:rPr lang="lv-LV" b="1" dirty="0" smtClean="0"/>
              <a:t>Apaļā galda diskusijas</a:t>
            </a:r>
            <a:endParaRPr lang="lv-LV" b="1" dirty="0"/>
          </a:p>
          <a:p>
            <a:r>
              <a:rPr lang="lv-LV" dirty="0" smtClean="0"/>
              <a:t>2018.gada 23. augusts</a:t>
            </a:r>
          </a:p>
          <a:p>
            <a:r>
              <a:rPr lang="lv-LV" dirty="0" smtClean="0"/>
              <a:t>2018.gada 30. oktobris</a:t>
            </a:r>
          </a:p>
          <a:p>
            <a:r>
              <a:rPr lang="lv-LV" dirty="0" smtClean="0"/>
              <a:t>2018.gada februāris</a:t>
            </a:r>
            <a:endParaRPr lang="lv-LV" dirty="0"/>
          </a:p>
        </p:txBody>
      </p:sp>
      <p:pic>
        <p:nvPicPr>
          <p:cNvPr id="10"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4180717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7</a:t>
            </a:fld>
            <a:endParaRPr lang="en-US"/>
          </a:p>
        </p:txBody>
      </p:sp>
      <p:sp>
        <p:nvSpPr>
          <p:cNvPr id="8" name="Content Placeholder 1"/>
          <p:cNvSpPr>
            <a:spLocks noGrp="1"/>
          </p:cNvSpPr>
          <p:nvPr>
            <p:ph idx="1"/>
          </p:nvPr>
        </p:nvSpPr>
        <p:spPr>
          <a:xfrm>
            <a:off x="56212" y="895350"/>
            <a:ext cx="3220387" cy="3048000"/>
          </a:xfrm>
        </p:spPr>
        <p:txBody>
          <a:bodyPr/>
          <a:lstStyle/>
          <a:p>
            <a:pPr lvl="1">
              <a:buFont typeface="Wingdings" panose="05000000000000000000" pitchFamily="2" charset="2"/>
              <a:buChar char="§"/>
            </a:pPr>
            <a:r>
              <a:rPr lang="lv-LV" dirty="0" smtClean="0"/>
              <a:t>Reģionālo/lokālo 2050. gada prioritāšu identificēšana enerģētikas un klimata jomā;</a:t>
            </a:r>
            <a:endParaRPr lang="lv-LV" sz="1200" dirty="0" smtClean="0"/>
          </a:p>
          <a:p>
            <a:pPr marL="342900" lvl="1" indent="0">
              <a:buNone/>
            </a:pPr>
            <a:endParaRPr lang="lv-LV" dirty="0" smtClean="0">
              <a:solidFill>
                <a:srgbClr val="7030A0"/>
              </a:solidFill>
            </a:endParaRPr>
          </a:p>
          <a:p>
            <a:pPr lvl="1">
              <a:buFont typeface="Wingdings" panose="05000000000000000000" pitchFamily="2" charset="2"/>
              <a:buChar char="§"/>
            </a:pPr>
            <a:r>
              <a:rPr lang="lv-LV" b="1" dirty="0"/>
              <a:t>Ilgtspējīgas enerģētikas un klimata rīcības plānu 2030./2050. gadam izstrāde. </a:t>
            </a:r>
          </a:p>
          <a:p>
            <a:endParaRPr lang="lv-LV" dirty="0"/>
          </a:p>
        </p:txBody>
      </p:sp>
      <p:sp>
        <p:nvSpPr>
          <p:cNvPr id="9" name="Content Placeholder 1"/>
          <p:cNvSpPr txBox="1">
            <a:spLocks/>
          </p:cNvSpPr>
          <p:nvPr/>
        </p:nvSpPr>
        <p:spPr>
          <a:xfrm>
            <a:off x="3352800" y="895350"/>
            <a:ext cx="3429000" cy="3352800"/>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lgn="l" defTabSz="685800" rtl="0" eaLnBrk="1" latinLnBrk="0" hangingPunct="1">
              <a:spcBef>
                <a:spcPct val="20000"/>
              </a:spcBef>
              <a:buFont typeface="Wingdings" pitchFamily="2" charset="2"/>
              <a:buChar char="v"/>
              <a:defRPr sz="1400" kern="1200" baseline="0">
                <a:solidFill>
                  <a:schemeClr val="accent1">
                    <a:lumMod val="50000"/>
                  </a:schemeClr>
                </a:solidFill>
                <a:latin typeface="+mn-lt"/>
                <a:ea typeface="+mn-ea"/>
                <a:cs typeface="Arial" pitchFamily="34" charset="0"/>
              </a:defRPr>
            </a:lvl2pPr>
            <a:lvl3pPr marL="857250" indent="-171450" algn="l" defTabSz="685800" rtl="0" eaLnBrk="1" latinLnBrk="0" hangingPunct="1">
              <a:spcBef>
                <a:spcPct val="20000"/>
              </a:spcBef>
              <a:buFont typeface="Arial" pitchFamily="34" charset="0"/>
              <a:buChar char="•"/>
              <a:defRPr sz="1400" kern="1200" baseline="0">
                <a:solidFill>
                  <a:schemeClr val="accent1">
                    <a:lumMod val="50000"/>
                  </a:schemeClr>
                </a:solidFill>
                <a:latin typeface="+mn-lt"/>
                <a:ea typeface="+mn-ea"/>
                <a:cs typeface="Arial" pitchFamily="34" charset="0"/>
              </a:defRPr>
            </a:lvl3pPr>
            <a:lvl4pPr marL="1200150" indent="-171450" algn="l" defTabSz="685800" rtl="0" eaLnBrk="1" latinLnBrk="0" hangingPunct="1">
              <a:spcBef>
                <a:spcPct val="20000"/>
              </a:spcBef>
              <a:buFont typeface="Arial" pitchFamily="34" charset="0"/>
              <a:buChar char="–"/>
              <a:defRPr sz="1400" kern="1200">
                <a:solidFill>
                  <a:schemeClr val="accent1">
                    <a:lumMod val="50000"/>
                  </a:schemeClr>
                </a:solidFill>
                <a:latin typeface="+mn-lt"/>
                <a:ea typeface="+mn-ea"/>
                <a:cs typeface="Arial" pitchFamily="34" charset="0"/>
              </a:defRPr>
            </a:lvl4pPr>
            <a:lvl5pPr marL="1371600" indent="0" algn="l" defTabSz="685800" rtl="0" eaLnBrk="1" latinLnBrk="0" hangingPunct="1">
              <a:spcBef>
                <a:spcPct val="20000"/>
              </a:spcBef>
              <a:buFont typeface="Arial" pitchFamily="34" charset="0"/>
              <a:buNone/>
              <a:defRPr sz="1400" kern="1200">
                <a:solidFill>
                  <a:schemeClr val="accent1">
                    <a:lumMod val="50000"/>
                  </a:schemeClr>
                </a:solidFill>
                <a:latin typeface="+mn-lt"/>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lv-LV" b="1" dirty="0" smtClean="0"/>
              <a:t>Priekšlikumi </a:t>
            </a:r>
            <a:r>
              <a:rPr lang="lv-LV" b="1" dirty="0" err="1" smtClean="0"/>
              <a:t>lokal</a:t>
            </a:r>
            <a:r>
              <a:rPr lang="lv-LV" b="1" dirty="0" smtClean="0"/>
              <a:t>. 2030. /2050. gads</a:t>
            </a:r>
          </a:p>
          <a:p>
            <a:pPr marL="0" indent="0">
              <a:buNone/>
            </a:pPr>
            <a:r>
              <a:rPr lang="lv-LV" dirty="0" smtClean="0"/>
              <a:t>2019. gada maijs</a:t>
            </a:r>
          </a:p>
          <a:p>
            <a:pPr marL="0" indent="0">
              <a:buNone/>
            </a:pPr>
            <a:endParaRPr lang="lv-LV" b="1" dirty="0">
              <a:solidFill>
                <a:srgbClr val="7030A0"/>
              </a:solidFill>
            </a:endParaRPr>
          </a:p>
          <a:p>
            <a:pPr marL="0" indent="0">
              <a:buNone/>
            </a:pPr>
            <a:r>
              <a:rPr lang="lv-LV" b="1" dirty="0"/>
              <a:t>2 Semināri pašvaldībām:</a:t>
            </a:r>
          </a:p>
          <a:p>
            <a:pPr marL="0" indent="0">
              <a:buNone/>
            </a:pPr>
            <a:r>
              <a:rPr lang="lv-LV" dirty="0"/>
              <a:t>2018. gada 19. septembris</a:t>
            </a:r>
          </a:p>
          <a:p>
            <a:pPr marL="0" indent="0">
              <a:buNone/>
            </a:pPr>
            <a:r>
              <a:rPr lang="lv-LV" dirty="0"/>
              <a:t>2019. gada </a:t>
            </a:r>
            <a:r>
              <a:rPr lang="lv-LV" dirty="0" smtClean="0"/>
              <a:t>marts - aprīlis</a:t>
            </a:r>
            <a:endParaRPr lang="lv-LV" dirty="0"/>
          </a:p>
          <a:p>
            <a:pPr marL="0" indent="0">
              <a:buNone/>
            </a:pPr>
            <a:endParaRPr lang="lv-LV" dirty="0"/>
          </a:p>
          <a:p>
            <a:pPr marL="0" indent="0">
              <a:buNone/>
            </a:pPr>
            <a:r>
              <a:rPr lang="lv-LV" b="1" dirty="0"/>
              <a:t>8 </a:t>
            </a:r>
            <a:r>
              <a:rPr lang="lv-LV" b="1" dirty="0" err="1"/>
              <a:t>IE(k)RP</a:t>
            </a:r>
            <a:r>
              <a:rPr lang="lv-LV" b="1" dirty="0"/>
              <a:t> (atjauninājumi) </a:t>
            </a:r>
          </a:p>
          <a:p>
            <a:pPr marL="0" indent="0">
              <a:buNone/>
            </a:pPr>
            <a:r>
              <a:rPr lang="lv-LV" b="1" dirty="0"/>
              <a:t>2 </a:t>
            </a:r>
            <a:r>
              <a:rPr lang="lv-LV" b="1" dirty="0" err="1"/>
              <a:t>IE(k)RP</a:t>
            </a:r>
            <a:r>
              <a:rPr lang="lv-LV" b="1" dirty="0"/>
              <a:t> (jauns)</a:t>
            </a:r>
          </a:p>
          <a:p>
            <a:pPr marL="0" indent="0">
              <a:buNone/>
            </a:pPr>
            <a:r>
              <a:rPr lang="lv-LV" dirty="0"/>
              <a:t>2018. gada oktobris - 2019. gada septembris</a:t>
            </a:r>
          </a:p>
          <a:p>
            <a:pPr marL="0" indent="0">
              <a:buNone/>
            </a:pPr>
            <a:endParaRPr lang="lv-LV" b="1" dirty="0"/>
          </a:p>
          <a:p>
            <a:pPr marL="0" indent="0">
              <a:buNone/>
            </a:pPr>
            <a:r>
              <a:rPr lang="lv-LV" b="1" dirty="0" smtClean="0"/>
              <a:t>Rekomendācijas RPR Ilgtspējīgas </a:t>
            </a:r>
            <a:r>
              <a:rPr lang="lv-LV" b="1" dirty="0"/>
              <a:t>attīstības </a:t>
            </a:r>
            <a:r>
              <a:rPr lang="lv-LV" b="1" dirty="0" smtClean="0"/>
              <a:t>stratēģijai </a:t>
            </a:r>
            <a:r>
              <a:rPr lang="lv-LV" b="1" dirty="0"/>
              <a:t>2014-2030</a:t>
            </a:r>
          </a:p>
          <a:p>
            <a:pPr marL="0" indent="0">
              <a:buNone/>
            </a:pPr>
            <a:r>
              <a:rPr lang="lv-LV" dirty="0" smtClean="0"/>
              <a:t>2019. gada </a:t>
            </a:r>
            <a:r>
              <a:rPr lang="lv-LV" dirty="0"/>
              <a:t>septembris</a:t>
            </a:r>
          </a:p>
          <a:p>
            <a:pPr marL="0" indent="0">
              <a:buNone/>
            </a:pPr>
            <a:endParaRPr lang="lv-LV" dirty="0" smtClean="0"/>
          </a:p>
          <a:p>
            <a:pPr marL="0" indent="0">
              <a:buNone/>
            </a:pPr>
            <a:endParaRPr lang="lv-LV" dirty="0" smtClean="0"/>
          </a:p>
        </p:txBody>
      </p:sp>
      <p:pic>
        <p:nvPicPr>
          <p:cNvPr id="10"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951108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047750"/>
            <a:ext cx="1981200" cy="2895600"/>
          </a:xfrm>
        </p:spPr>
        <p:txBody>
          <a:bodyPr/>
          <a:lstStyle/>
          <a:p>
            <a:pPr fontAlgn="ctr"/>
            <a:r>
              <a:rPr lang="lv-LV" b="1" dirty="0"/>
              <a:t>Tukums</a:t>
            </a:r>
            <a:endParaRPr lang="lv-LV" dirty="0"/>
          </a:p>
          <a:p>
            <a:pPr fontAlgn="ctr"/>
            <a:r>
              <a:rPr lang="lv-LV" b="1" dirty="0"/>
              <a:t>Limbaži</a:t>
            </a:r>
            <a:endParaRPr lang="lv-LV" dirty="0"/>
          </a:p>
          <a:p>
            <a:pPr fontAlgn="ctr"/>
            <a:r>
              <a:rPr lang="lv-LV" b="1" dirty="0" smtClean="0"/>
              <a:t>Ķekava (jauns)</a:t>
            </a:r>
            <a:endParaRPr lang="lv-LV" dirty="0"/>
          </a:p>
          <a:p>
            <a:pPr fontAlgn="ctr"/>
            <a:r>
              <a:rPr lang="lv-LV" b="1" dirty="0" smtClean="0"/>
              <a:t>Carnikava (jauns)</a:t>
            </a:r>
            <a:endParaRPr lang="lv-LV" dirty="0"/>
          </a:p>
          <a:p>
            <a:pPr fontAlgn="ctr"/>
            <a:r>
              <a:rPr lang="lv-LV" b="1" dirty="0"/>
              <a:t>Salaspils</a:t>
            </a:r>
            <a:endParaRPr lang="lv-LV" dirty="0"/>
          </a:p>
          <a:p>
            <a:pPr fontAlgn="ctr"/>
            <a:r>
              <a:rPr lang="lv-LV" b="1" dirty="0"/>
              <a:t>Ādaži</a:t>
            </a:r>
            <a:endParaRPr lang="lv-LV" dirty="0"/>
          </a:p>
          <a:p>
            <a:pPr fontAlgn="ctr"/>
            <a:r>
              <a:rPr lang="lv-LV" b="1" dirty="0"/>
              <a:t>Sigulda</a:t>
            </a:r>
            <a:endParaRPr lang="lv-LV" dirty="0"/>
          </a:p>
          <a:p>
            <a:pPr fontAlgn="ctr"/>
            <a:r>
              <a:rPr lang="lv-LV" b="1" dirty="0"/>
              <a:t>Ogre</a:t>
            </a:r>
            <a:endParaRPr lang="lv-LV" dirty="0"/>
          </a:p>
          <a:p>
            <a:r>
              <a:rPr lang="lv-LV" b="1" dirty="0" smtClean="0"/>
              <a:t>Ķegums</a:t>
            </a:r>
            <a:endParaRPr lang="lv-LV" dirty="0"/>
          </a:p>
          <a:p>
            <a:r>
              <a:rPr lang="lv-LV" b="1" dirty="0"/>
              <a:t>Lielvārde</a:t>
            </a:r>
            <a:endParaRPr lang="lv-LV" dirty="0"/>
          </a:p>
          <a:p>
            <a:endParaRPr lang="lv-LV" dirty="0"/>
          </a:p>
        </p:txBody>
      </p:sp>
      <p:sp>
        <p:nvSpPr>
          <p:cNvPr id="5" name="Slide Number Placeholder 4"/>
          <p:cNvSpPr>
            <a:spLocks noGrp="1"/>
          </p:cNvSpPr>
          <p:nvPr>
            <p:ph type="sldNum" sz="quarter" idx="16"/>
          </p:nvPr>
        </p:nvSpPr>
        <p:spPr/>
        <p:txBody>
          <a:bodyPr/>
          <a:lstStyle/>
          <a:p>
            <a:fld id="{9A0622E7-5F78-4C68-B259-B08476B644CA}" type="slidenum">
              <a:rPr lang="en-US" smtClean="0"/>
              <a:pPr/>
              <a:t>8</a:t>
            </a:fld>
            <a:endParaRPr lang="en-US"/>
          </a:p>
        </p:txBody>
      </p:sp>
      <p:sp>
        <p:nvSpPr>
          <p:cNvPr id="6" name="Title 5"/>
          <p:cNvSpPr>
            <a:spLocks noGrp="1"/>
          </p:cNvSpPr>
          <p:nvPr>
            <p:ph type="title"/>
          </p:nvPr>
        </p:nvSpPr>
        <p:spPr>
          <a:xfrm>
            <a:off x="76200" y="133350"/>
            <a:ext cx="5410200" cy="381000"/>
          </a:xfrm>
        </p:spPr>
        <p:txBody>
          <a:bodyPr/>
          <a:lstStyle/>
          <a:p>
            <a:pPr lvl="1" algn="l" defTabSz="685800" rtl="0">
              <a:spcBef>
                <a:spcPct val="0"/>
              </a:spcBef>
            </a:pPr>
            <a:r>
              <a:rPr lang="lv-LV" sz="1200" b="1" dirty="0" smtClean="0"/>
              <a:t>Ilgtspējīgas enerģētikas un klimata rīcības plānu 2030./2050. gadam izstrāde</a:t>
            </a:r>
            <a:endParaRPr lang="lv-LV" sz="1200" dirty="0"/>
          </a:p>
        </p:txBody>
      </p:sp>
      <p:pic>
        <p:nvPicPr>
          <p:cNvPr id="8"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2330955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6"/>
          </p:nvPr>
        </p:nvSpPr>
        <p:spPr/>
        <p:txBody>
          <a:bodyPr/>
          <a:lstStyle/>
          <a:p>
            <a:fld id="{9A0622E7-5F78-4C68-B259-B08476B644CA}" type="slidenum">
              <a:rPr lang="en-US" smtClean="0"/>
              <a:pPr/>
              <a:t>9</a:t>
            </a:fld>
            <a:endParaRPr lang="en-US"/>
          </a:p>
        </p:txBody>
      </p:sp>
      <p:sp>
        <p:nvSpPr>
          <p:cNvPr id="8" name="Content Placeholder 1"/>
          <p:cNvSpPr>
            <a:spLocks noGrp="1"/>
          </p:cNvSpPr>
          <p:nvPr>
            <p:ph idx="1"/>
          </p:nvPr>
        </p:nvSpPr>
        <p:spPr>
          <a:xfrm>
            <a:off x="304800" y="2038350"/>
            <a:ext cx="6263390" cy="2069523"/>
          </a:xfrm>
        </p:spPr>
        <p:txBody>
          <a:bodyPr/>
          <a:lstStyle/>
          <a:p>
            <a:pPr marL="0" lvl="0" indent="0">
              <a:buNone/>
            </a:pPr>
            <a:r>
              <a:rPr lang="lv-LV" sz="1000" b="1" dirty="0"/>
              <a:t>TEHNISKAIS ATABLSTS: </a:t>
            </a:r>
          </a:p>
          <a:p>
            <a:pPr marL="171450" indent="-171450">
              <a:buFont typeface="Arial" panose="020B0604020202020204" pitchFamily="34" charset="0"/>
              <a:buChar char="•"/>
            </a:pPr>
            <a:r>
              <a:rPr lang="lv-LV" sz="1000" dirty="0"/>
              <a:t>ENERGOAUDITORA KONSULTĀCIJA </a:t>
            </a:r>
          </a:p>
          <a:p>
            <a:pPr marL="171450" indent="-171450">
              <a:buFont typeface="Arial" panose="020B0604020202020204" pitchFamily="34" charset="0"/>
              <a:buChar char="•"/>
            </a:pPr>
            <a:r>
              <a:rPr lang="lv-LV" sz="1000" dirty="0"/>
              <a:t>EKSPERTS PROJEKTA IZMAKSU TĀMJU SAGATAVOŠANĀ </a:t>
            </a:r>
          </a:p>
          <a:p>
            <a:pPr marL="0" indent="0">
              <a:buNone/>
            </a:pPr>
            <a:endParaRPr lang="lv-LV" sz="1000" b="1" dirty="0" smtClean="0"/>
          </a:p>
          <a:p>
            <a:pPr marL="0" indent="0">
              <a:buNone/>
            </a:pPr>
            <a:r>
              <a:rPr lang="lv-LV" sz="1000" b="1" dirty="0" smtClean="0"/>
              <a:t>PROJEKTI:</a:t>
            </a:r>
            <a:endParaRPr lang="lv-LV" dirty="0"/>
          </a:p>
          <a:p>
            <a:pPr>
              <a:buFont typeface="Arial" panose="020B0604020202020204" pitchFamily="34" charset="0"/>
              <a:buChar char="•"/>
            </a:pPr>
            <a:r>
              <a:rPr lang="lv-LV" sz="1000" dirty="0" smtClean="0"/>
              <a:t>ēku siltināšana; rekonstrukcija </a:t>
            </a:r>
            <a:r>
              <a:rPr lang="lv-LV" sz="1000" dirty="0"/>
              <a:t>– gan dzīvojamās ēkas, gan sabiedriskās ēkas</a:t>
            </a:r>
            <a:r>
              <a:rPr lang="lv-LV" sz="1000" dirty="0" smtClean="0"/>
              <a:t>;</a:t>
            </a:r>
            <a:endParaRPr lang="lv-LV" sz="1000" dirty="0"/>
          </a:p>
          <a:p>
            <a:pPr>
              <a:buFont typeface="Arial" panose="020B0604020202020204" pitchFamily="34" charset="0"/>
              <a:buChar char="•"/>
            </a:pPr>
            <a:r>
              <a:rPr lang="lv-LV" sz="1000" dirty="0" smtClean="0"/>
              <a:t>ielu </a:t>
            </a:r>
            <a:r>
              <a:rPr lang="lv-LV" sz="1000" dirty="0"/>
              <a:t>apgaismes ķermeņu </a:t>
            </a:r>
            <a:r>
              <a:rPr lang="lv-LV" sz="1000" dirty="0" smtClean="0"/>
              <a:t>nomaiņai, apgaismes ķermeņu nomaiņai sabiedriskās </a:t>
            </a:r>
            <a:r>
              <a:rPr lang="lv-LV" sz="1000" dirty="0"/>
              <a:t>ēkās (skolās, bērnudārzos u.tml</a:t>
            </a:r>
            <a:r>
              <a:rPr lang="lv-LV" sz="1000" dirty="0" smtClean="0"/>
              <a:t>.);</a:t>
            </a:r>
            <a:endParaRPr lang="lv-LV" sz="1000" dirty="0"/>
          </a:p>
          <a:p>
            <a:pPr>
              <a:buFont typeface="Arial" panose="020B0604020202020204" pitchFamily="34" charset="0"/>
              <a:buChar char="•"/>
            </a:pPr>
            <a:r>
              <a:rPr lang="lv-LV" sz="1000" dirty="0" smtClean="0"/>
              <a:t>katlu </a:t>
            </a:r>
            <a:r>
              <a:rPr lang="lv-LV" sz="1000" dirty="0"/>
              <a:t>māju sakārtošana un </a:t>
            </a:r>
            <a:r>
              <a:rPr lang="lv-LV" sz="1000" dirty="0" smtClean="0"/>
              <a:t>pārbūve</a:t>
            </a:r>
            <a:r>
              <a:rPr lang="lv-LV" sz="1000" dirty="0"/>
              <a:t>;</a:t>
            </a:r>
            <a:endParaRPr lang="lv-LV" sz="1000" dirty="0" smtClean="0"/>
          </a:p>
          <a:p>
            <a:pPr>
              <a:buFont typeface="Arial" panose="020B0604020202020204" pitchFamily="34" charset="0"/>
              <a:buChar char="•"/>
            </a:pPr>
            <a:r>
              <a:rPr lang="lv-LV" sz="1000" b="1" dirty="0"/>
              <a:t>u</a:t>
            </a:r>
            <a:r>
              <a:rPr lang="lv-LV" sz="1000" b="1" dirty="0" smtClean="0"/>
              <a:t>.c. pēc pašvaldības vajadzībām.</a:t>
            </a:r>
            <a:endParaRPr lang="lv-LV" sz="1000" b="1" dirty="0"/>
          </a:p>
        </p:txBody>
      </p:sp>
      <p:sp>
        <p:nvSpPr>
          <p:cNvPr id="10" name="Content Placeholder 1"/>
          <p:cNvSpPr txBox="1">
            <a:spLocks/>
          </p:cNvSpPr>
          <p:nvPr/>
        </p:nvSpPr>
        <p:spPr>
          <a:xfrm>
            <a:off x="228600" y="882451"/>
            <a:ext cx="6415790" cy="649633"/>
          </a:xfrm>
          <a:prstGeom prst="rect">
            <a:avLst/>
          </a:prstGeom>
        </p:spPr>
        <p:txBody>
          <a:bodyPr/>
          <a:lstStyle>
            <a:lvl1pPr marL="214313" indent="-214313" algn="just" defTabSz="685800" rtl="0" eaLnBrk="1" latinLnBrk="0" hangingPunct="1">
              <a:spcBef>
                <a:spcPts val="225"/>
              </a:spcBef>
              <a:spcAft>
                <a:spcPts val="225"/>
              </a:spcAft>
              <a:buClr>
                <a:schemeClr val="accent1">
                  <a:lumMod val="50000"/>
                </a:schemeClr>
              </a:buClr>
              <a:buFont typeface="Wingdings 3" panose="05040102010807070707" pitchFamily="18" charset="2"/>
              <a:buChar char="´"/>
              <a:defRPr lang="en-US" sz="1400" kern="1200" dirty="0" smtClean="0">
                <a:solidFill>
                  <a:schemeClr val="accent1">
                    <a:lumMod val="50000"/>
                  </a:schemeClr>
                </a:solidFill>
                <a:latin typeface="+mn-lt"/>
                <a:ea typeface="+mn-ea"/>
                <a:cs typeface="Arial" pitchFamily="34" charset="0"/>
              </a:defRPr>
            </a:lvl1pPr>
            <a:lvl2pPr marL="557213" indent="-214313" algn="l" defTabSz="685800" rtl="0" eaLnBrk="1" latinLnBrk="0" hangingPunct="1">
              <a:spcBef>
                <a:spcPct val="20000"/>
              </a:spcBef>
              <a:buFont typeface="Wingdings" pitchFamily="2" charset="2"/>
              <a:buChar char="v"/>
              <a:defRPr sz="1400" kern="1200" baseline="0">
                <a:solidFill>
                  <a:schemeClr val="accent1">
                    <a:lumMod val="50000"/>
                  </a:schemeClr>
                </a:solidFill>
                <a:latin typeface="+mn-lt"/>
                <a:ea typeface="+mn-ea"/>
                <a:cs typeface="Arial" pitchFamily="34" charset="0"/>
              </a:defRPr>
            </a:lvl2pPr>
            <a:lvl3pPr marL="857250" indent="-171450" algn="l" defTabSz="685800" rtl="0" eaLnBrk="1" latinLnBrk="0" hangingPunct="1">
              <a:spcBef>
                <a:spcPct val="20000"/>
              </a:spcBef>
              <a:buFont typeface="Arial" pitchFamily="34" charset="0"/>
              <a:buChar char="•"/>
              <a:defRPr sz="1400" kern="1200" baseline="0">
                <a:solidFill>
                  <a:schemeClr val="accent1">
                    <a:lumMod val="50000"/>
                  </a:schemeClr>
                </a:solidFill>
                <a:latin typeface="+mn-lt"/>
                <a:ea typeface="+mn-ea"/>
                <a:cs typeface="Arial" pitchFamily="34" charset="0"/>
              </a:defRPr>
            </a:lvl3pPr>
            <a:lvl4pPr marL="1200150" indent="-171450" algn="l" defTabSz="685800" rtl="0" eaLnBrk="1" latinLnBrk="0" hangingPunct="1">
              <a:spcBef>
                <a:spcPct val="20000"/>
              </a:spcBef>
              <a:buFont typeface="Arial" pitchFamily="34" charset="0"/>
              <a:buChar char="–"/>
              <a:defRPr sz="1400" kern="1200">
                <a:solidFill>
                  <a:schemeClr val="accent1">
                    <a:lumMod val="50000"/>
                  </a:schemeClr>
                </a:solidFill>
                <a:latin typeface="+mn-lt"/>
                <a:ea typeface="+mn-ea"/>
                <a:cs typeface="Arial" pitchFamily="34" charset="0"/>
              </a:defRPr>
            </a:lvl4pPr>
            <a:lvl5pPr marL="1371600" indent="0" algn="l" defTabSz="685800" rtl="0" eaLnBrk="1" latinLnBrk="0" hangingPunct="1">
              <a:spcBef>
                <a:spcPct val="20000"/>
              </a:spcBef>
              <a:buFont typeface="Arial" pitchFamily="34" charset="0"/>
              <a:buNone/>
              <a:defRPr sz="1400" kern="1200">
                <a:solidFill>
                  <a:schemeClr val="accent1">
                    <a:lumMod val="50000"/>
                  </a:schemeClr>
                </a:solidFill>
                <a:latin typeface="+mn-lt"/>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buFont typeface="Wingdings" panose="05000000000000000000" pitchFamily="2" charset="2"/>
              <a:buChar char="§"/>
            </a:pPr>
            <a:r>
              <a:rPr lang="lv-LV" dirty="0"/>
              <a:t>10 Projektu finansēšanas atbalsta instrumentu identificēšana un piemērotības izvērtēšana 08.2019. </a:t>
            </a:r>
          </a:p>
          <a:p>
            <a:pPr>
              <a:buFont typeface="Wingdings" panose="05000000000000000000" pitchFamily="2" charset="2"/>
              <a:buChar char="§"/>
            </a:pPr>
            <a:r>
              <a:rPr lang="lv-LV" dirty="0"/>
              <a:t>10 Projekta iesniegumu sagatavošana  - 02.2021.</a:t>
            </a:r>
          </a:p>
          <a:p>
            <a:pPr marL="0" indent="0">
              <a:buNone/>
            </a:pPr>
            <a:endParaRPr lang="lv-LV" dirty="0" smtClean="0"/>
          </a:p>
          <a:p>
            <a:pPr marL="0" indent="0">
              <a:buNone/>
            </a:pPr>
            <a:r>
              <a:rPr lang="lv-LV" dirty="0" smtClean="0"/>
              <a:t> </a:t>
            </a:r>
          </a:p>
        </p:txBody>
      </p:sp>
      <p:pic>
        <p:nvPicPr>
          <p:cNvPr id="11" name="Content Placeholder 7" descr="Αποτέλεσμα εικόνας για RIGAS PLANOSANAS REGIONS"/>
          <p:cNvPicPr>
            <a:picLocks noGrp="1"/>
          </p:cNvPicPr>
          <p:nvPr>
            <p:ph sz="quarter" idx="15"/>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705350"/>
            <a:ext cx="1170110" cy="361950"/>
          </a:xfrm>
          <a:prstGeom prst="rect">
            <a:avLst/>
          </a:prstGeom>
          <a:noFill/>
          <a:extLst/>
        </p:spPr>
      </p:pic>
    </p:spTree>
    <p:extLst>
      <p:ext uri="{BB962C8B-B14F-4D97-AF65-F5344CB8AC3E}">
        <p14:creationId xmlns:p14="http://schemas.microsoft.com/office/powerpoint/2010/main" val="3143056903"/>
      </p:ext>
    </p:extLst>
  </p:cSld>
  <p:clrMapOvr>
    <a:masterClrMapping/>
  </p:clrMapOvr>
</p:sld>
</file>

<file path=ppt/theme/theme1.xml><?xml version="1.0" encoding="utf-8"?>
<a:theme xmlns:a="http://schemas.openxmlformats.org/drawingml/2006/main" name="C-TRACK 50 layou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TRACK 50 layou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TRACK 50 layout">
  <a:themeElements>
    <a:clrScheme name="C-Track 50">
      <a:dk1>
        <a:sysClr val="windowText" lastClr="000000"/>
      </a:dk1>
      <a:lt1>
        <a:sysClr val="window" lastClr="FFFFFF"/>
      </a:lt1>
      <a:dk2>
        <a:srgbClr val="1F497D"/>
      </a:dk2>
      <a:lt2>
        <a:srgbClr val="EEECE1"/>
      </a:lt2>
      <a:accent1>
        <a:srgbClr val="00877D"/>
      </a:accent1>
      <a:accent2>
        <a:srgbClr val="339F97"/>
      </a:accent2>
      <a:accent3>
        <a:srgbClr val="CCCCCC"/>
      </a:accent3>
      <a:accent4>
        <a:srgbClr val="06804C"/>
      </a:accent4>
      <a:accent5>
        <a:srgbClr val="D0AD00"/>
      </a:accent5>
      <a:accent6>
        <a:srgbClr val="080E86"/>
      </a:accent6>
      <a:hlink>
        <a:srgbClr val="003068"/>
      </a:hlink>
      <a:folHlink>
        <a:srgbClr val="003068"/>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C-Track 50">
      <a:dk1>
        <a:sysClr val="windowText" lastClr="000000"/>
      </a:dk1>
      <a:lt1>
        <a:sysClr val="window" lastClr="FFFFFF"/>
      </a:lt1>
      <a:dk2>
        <a:srgbClr val="1F497D"/>
      </a:dk2>
      <a:lt2>
        <a:srgbClr val="EEECE1"/>
      </a:lt2>
      <a:accent1>
        <a:srgbClr val="00877D"/>
      </a:accent1>
      <a:accent2>
        <a:srgbClr val="339F97"/>
      </a:accent2>
      <a:accent3>
        <a:srgbClr val="CCCCCC"/>
      </a:accent3>
      <a:accent4>
        <a:srgbClr val="06804C"/>
      </a:accent4>
      <a:accent5>
        <a:srgbClr val="D0AD00"/>
      </a:accent5>
      <a:accent6>
        <a:srgbClr val="080E86"/>
      </a:accent6>
      <a:hlink>
        <a:srgbClr val="003068"/>
      </a:hlink>
      <a:folHlink>
        <a:srgbClr val="003068"/>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TRACK 50 layout">
  <a:themeElements>
    <a:clrScheme name="C-Track 50">
      <a:dk1>
        <a:sysClr val="windowText" lastClr="000000"/>
      </a:dk1>
      <a:lt1>
        <a:sysClr val="window" lastClr="FFFFFF"/>
      </a:lt1>
      <a:dk2>
        <a:srgbClr val="1F497D"/>
      </a:dk2>
      <a:lt2>
        <a:srgbClr val="EEECE1"/>
      </a:lt2>
      <a:accent1>
        <a:srgbClr val="00877D"/>
      </a:accent1>
      <a:accent2>
        <a:srgbClr val="339F97"/>
      </a:accent2>
      <a:accent3>
        <a:srgbClr val="CCCCCC"/>
      </a:accent3>
      <a:accent4>
        <a:srgbClr val="06804C"/>
      </a:accent4>
      <a:accent5>
        <a:srgbClr val="D0AD00"/>
      </a:accent5>
      <a:accent6>
        <a:srgbClr val="080E86"/>
      </a:accent6>
      <a:hlink>
        <a:srgbClr val="003068"/>
      </a:hlink>
      <a:folHlink>
        <a:srgbClr val="003068"/>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2775</TotalTime>
  <Words>593</Words>
  <Application>Microsoft Office PowerPoint</Application>
  <PresentationFormat>Custom</PresentationFormat>
  <Paragraphs>152</Paragraphs>
  <Slides>12</Slides>
  <Notes>12</Notes>
  <HiddenSlides>0</HiddenSlides>
  <MMClips>0</MMClips>
  <ScaleCrop>false</ScaleCrop>
  <HeadingPairs>
    <vt:vector size="4" baseType="variant">
      <vt:variant>
        <vt:lpstr>Theme</vt:lpstr>
      </vt:variant>
      <vt:variant>
        <vt:i4>6</vt:i4>
      </vt:variant>
      <vt:variant>
        <vt:lpstr>Slide Titles</vt:lpstr>
      </vt:variant>
      <vt:variant>
        <vt:i4>12</vt:i4>
      </vt:variant>
    </vt:vector>
  </HeadingPairs>
  <TitlesOfParts>
    <vt:vector size="18" baseType="lpstr">
      <vt:lpstr>C-TRACK 50 layout</vt:lpstr>
      <vt:lpstr>1_C-TRACK 50 layout</vt:lpstr>
      <vt:lpstr>2_C-TRACK 50 layout</vt:lpstr>
      <vt:lpstr>1_Office Theme</vt:lpstr>
      <vt:lpstr>3_C-TRACK 50 layout</vt:lpstr>
      <vt:lpstr>Office Theme</vt:lpstr>
      <vt:lpstr> “Nodrošināt neitrālu oglekļa emisiju reģionos līdz 2050. gadam” (C -TRACK-50)  </vt:lpstr>
      <vt:lpstr>PowerPoint Presentation</vt:lpstr>
      <vt:lpstr> </vt:lpstr>
      <vt:lpstr>PowerPoint Presentation</vt:lpstr>
      <vt:lpstr>PowerPoint Presentation</vt:lpstr>
      <vt:lpstr>PowerPoint Presentation</vt:lpstr>
      <vt:lpstr>PowerPoint Presentation</vt:lpstr>
      <vt:lpstr>Ilgtspējīgas enerģētikas un klimata rīcības plānu 2030./2050. gadam izstrāde</vt:lpstr>
      <vt:lpstr>PowerPoint Presentation</vt:lpstr>
      <vt:lpstr>PowerPoint Presentation</vt:lpstr>
      <vt:lpstr>PowerPoint Presentation</vt:lpstr>
      <vt:lpstr>Pad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PROSPECT PPT template</dc:title>
  <dc:creator>Hera Neofytou</dc:creator>
  <cp:lastModifiedBy>Aija</cp:lastModifiedBy>
  <cp:revision>309</cp:revision>
  <cp:lastPrinted>2018-11-12T08:08:10Z</cp:lastPrinted>
  <dcterms:created xsi:type="dcterms:W3CDTF">2006-08-16T00:00:00Z</dcterms:created>
  <dcterms:modified xsi:type="dcterms:W3CDTF">2018-11-12T18:02:23Z</dcterms:modified>
</cp:coreProperties>
</file>