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838" r:id="rId2"/>
  </p:sldMasterIdLst>
  <p:notesMasterIdLst>
    <p:notesMasterId r:id="rId16"/>
  </p:notesMasterIdLst>
  <p:handoutMasterIdLst>
    <p:handoutMasterId r:id="rId17"/>
  </p:handoutMasterIdLst>
  <p:sldIdLst>
    <p:sldId id="256" r:id="rId3"/>
    <p:sldId id="330" r:id="rId4"/>
    <p:sldId id="322" r:id="rId5"/>
    <p:sldId id="331" r:id="rId6"/>
    <p:sldId id="332" r:id="rId7"/>
    <p:sldId id="326" r:id="rId8"/>
    <p:sldId id="327" r:id="rId9"/>
    <p:sldId id="329" r:id="rId10"/>
    <p:sldId id="333" r:id="rId11"/>
    <p:sldId id="263" r:id="rId12"/>
    <p:sldId id="265" r:id="rId13"/>
    <p:sldId id="266" r:id="rId14"/>
    <p:sldId id="309" r:id="rId15"/>
  </p:sldIdLst>
  <p:sldSz cx="12192000" cy="6858000"/>
  <p:notesSz cx="6797675" cy="9926638"/>
  <p:defaultTextStyle>
    <a:defPPr>
      <a:defRPr lang="en-US"/>
    </a:defPPr>
    <a:lvl1pPr algn="l" defTabSz="938213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68313" indent="-11113" algn="l" defTabSz="938213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38213" indent="-23813" algn="l" defTabSz="938213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408113" indent="-36513" algn="l" defTabSz="938213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78013" indent="-49213" algn="l" defTabSz="938213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spars Lore" initials="KL" lastIdx="3" clrIdx="0">
    <p:extLst/>
  </p:cmAuthor>
  <p:cmAuthor id="2" name="Helēna Rimša" initials="HR" lastIdx="1" clrIdx="1">
    <p:extLst>
      <p:ext uri="{19B8F6BF-5375-455C-9EA6-DF929625EA0E}">
        <p15:presenceInfo xmlns:p15="http://schemas.microsoft.com/office/powerpoint/2012/main" userId="Helēna Rimš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B9D"/>
    <a:srgbClr val="005374"/>
    <a:srgbClr val="00859B"/>
    <a:srgbClr val="008080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4" autoAdjust="0"/>
    <p:restoredTop sz="71680" autoAdjust="0"/>
  </p:normalViewPr>
  <p:slideViewPr>
    <p:cSldViewPr snapToGrid="0" snapToObjects="1">
      <p:cViewPr varScale="1">
        <p:scale>
          <a:sx n="82" d="100"/>
          <a:sy n="82" d="100"/>
        </p:scale>
        <p:origin x="1632" y="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89" d="2500"/>
        <a:sy n="1089" d="25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0F4099-BA97-4523-B6F7-0452515FCA45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lv-LV"/>
        </a:p>
      </dgm:t>
    </dgm:pt>
    <dgm:pt modelId="{BDDDBE3C-5807-418D-8B81-B6578624AAB0}">
      <dgm:prSet phldrT="[Text]" custT="1"/>
      <dgm:spPr/>
      <dgm:t>
        <a:bodyPr/>
        <a:lstStyle/>
        <a:p>
          <a:r>
            <a:rPr lang="lv-LV" sz="2400" dirty="0"/>
            <a:t>Plāns</a:t>
          </a:r>
        </a:p>
      </dgm:t>
    </dgm:pt>
    <dgm:pt modelId="{B4CA04A8-F7AB-4F02-9B93-06665B9DEE7C}" type="parTrans" cxnId="{DB746BC1-FC7D-4845-9F24-A3C795A18171}">
      <dgm:prSet/>
      <dgm:spPr/>
      <dgm:t>
        <a:bodyPr/>
        <a:lstStyle/>
        <a:p>
          <a:endParaRPr lang="lv-LV" sz="1200"/>
        </a:p>
      </dgm:t>
    </dgm:pt>
    <dgm:pt modelId="{D1600B8D-2DD0-478B-812A-A2D6B5BB34F1}" type="sibTrans" cxnId="{DB746BC1-FC7D-4845-9F24-A3C795A18171}">
      <dgm:prSet/>
      <dgm:spPr/>
      <dgm:t>
        <a:bodyPr/>
        <a:lstStyle/>
        <a:p>
          <a:endParaRPr lang="lv-LV" sz="1200"/>
        </a:p>
      </dgm:t>
    </dgm:pt>
    <dgm:pt modelId="{DA274505-7BB8-49CA-9FBA-0EEDADE28D91}">
      <dgm:prSet phldrT="[Text]" custT="1"/>
      <dgm:spPr/>
      <dgm:t>
        <a:bodyPr/>
        <a:lstStyle/>
        <a:p>
          <a:r>
            <a:rPr lang="lv-LV" sz="1600" dirty="0"/>
            <a:t>Energoefektivitāte</a:t>
          </a:r>
        </a:p>
      </dgm:t>
    </dgm:pt>
    <dgm:pt modelId="{75A5FB36-6280-4AD4-9230-6A946CCA1EA8}" type="parTrans" cxnId="{9E482BE7-13E3-4689-B536-6ADDF824F2D7}">
      <dgm:prSet/>
      <dgm:spPr/>
      <dgm:t>
        <a:bodyPr/>
        <a:lstStyle/>
        <a:p>
          <a:endParaRPr lang="lv-LV" sz="1200"/>
        </a:p>
      </dgm:t>
    </dgm:pt>
    <dgm:pt modelId="{010D3C37-898B-422A-BD8C-81B4627632A2}" type="sibTrans" cxnId="{9E482BE7-13E3-4689-B536-6ADDF824F2D7}">
      <dgm:prSet/>
      <dgm:spPr/>
      <dgm:t>
        <a:bodyPr/>
        <a:lstStyle/>
        <a:p>
          <a:endParaRPr lang="lv-LV" sz="1200"/>
        </a:p>
      </dgm:t>
    </dgm:pt>
    <dgm:pt modelId="{CBB53410-797A-4ECB-8ECA-7674381EB87E}">
      <dgm:prSet phldrT="[Text]" custT="1"/>
      <dgm:spPr/>
      <dgm:t>
        <a:bodyPr/>
        <a:lstStyle/>
        <a:p>
          <a:r>
            <a:rPr lang="lv-LV" sz="1600" dirty="0"/>
            <a:t>Dekarbonizācija</a:t>
          </a:r>
        </a:p>
      </dgm:t>
    </dgm:pt>
    <dgm:pt modelId="{F994673E-1BCA-4BD5-8094-28696E7E5607}" type="parTrans" cxnId="{E4A5CE81-7A29-4802-8161-6515627CE9D8}">
      <dgm:prSet/>
      <dgm:spPr/>
      <dgm:t>
        <a:bodyPr/>
        <a:lstStyle/>
        <a:p>
          <a:endParaRPr lang="lv-LV" sz="1200"/>
        </a:p>
      </dgm:t>
    </dgm:pt>
    <dgm:pt modelId="{15769326-EC94-4190-BC10-574D1BB5F3ED}" type="sibTrans" cxnId="{E4A5CE81-7A29-4802-8161-6515627CE9D8}">
      <dgm:prSet/>
      <dgm:spPr/>
      <dgm:t>
        <a:bodyPr/>
        <a:lstStyle/>
        <a:p>
          <a:endParaRPr lang="lv-LV" sz="1200"/>
        </a:p>
      </dgm:t>
    </dgm:pt>
    <dgm:pt modelId="{EEA0E4AA-CCD7-4FF8-882E-A38213F4CB25}">
      <dgm:prSet phldrT="[Text]" custT="1"/>
      <dgm:spPr/>
      <dgm:t>
        <a:bodyPr/>
        <a:lstStyle/>
        <a:p>
          <a:r>
            <a:rPr lang="lv-LV" sz="1200" dirty="0"/>
            <a:t>SEG emisiju samazināšana</a:t>
          </a:r>
        </a:p>
      </dgm:t>
    </dgm:pt>
    <dgm:pt modelId="{64739916-1303-447C-8354-4ACC318264A7}" type="parTrans" cxnId="{ADCBB7FC-C5B2-4AD6-9A99-C745B7EDAEB5}">
      <dgm:prSet/>
      <dgm:spPr/>
      <dgm:t>
        <a:bodyPr/>
        <a:lstStyle/>
        <a:p>
          <a:endParaRPr lang="lv-LV" sz="1200"/>
        </a:p>
      </dgm:t>
    </dgm:pt>
    <dgm:pt modelId="{04D2B480-2BD1-4514-BF5E-15116B97CE63}" type="sibTrans" cxnId="{ADCBB7FC-C5B2-4AD6-9A99-C745B7EDAEB5}">
      <dgm:prSet/>
      <dgm:spPr/>
      <dgm:t>
        <a:bodyPr/>
        <a:lstStyle/>
        <a:p>
          <a:endParaRPr lang="lv-LV" sz="1200"/>
        </a:p>
      </dgm:t>
    </dgm:pt>
    <dgm:pt modelId="{E75D0163-046A-4DA3-8983-B76C66B3BF5C}">
      <dgm:prSet phldrT="[Text]" custT="1"/>
      <dgm:spPr/>
      <dgm:t>
        <a:bodyPr/>
        <a:lstStyle/>
        <a:p>
          <a:r>
            <a:rPr lang="lv-LV" sz="1200" dirty="0"/>
            <a:t>CO</a:t>
          </a:r>
          <a:r>
            <a:rPr lang="lv-LV" sz="1200" baseline="-25000" dirty="0"/>
            <a:t>2</a:t>
          </a:r>
          <a:r>
            <a:rPr lang="lv-LV" sz="1200" dirty="0"/>
            <a:t> piesaiste</a:t>
          </a:r>
        </a:p>
      </dgm:t>
    </dgm:pt>
    <dgm:pt modelId="{502A22D5-AD2C-4357-91BF-DD3DD0500A82}" type="parTrans" cxnId="{16C1552B-596B-4B1E-BD7A-742427C94575}">
      <dgm:prSet/>
      <dgm:spPr/>
      <dgm:t>
        <a:bodyPr/>
        <a:lstStyle/>
        <a:p>
          <a:endParaRPr lang="lv-LV" sz="1200"/>
        </a:p>
      </dgm:t>
    </dgm:pt>
    <dgm:pt modelId="{E6EEA949-037E-4E37-8D6E-CB4A3F607B20}" type="sibTrans" cxnId="{16C1552B-596B-4B1E-BD7A-742427C94575}">
      <dgm:prSet/>
      <dgm:spPr/>
      <dgm:t>
        <a:bodyPr/>
        <a:lstStyle/>
        <a:p>
          <a:endParaRPr lang="lv-LV" sz="1200"/>
        </a:p>
      </dgm:t>
    </dgm:pt>
    <dgm:pt modelId="{0013BCF1-6382-4BF2-AA2F-BD41B5BB8079}">
      <dgm:prSet phldrT="[Text]" custT="1"/>
      <dgm:spPr/>
      <dgm:t>
        <a:bodyPr/>
        <a:lstStyle/>
        <a:p>
          <a:r>
            <a:rPr lang="lv-LV" sz="1200" dirty="0"/>
            <a:t>AER enerģija</a:t>
          </a:r>
        </a:p>
      </dgm:t>
    </dgm:pt>
    <dgm:pt modelId="{8E5C93A4-E7C6-49A5-8A6F-DBEB356F3878}" type="parTrans" cxnId="{4F6776FC-4C7C-41BC-BF2E-0EED53A377C1}">
      <dgm:prSet/>
      <dgm:spPr/>
      <dgm:t>
        <a:bodyPr/>
        <a:lstStyle/>
        <a:p>
          <a:endParaRPr lang="lv-LV" sz="1200"/>
        </a:p>
      </dgm:t>
    </dgm:pt>
    <dgm:pt modelId="{98A257DD-C73B-4C1E-97DC-2B19D6AF816D}" type="sibTrans" cxnId="{4F6776FC-4C7C-41BC-BF2E-0EED53A377C1}">
      <dgm:prSet/>
      <dgm:spPr/>
      <dgm:t>
        <a:bodyPr/>
        <a:lstStyle/>
        <a:p>
          <a:endParaRPr lang="lv-LV" sz="1200"/>
        </a:p>
      </dgm:t>
    </dgm:pt>
    <dgm:pt modelId="{47F2E769-C1E0-4594-BE44-618DDD7F1202}">
      <dgm:prSet phldrT="[Text]" custT="1"/>
      <dgm:spPr/>
      <dgm:t>
        <a:bodyPr/>
        <a:lstStyle/>
        <a:p>
          <a:r>
            <a:rPr lang="lv-LV" sz="1200" dirty="0"/>
            <a:t>Kopējais energoresursu patēriņš</a:t>
          </a:r>
        </a:p>
      </dgm:t>
    </dgm:pt>
    <dgm:pt modelId="{72A93053-613B-461A-8CEB-A5B8C9415636}" type="parTrans" cxnId="{211FC6DA-7323-4FA8-B12A-3E68EB6AA81A}">
      <dgm:prSet/>
      <dgm:spPr/>
      <dgm:t>
        <a:bodyPr/>
        <a:lstStyle/>
        <a:p>
          <a:endParaRPr lang="lv-LV" sz="1200"/>
        </a:p>
      </dgm:t>
    </dgm:pt>
    <dgm:pt modelId="{A23B6722-11FC-41F0-8B1E-070B07D74927}" type="sibTrans" cxnId="{211FC6DA-7323-4FA8-B12A-3E68EB6AA81A}">
      <dgm:prSet/>
      <dgm:spPr/>
      <dgm:t>
        <a:bodyPr/>
        <a:lstStyle/>
        <a:p>
          <a:endParaRPr lang="lv-LV" sz="1200"/>
        </a:p>
      </dgm:t>
    </dgm:pt>
    <dgm:pt modelId="{763C6802-CCE2-4C0C-B96B-3930C8E8D92A}">
      <dgm:prSet phldrT="[Text]" custT="1"/>
      <dgm:spPr/>
      <dgm:t>
        <a:bodyPr/>
        <a:lstStyle/>
        <a:p>
          <a:r>
            <a:rPr lang="lv-LV" sz="1200" dirty="0"/>
            <a:t>Energoresursu </a:t>
          </a:r>
          <a:r>
            <a:rPr lang="lv-LV" sz="1200" dirty="0" err="1"/>
            <a:t>galapatēriņš</a:t>
          </a:r>
          <a:endParaRPr lang="lv-LV" sz="1200" dirty="0"/>
        </a:p>
      </dgm:t>
    </dgm:pt>
    <dgm:pt modelId="{4D47DE86-8327-49B6-ADA8-BDAC5D48BADC}" type="parTrans" cxnId="{0B4BB976-A1BB-4B38-ADE1-A37E8D2C5404}">
      <dgm:prSet/>
      <dgm:spPr/>
      <dgm:t>
        <a:bodyPr/>
        <a:lstStyle/>
        <a:p>
          <a:endParaRPr lang="lv-LV" sz="1200"/>
        </a:p>
      </dgm:t>
    </dgm:pt>
    <dgm:pt modelId="{903E8D32-297A-449D-96E9-F7149E954AA6}" type="sibTrans" cxnId="{0B4BB976-A1BB-4B38-ADE1-A37E8D2C5404}">
      <dgm:prSet/>
      <dgm:spPr/>
      <dgm:t>
        <a:bodyPr/>
        <a:lstStyle/>
        <a:p>
          <a:endParaRPr lang="lv-LV" sz="1200"/>
        </a:p>
      </dgm:t>
    </dgm:pt>
    <dgm:pt modelId="{785708B3-71C4-459B-9149-522ED81F242B}">
      <dgm:prSet phldrT="[Text]" custT="1"/>
      <dgm:spPr/>
      <dgm:t>
        <a:bodyPr/>
        <a:lstStyle/>
        <a:p>
          <a:r>
            <a:rPr lang="lv-LV" sz="1200" dirty="0"/>
            <a:t>Ēku energoefektivitāte</a:t>
          </a:r>
        </a:p>
      </dgm:t>
    </dgm:pt>
    <dgm:pt modelId="{571CACD0-97B2-4EBA-94F3-AEB62D7B73B5}" type="parTrans" cxnId="{A5892F14-EF7D-409E-9F8E-06AB25F3138A}">
      <dgm:prSet/>
      <dgm:spPr/>
      <dgm:t>
        <a:bodyPr/>
        <a:lstStyle/>
        <a:p>
          <a:endParaRPr lang="lv-LV" sz="1200"/>
        </a:p>
      </dgm:t>
    </dgm:pt>
    <dgm:pt modelId="{AC969B05-2028-470F-90CD-7CF850CA94B4}" type="sibTrans" cxnId="{A5892F14-EF7D-409E-9F8E-06AB25F3138A}">
      <dgm:prSet/>
      <dgm:spPr/>
      <dgm:t>
        <a:bodyPr/>
        <a:lstStyle/>
        <a:p>
          <a:endParaRPr lang="lv-LV" sz="1200"/>
        </a:p>
      </dgm:t>
    </dgm:pt>
    <dgm:pt modelId="{6F0BE784-ABAF-490F-9A01-56ADAD7BCBFC}">
      <dgm:prSet phldrT="[Text]" custT="1"/>
      <dgm:spPr/>
      <dgm:t>
        <a:bodyPr/>
        <a:lstStyle/>
        <a:p>
          <a:r>
            <a:rPr lang="lv-LV" sz="1600" dirty="0"/>
            <a:t>Enerģētiskā drošība</a:t>
          </a:r>
        </a:p>
      </dgm:t>
    </dgm:pt>
    <dgm:pt modelId="{59FE75F9-D965-454D-A9B5-C730A9E66C79}" type="parTrans" cxnId="{72AB0D32-1E17-40ED-A4C4-87BC8E9B8A0E}">
      <dgm:prSet/>
      <dgm:spPr/>
      <dgm:t>
        <a:bodyPr/>
        <a:lstStyle/>
        <a:p>
          <a:endParaRPr lang="lv-LV" sz="1200"/>
        </a:p>
      </dgm:t>
    </dgm:pt>
    <dgm:pt modelId="{85B3B37D-3FAC-490A-BF81-32816DC36327}" type="sibTrans" cxnId="{72AB0D32-1E17-40ED-A4C4-87BC8E9B8A0E}">
      <dgm:prSet/>
      <dgm:spPr/>
      <dgm:t>
        <a:bodyPr/>
        <a:lstStyle/>
        <a:p>
          <a:endParaRPr lang="lv-LV" sz="1200"/>
        </a:p>
      </dgm:t>
    </dgm:pt>
    <dgm:pt modelId="{8A55635F-5766-4412-A5CA-9DEE1AEE8306}">
      <dgm:prSet phldrT="[Text]" custT="1"/>
      <dgm:spPr/>
      <dgm:t>
        <a:bodyPr/>
        <a:lstStyle/>
        <a:p>
          <a:r>
            <a:rPr lang="lv-LV" sz="1200" dirty="0"/>
            <a:t>Enerģētiskā neatkarība</a:t>
          </a:r>
        </a:p>
      </dgm:t>
    </dgm:pt>
    <dgm:pt modelId="{8A46DA9A-B041-47EC-A0BA-8AD72BB3E420}" type="parTrans" cxnId="{97DABE8C-1D0B-44D4-85DE-4668468CCBDA}">
      <dgm:prSet/>
      <dgm:spPr/>
      <dgm:t>
        <a:bodyPr/>
        <a:lstStyle/>
        <a:p>
          <a:endParaRPr lang="lv-LV" sz="1200"/>
        </a:p>
      </dgm:t>
    </dgm:pt>
    <dgm:pt modelId="{4ECF7A11-2088-4A99-9730-116D2D230136}" type="sibTrans" cxnId="{97DABE8C-1D0B-44D4-85DE-4668468CCBDA}">
      <dgm:prSet/>
      <dgm:spPr/>
      <dgm:t>
        <a:bodyPr/>
        <a:lstStyle/>
        <a:p>
          <a:endParaRPr lang="lv-LV" sz="1200"/>
        </a:p>
      </dgm:t>
    </dgm:pt>
    <dgm:pt modelId="{D6526EDC-95B9-4614-9055-1AA11D4ED949}">
      <dgm:prSet phldrT="[Text]" custT="1"/>
      <dgm:spPr/>
      <dgm:t>
        <a:bodyPr/>
        <a:lstStyle/>
        <a:p>
          <a:r>
            <a:rPr lang="lv-LV" sz="1200" dirty="0" err="1"/>
            <a:t>Energoimports</a:t>
          </a:r>
          <a:endParaRPr lang="lv-LV" sz="1200" dirty="0"/>
        </a:p>
      </dgm:t>
    </dgm:pt>
    <dgm:pt modelId="{25860CF6-8080-4101-B6D2-66A64EE6D037}" type="parTrans" cxnId="{1455AEC8-E92F-4E22-9075-A961488E9BA3}">
      <dgm:prSet/>
      <dgm:spPr/>
      <dgm:t>
        <a:bodyPr/>
        <a:lstStyle/>
        <a:p>
          <a:endParaRPr lang="lv-LV" sz="1200"/>
        </a:p>
      </dgm:t>
    </dgm:pt>
    <dgm:pt modelId="{C9F25C72-5C66-4A1D-A0FB-841E5634EC25}" type="sibTrans" cxnId="{1455AEC8-E92F-4E22-9075-A961488E9BA3}">
      <dgm:prSet/>
      <dgm:spPr/>
      <dgm:t>
        <a:bodyPr/>
        <a:lstStyle/>
        <a:p>
          <a:endParaRPr lang="lv-LV" sz="1200"/>
        </a:p>
      </dgm:t>
    </dgm:pt>
    <dgm:pt modelId="{DB87F1AE-0F5E-4319-A0DC-A137BE20F7EE}">
      <dgm:prSet phldrT="[Text]" custT="1"/>
      <dgm:spPr/>
      <dgm:t>
        <a:bodyPr/>
        <a:lstStyle/>
        <a:p>
          <a:r>
            <a:rPr lang="lv-LV" sz="1200" dirty="0"/>
            <a:t>Enerģētikas sistēmas elastība</a:t>
          </a:r>
        </a:p>
      </dgm:t>
    </dgm:pt>
    <dgm:pt modelId="{C4D89A63-AF3F-448D-B95B-EEA403B2A1FA}" type="parTrans" cxnId="{351F6C96-3173-40BA-BE4D-89B71B047EFD}">
      <dgm:prSet/>
      <dgm:spPr/>
      <dgm:t>
        <a:bodyPr/>
        <a:lstStyle/>
        <a:p>
          <a:endParaRPr lang="lv-LV" sz="1200"/>
        </a:p>
      </dgm:t>
    </dgm:pt>
    <dgm:pt modelId="{A4AD862F-8798-40F7-B8E5-900F8F264A4A}" type="sibTrans" cxnId="{351F6C96-3173-40BA-BE4D-89B71B047EFD}">
      <dgm:prSet/>
      <dgm:spPr/>
      <dgm:t>
        <a:bodyPr/>
        <a:lstStyle/>
        <a:p>
          <a:endParaRPr lang="lv-LV" sz="1200"/>
        </a:p>
      </dgm:t>
    </dgm:pt>
    <dgm:pt modelId="{D91DF942-32B5-4FD0-8F3B-1F04827A511C}">
      <dgm:prSet phldrT="[Text]" custT="1"/>
      <dgm:spPr/>
      <dgm:t>
        <a:bodyPr/>
        <a:lstStyle/>
        <a:p>
          <a:r>
            <a:rPr lang="lv-LV" sz="1600" dirty="0"/>
            <a:t>Iekšējais enerģijas tirgus</a:t>
          </a:r>
        </a:p>
      </dgm:t>
    </dgm:pt>
    <dgm:pt modelId="{84175431-B48B-4113-BCE7-8359850815F0}" type="parTrans" cxnId="{C471EAB3-8D4A-4CF4-817F-EC24E6169025}">
      <dgm:prSet/>
      <dgm:spPr/>
      <dgm:t>
        <a:bodyPr/>
        <a:lstStyle/>
        <a:p>
          <a:endParaRPr lang="lv-LV" sz="1200"/>
        </a:p>
      </dgm:t>
    </dgm:pt>
    <dgm:pt modelId="{6DBC1D2C-B5F7-4B57-B17F-C84E439DE617}" type="sibTrans" cxnId="{C471EAB3-8D4A-4CF4-817F-EC24E6169025}">
      <dgm:prSet/>
      <dgm:spPr/>
      <dgm:t>
        <a:bodyPr/>
        <a:lstStyle/>
        <a:p>
          <a:endParaRPr lang="lv-LV" sz="1200"/>
        </a:p>
      </dgm:t>
    </dgm:pt>
    <dgm:pt modelId="{5D024D09-2E41-4360-91A8-F397A27E5706}">
      <dgm:prSet phldrT="[Text]" custT="1"/>
      <dgm:spPr/>
      <dgm:t>
        <a:bodyPr/>
        <a:lstStyle/>
        <a:p>
          <a:r>
            <a:rPr lang="lv-LV" sz="1200" dirty="0" err="1"/>
            <a:t>Starpsavienojumi</a:t>
          </a:r>
          <a:endParaRPr lang="lv-LV" sz="1200" dirty="0"/>
        </a:p>
      </dgm:t>
    </dgm:pt>
    <dgm:pt modelId="{A3CA90E4-AFAD-4334-8C46-53DA7F47B40D}" type="parTrans" cxnId="{2C38E1E3-127D-420F-939E-9D13DDE38DB0}">
      <dgm:prSet/>
      <dgm:spPr/>
      <dgm:t>
        <a:bodyPr/>
        <a:lstStyle/>
        <a:p>
          <a:endParaRPr lang="lv-LV" sz="1200"/>
        </a:p>
      </dgm:t>
    </dgm:pt>
    <dgm:pt modelId="{2D07488B-36F7-4622-BF18-EA8EE8BB1B58}" type="sibTrans" cxnId="{2C38E1E3-127D-420F-939E-9D13DDE38DB0}">
      <dgm:prSet/>
      <dgm:spPr/>
      <dgm:t>
        <a:bodyPr/>
        <a:lstStyle/>
        <a:p>
          <a:endParaRPr lang="lv-LV" sz="1200"/>
        </a:p>
      </dgm:t>
    </dgm:pt>
    <dgm:pt modelId="{95560BD4-E5BD-409B-9E45-DEBB4028806B}">
      <dgm:prSet phldrT="[Text]" custT="1"/>
      <dgm:spPr/>
      <dgm:t>
        <a:bodyPr/>
        <a:lstStyle/>
        <a:p>
          <a:r>
            <a:rPr lang="lv-LV" sz="1200" dirty="0"/>
            <a:t>Infrastruktūra</a:t>
          </a:r>
        </a:p>
      </dgm:t>
    </dgm:pt>
    <dgm:pt modelId="{36A1A4D1-8453-44CF-90DA-87BB7A1B0AB9}" type="parTrans" cxnId="{E8927D12-6859-4059-BD09-3A02F587AF55}">
      <dgm:prSet/>
      <dgm:spPr/>
      <dgm:t>
        <a:bodyPr/>
        <a:lstStyle/>
        <a:p>
          <a:endParaRPr lang="lv-LV" sz="1200"/>
        </a:p>
      </dgm:t>
    </dgm:pt>
    <dgm:pt modelId="{A55EC049-C767-47E2-8CAB-7624E0537559}" type="sibTrans" cxnId="{E8927D12-6859-4059-BD09-3A02F587AF55}">
      <dgm:prSet/>
      <dgm:spPr/>
      <dgm:t>
        <a:bodyPr/>
        <a:lstStyle/>
        <a:p>
          <a:endParaRPr lang="lv-LV" sz="1200"/>
        </a:p>
      </dgm:t>
    </dgm:pt>
    <dgm:pt modelId="{826F784D-1AC4-44BE-87B8-AE30B89504C7}">
      <dgm:prSet phldrT="[Text]" custT="1"/>
      <dgm:spPr/>
      <dgm:t>
        <a:bodyPr/>
        <a:lstStyle/>
        <a:p>
          <a:r>
            <a:rPr lang="lv-LV" sz="1200" dirty="0"/>
            <a:t>Enerģētiskā nabadzība</a:t>
          </a:r>
        </a:p>
      </dgm:t>
    </dgm:pt>
    <dgm:pt modelId="{7EFBC664-4CF9-4C3B-8FA8-952D90BC0194}" type="parTrans" cxnId="{F786194A-C10B-4CA9-B203-83589AD7AA38}">
      <dgm:prSet/>
      <dgm:spPr/>
      <dgm:t>
        <a:bodyPr/>
        <a:lstStyle/>
        <a:p>
          <a:endParaRPr lang="lv-LV" sz="1200"/>
        </a:p>
      </dgm:t>
    </dgm:pt>
    <dgm:pt modelId="{69AAE447-2D3C-43C5-A1A2-9DC81868EB44}" type="sibTrans" cxnId="{F786194A-C10B-4CA9-B203-83589AD7AA38}">
      <dgm:prSet/>
      <dgm:spPr/>
      <dgm:t>
        <a:bodyPr/>
        <a:lstStyle/>
        <a:p>
          <a:endParaRPr lang="lv-LV" sz="1200"/>
        </a:p>
      </dgm:t>
    </dgm:pt>
    <dgm:pt modelId="{28636DEB-D357-45E1-8CE1-05BBC3A982A6}">
      <dgm:prSet phldrT="[Text]" custT="1"/>
      <dgm:spPr/>
      <dgm:t>
        <a:bodyPr/>
        <a:lstStyle/>
        <a:p>
          <a:r>
            <a:rPr lang="lv-LV" sz="1200" dirty="0"/>
            <a:t>Tirgus integrācija</a:t>
          </a:r>
        </a:p>
      </dgm:t>
    </dgm:pt>
    <dgm:pt modelId="{030BB8AC-587A-41F3-AA1C-7469345FD3E3}" type="parTrans" cxnId="{E40F1EA9-8FEE-478C-9C41-528B6945F3D1}">
      <dgm:prSet/>
      <dgm:spPr/>
      <dgm:t>
        <a:bodyPr/>
        <a:lstStyle/>
        <a:p>
          <a:endParaRPr lang="lv-LV" sz="1200"/>
        </a:p>
      </dgm:t>
    </dgm:pt>
    <dgm:pt modelId="{2D9EBCF9-DE11-4697-AF16-F31E57D7601A}" type="sibTrans" cxnId="{E40F1EA9-8FEE-478C-9C41-528B6945F3D1}">
      <dgm:prSet/>
      <dgm:spPr/>
      <dgm:t>
        <a:bodyPr/>
        <a:lstStyle/>
        <a:p>
          <a:endParaRPr lang="lv-LV" sz="1200"/>
        </a:p>
      </dgm:t>
    </dgm:pt>
    <dgm:pt modelId="{FB8511D8-F1EE-4DE3-B09E-106BD63B0B52}">
      <dgm:prSet phldrT="[Text]" custT="1"/>
      <dgm:spPr/>
      <dgm:t>
        <a:bodyPr/>
        <a:lstStyle/>
        <a:p>
          <a:r>
            <a:rPr lang="lv-LV" sz="1600" dirty="0"/>
            <a:t>Pētniecība, inovācijas, konkurētspēja</a:t>
          </a:r>
        </a:p>
      </dgm:t>
    </dgm:pt>
    <dgm:pt modelId="{FBC9FEEC-4424-4997-9BCF-B26F9A0611A1}" type="parTrans" cxnId="{FF7D93FB-4EA7-41AA-A84F-E6A054E7EBAB}">
      <dgm:prSet/>
      <dgm:spPr/>
      <dgm:t>
        <a:bodyPr/>
        <a:lstStyle/>
        <a:p>
          <a:endParaRPr lang="lv-LV" sz="1200"/>
        </a:p>
      </dgm:t>
    </dgm:pt>
    <dgm:pt modelId="{F35E4422-37EC-4B97-BDE0-3EC3A5D9D7AB}" type="sibTrans" cxnId="{FF7D93FB-4EA7-41AA-A84F-E6A054E7EBAB}">
      <dgm:prSet/>
      <dgm:spPr/>
      <dgm:t>
        <a:bodyPr/>
        <a:lstStyle/>
        <a:p>
          <a:endParaRPr lang="lv-LV" sz="1200"/>
        </a:p>
      </dgm:t>
    </dgm:pt>
    <dgm:pt modelId="{F821FD7C-180D-4421-BFCE-9C5672299C5F}" type="asst">
      <dgm:prSet custT="1"/>
      <dgm:spPr/>
      <dgm:t>
        <a:bodyPr/>
        <a:lstStyle/>
        <a:p>
          <a:r>
            <a:rPr lang="lv-LV" sz="1400" dirty="0">
              <a:latin typeface="+mj-lt"/>
              <a:ea typeface="Verdana" panose="020B0604030504040204" pitchFamily="34" charset="0"/>
              <a:cs typeface="Verdana" panose="020B0604030504040204" pitchFamily="34" charset="0"/>
            </a:rPr>
            <a:t>Enerģētikas un klimata pārmaiņu mazināšanas stratēģija</a:t>
          </a:r>
          <a:endParaRPr lang="lv-LV" sz="1400" dirty="0">
            <a:latin typeface="+mj-lt"/>
          </a:endParaRPr>
        </a:p>
      </dgm:t>
    </dgm:pt>
    <dgm:pt modelId="{8D28E5D3-C486-4350-A616-F114235F1E56}" type="parTrans" cxnId="{45191689-3F73-49FF-ACD6-EA986A199CD1}">
      <dgm:prSet/>
      <dgm:spPr/>
      <dgm:t>
        <a:bodyPr/>
        <a:lstStyle/>
        <a:p>
          <a:endParaRPr lang="lv-LV"/>
        </a:p>
      </dgm:t>
    </dgm:pt>
    <dgm:pt modelId="{7F3C191D-7B5B-4716-BEB4-D7D7F317E787}" type="sibTrans" cxnId="{45191689-3F73-49FF-ACD6-EA986A199CD1}">
      <dgm:prSet/>
      <dgm:spPr/>
      <dgm:t>
        <a:bodyPr/>
        <a:lstStyle/>
        <a:p>
          <a:endParaRPr lang="lv-LV"/>
        </a:p>
      </dgm:t>
    </dgm:pt>
    <dgm:pt modelId="{558144D3-115A-4CDE-A5FB-E1FABF863E04}" type="asst">
      <dgm:prSet custT="1"/>
      <dgm:spPr/>
      <dgm:t>
        <a:bodyPr/>
        <a:lstStyle/>
        <a:p>
          <a:r>
            <a:rPr lang="lv-LV" sz="1400" dirty="0">
              <a:latin typeface="+mj-lt"/>
              <a:ea typeface="Verdana" panose="020B0604030504040204" pitchFamily="34" charset="0"/>
              <a:cs typeface="Verdana" panose="020B0604030504040204" pitchFamily="34" charset="0"/>
            </a:rPr>
            <a:t>ES daudzgadu budžeta 2021.-2027.g. sadales dokuments</a:t>
          </a:r>
          <a:endParaRPr lang="lv-LV" sz="1400" dirty="0">
            <a:latin typeface="+mj-lt"/>
          </a:endParaRPr>
        </a:p>
      </dgm:t>
    </dgm:pt>
    <dgm:pt modelId="{6BF64488-63DE-469F-985C-8CE911249940}" type="parTrans" cxnId="{FCEBA4A9-F0EA-49AC-A8ED-4AB9C97B81AE}">
      <dgm:prSet/>
      <dgm:spPr/>
      <dgm:t>
        <a:bodyPr/>
        <a:lstStyle/>
        <a:p>
          <a:endParaRPr lang="lv-LV"/>
        </a:p>
      </dgm:t>
    </dgm:pt>
    <dgm:pt modelId="{DC7AFDFF-A626-4870-AC65-C42B646257EA}" type="sibTrans" cxnId="{FCEBA4A9-F0EA-49AC-A8ED-4AB9C97B81AE}">
      <dgm:prSet/>
      <dgm:spPr/>
      <dgm:t>
        <a:bodyPr/>
        <a:lstStyle/>
        <a:p>
          <a:endParaRPr lang="lv-LV"/>
        </a:p>
      </dgm:t>
    </dgm:pt>
    <dgm:pt modelId="{EA40DA39-2219-44A1-8A00-1C43E474D205}" type="pres">
      <dgm:prSet presAssocID="{020F4099-BA97-4523-B6F7-0452515FCA45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EFF559C-BB14-475D-B911-F51D11699D9F}" type="pres">
      <dgm:prSet presAssocID="{BDDDBE3C-5807-418D-8B81-B6578624AAB0}" presName="hierRoot1" presStyleCnt="0">
        <dgm:presLayoutVars>
          <dgm:hierBranch val="init"/>
        </dgm:presLayoutVars>
      </dgm:prSet>
      <dgm:spPr/>
    </dgm:pt>
    <dgm:pt modelId="{498DEE2E-3287-4603-82A8-D6CE98C664DE}" type="pres">
      <dgm:prSet presAssocID="{BDDDBE3C-5807-418D-8B81-B6578624AAB0}" presName="rootComposite1" presStyleCnt="0"/>
      <dgm:spPr/>
    </dgm:pt>
    <dgm:pt modelId="{6277ECA5-1CCB-4EFA-942B-BF688C41F652}" type="pres">
      <dgm:prSet presAssocID="{BDDDBE3C-5807-418D-8B81-B6578624AAB0}" presName="rootText1" presStyleLbl="alignAcc1" presStyleIdx="0" presStyleCnt="0" custScaleX="270283" custScaleY="131598">
        <dgm:presLayoutVars>
          <dgm:chPref val="3"/>
        </dgm:presLayoutVars>
      </dgm:prSet>
      <dgm:spPr/>
    </dgm:pt>
    <dgm:pt modelId="{8A0A2B10-2E74-4FBA-A998-48B76D9895DD}" type="pres">
      <dgm:prSet presAssocID="{BDDDBE3C-5807-418D-8B81-B6578624AAB0}" presName="topArc1" presStyleLbl="parChTrans1D1" presStyleIdx="0" presStyleCnt="42"/>
      <dgm:spPr/>
    </dgm:pt>
    <dgm:pt modelId="{5BEEF353-1F36-4825-9173-799591D114CE}" type="pres">
      <dgm:prSet presAssocID="{BDDDBE3C-5807-418D-8B81-B6578624AAB0}" presName="bottomArc1" presStyleLbl="parChTrans1D1" presStyleIdx="1" presStyleCnt="42"/>
      <dgm:spPr/>
    </dgm:pt>
    <dgm:pt modelId="{87BD32A6-A8B8-4938-9009-14A0E1E157DC}" type="pres">
      <dgm:prSet presAssocID="{BDDDBE3C-5807-418D-8B81-B6578624AAB0}" presName="topConnNode1" presStyleLbl="node1" presStyleIdx="0" presStyleCnt="0"/>
      <dgm:spPr/>
    </dgm:pt>
    <dgm:pt modelId="{F6402A5D-374E-45BB-BBBE-D031C3E67A3C}" type="pres">
      <dgm:prSet presAssocID="{BDDDBE3C-5807-418D-8B81-B6578624AAB0}" presName="hierChild2" presStyleCnt="0"/>
      <dgm:spPr/>
    </dgm:pt>
    <dgm:pt modelId="{29D4CE5C-D28C-448F-8513-C36303294FBB}" type="pres">
      <dgm:prSet presAssocID="{F994673E-1BCA-4BD5-8094-28696E7E5607}" presName="Name28" presStyleLbl="parChTrans1D2" presStyleIdx="0" presStyleCnt="7"/>
      <dgm:spPr/>
    </dgm:pt>
    <dgm:pt modelId="{96B7D9BD-038C-423C-BA7B-71CF22953BB3}" type="pres">
      <dgm:prSet presAssocID="{CBB53410-797A-4ECB-8ECA-7674381EB87E}" presName="hierRoot2" presStyleCnt="0">
        <dgm:presLayoutVars>
          <dgm:hierBranch val="init"/>
        </dgm:presLayoutVars>
      </dgm:prSet>
      <dgm:spPr/>
    </dgm:pt>
    <dgm:pt modelId="{E6F0AF80-1BFB-4EF0-90DB-74E768D85506}" type="pres">
      <dgm:prSet presAssocID="{CBB53410-797A-4ECB-8ECA-7674381EB87E}" presName="rootComposite2" presStyleCnt="0"/>
      <dgm:spPr/>
    </dgm:pt>
    <dgm:pt modelId="{DABFD666-21A8-485F-8400-2FFC13127F91}" type="pres">
      <dgm:prSet presAssocID="{CBB53410-797A-4ECB-8ECA-7674381EB87E}" presName="rootText2" presStyleLbl="alignAcc1" presStyleIdx="0" presStyleCnt="0" custScaleX="123991">
        <dgm:presLayoutVars>
          <dgm:chPref val="3"/>
        </dgm:presLayoutVars>
      </dgm:prSet>
      <dgm:spPr/>
    </dgm:pt>
    <dgm:pt modelId="{7E4C286A-CAFA-4013-AF23-F916E8EB84E0}" type="pres">
      <dgm:prSet presAssocID="{CBB53410-797A-4ECB-8ECA-7674381EB87E}" presName="topArc2" presStyleLbl="parChTrans1D1" presStyleIdx="2" presStyleCnt="42"/>
      <dgm:spPr/>
    </dgm:pt>
    <dgm:pt modelId="{3CA9E77A-77BB-421C-B9AB-09F746556685}" type="pres">
      <dgm:prSet presAssocID="{CBB53410-797A-4ECB-8ECA-7674381EB87E}" presName="bottomArc2" presStyleLbl="parChTrans1D1" presStyleIdx="3" presStyleCnt="42"/>
      <dgm:spPr/>
    </dgm:pt>
    <dgm:pt modelId="{2DCB04E6-DECD-44F1-9BAB-2867028B6ADF}" type="pres">
      <dgm:prSet presAssocID="{CBB53410-797A-4ECB-8ECA-7674381EB87E}" presName="topConnNode2" presStyleLbl="node2" presStyleIdx="0" presStyleCnt="0"/>
      <dgm:spPr/>
    </dgm:pt>
    <dgm:pt modelId="{CA5E9261-A054-4A17-9E4F-600F3D3217A9}" type="pres">
      <dgm:prSet presAssocID="{CBB53410-797A-4ECB-8ECA-7674381EB87E}" presName="hierChild4" presStyleCnt="0"/>
      <dgm:spPr/>
    </dgm:pt>
    <dgm:pt modelId="{83F70C1A-19BE-4ABA-8715-C059C6C9B749}" type="pres">
      <dgm:prSet presAssocID="{64739916-1303-447C-8354-4ACC318264A7}" presName="Name28" presStyleLbl="parChTrans1D3" presStyleIdx="0" presStyleCnt="13"/>
      <dgm:spPr/>
    </dgm:pt>
    <dgm:pt modelId="{10830F7F-EE5E-486A-87BE-0A036EA6208C}" type="pres">
      <dgm:prSet presAssocID="{EEA0E4AA-CCD7-4FF8-882E-A38213F4CB25}" presName="hierRoot2" presStyleCnt="0">
        <dgm:presLayoutVars>
          <dgm:hierBranch val="init"/>
        </dgm:presLayoutVars>
      </dgm:prSet>
      <dgm:spPr/>
    </dgm:pt>
    <dgm:pt modelId="{CDC5D2A5-5569-4DC1-9CBE-6F32C51DA06E}" type="pres">
      <dgm:prSet presAssocID="{EEA0E4AA-CCD7-4FF8-882E-A38213F4CB25}" presName="rootComposite2" presStyleCnt="0"/>
      <dgm:spPr/>
    </dgm:pt>
    <dgm:pt modelId="{FB5E846E-1CA4-4639-B05F-7C29787287BA}" type="pres">
      <dgm:prSet presAssocID="{EEA0E4AA-CCD7-4FF8-882E-A38213F4CB25}" presName="rootText2" presStyleLbl="alignAcc1" presStyleIdx="0" presStyleCnt="0">
        <dgm:presLayoutVars>
          <dgm:chPref val="3"/>
        </dgm:presLayoutVars>
      </dgm:prSet>
      <dgm:spPr/>
    </dgm:pt>
    <dgm:pt modelId="{12BFD3C8-0E93-4B92-BFD3-C3FF8B5C7D8A}" type="pres">
      <dgm:prSet presAssocID="{EEA0E4AA-CCD7-4FF8-882E-A38213F4CB25}" presName="topArc2" presStyleLbl="parChTrans1D1" presStyleIdx="4" presStyleCnt="42"/>
      <dgm:spPr/>
    </dgm:pt>
    <dgm:pt modelId="{F20B3AD1-1A86-49BA-A555-4C43ACB3F136}" type="pres">
      <dgm:prSet presAssocID="{EEA0E4AA-CCD7-4FF8-882E-A38213F4CB25}" presName="bottomArc2" presStyleLbl="parChTrans1D1" presStyleIdx="5" presStyleCnt="42"/>
      <dgm:spPr/>
    </dgm:pt>
    <dgm:pt modelId="{2A97EAE9-A30E-4364-BB7F-B466B9ACFAC8}" type="pres">
      <dgm:prSet presAssocID="{EEA0E4AA-CCD7-4FF8-882E-A38213F4CB25}" presName="topConnNode2" presStyleLbl="node3" presStyleIdx="0" presStyleCnt="0"/>
      <dgm:spPr/>
    </dgm:pt>
    <dgm:pt modelId="{5F39DF95-856C-4EB8-8CCC-CD7178E981A9}" type="pres">
      <dgm:prSet presAssocID="{EEA0E4AA-CCD7-4FF8-882E-A38213F4CB25}" presName="hierChild4" presStyleCnt="0"/>
      <dgm:spPr/>
    </dgm:pt>
    <dgm:pt modelId="{137678BB-BBD3-4BDB-A92D-A9CDCD943FEC}" type="pres">
      <dgm:prSet presAssocID="{EEA0E4AA-CCD7-4FF8-882E-A38213F4CB25}" presName="hierChild5" presStyleCnt="0"/>
      <dgm:spPr/>
    </dgm:pt>
    <dgm:pt modelId="{A8B61AA2-38F9-4562-B317-3994DB49E4B6}" type="pres">
      <dgm:prSet presAssocID="{502A22D5-AD2C-4357-91BF-DD3DD0500A82}" presName="Name28" presStyleLbl="parChTrans1D3" presStyleIdx="1" presStyleCnt="13"/>
      <dgm:spPr/>
    </dgm:pt>
    <dgm:pt modelId="{C38B5E0E-0898-4716-868F-BBB5E7F77B13}" type="pres">
      <dgm:prSet presAssocID="{E75D0163-046A-4DA3-8983-B76C66B3BF5C}" presName="hierRoot2" presStyleCnt="0">
        <dgm:presLayoutVars>
          <dgm:hierBranch val="init"/>
        </dgm:presLayoutVars>
      </dgm:prSet>
      <dgm:spPr/>
    </dgm:pt>
    <dgm:pt modelId="{89730CE7-D1EA-4E85-A6A5-FB27057CCA13}" type="pres">
      <dgm:prSet presAssocID="{E75D0163-046A-4DA3-8983-B76C66B3BF5C}" presName="rootComposite2" presStyleCnt="0"/>
      <dgm:spPr/>
    </dgm:pt>
    <dgm:pt modelId="{E2B95216-6981-47B6-98E4-A6ED384EA682}" type="pres">
      <dgm:prSet presAssocID="{E75D0163-046A-4DA3-8983-B76C66B3BF5C}" presName="rootText2" presStyleLbl="alignAcc1" presStyleIdx="0" presStyleCnt="0">
        <dgm:presLayoutVars>
          <dgm:chPref val="3"/>
        </dgm:presLayoutVars>
      </dgm:prSet>
      <dgm:spPr/>
    </dgm:pt>
    <dgm:pt modelId="{55D789EC-9D2F-4790-9E7E-01FEE2673256}" type="pres">
      <dgm:prSet presAssocID="{E75D0163-046A-4DA3-8983-B76C66B3BF5C}" presName="topArc2" presStyleLbl="parChTrans1D1" presStyleIdx="6" presStyleCnt="42"/>
      <dgm:spPr/>
    </dgm:pt>
    <dgm:pt modelId="{B2516FE8-3D76-43AC-AF1C-3C587319C3D9}" type="pres">
      <dgm:prSet presAssocID="{E75D0163-046A-4DA3-8983-B76C66B3BF5C}" presName="bottomArc2" presStyleLbl="parChTrans1D1" presStyleIdx="7" presStyleCnt="42"/>
      <dgm:spPr/>
    </dgm:pt>
    <dgm:pt modelId="{4C8A4C25-003C-44D1-B0D5-C8C4CF96FDCC}" type="pres">
      <dgm:prSet presAssocID="{E75D0163-046A-4DA3-8983-B76C66B3BF5C}" presName="topConnNode2" presStyleLbl="node3" presStyleIdx="0" presStyleCnt="0"/>
      <dgm:spPr/>
    </dgm:pt>
    <dgm:pt modelId="{490E84E6-9C75-4013-AE64-CDDDE3D409DB}" type="pres">
      <dgm:prSet presAssocID="{E75D0163-046A-4DA3-8983-B76C66B3BF5C}" presName="hierChild4" presStyleCnt="0"/>
      <dgm:spPr/>
    </dgm:pt>
    <dgm:pt modelId="{A45561EF-FE99-4778-B408-D71697798FBC}" type="pres">
      <dgm:prSet presAssocID="{E75D0163-046A-4DA3-8983-B76C66B3BF5C}" presName="hierChild5" presStyleCnt="0"/>
      <dgm:spPr/>
    </dgm:pt>
    <dgm:pt modelId="{AF21A80A-4617-4F83-AF31-7849747E8BC6}" type="pres">
      <dgm:prSet presAssocID="{8E5C93A4-E7C6-49A5-8A6F-DBEB356F3878}" presName="Name28" presStyleLbl="parChTrans1D3" presStyleIdx="2" presStyleCnt="13"/>
      <dgm:spPr/>
    </dgm:pt>
    <dgm:pt modelId="{8301BEC1-2C3D-4786-BD6B-81555283B83A}" type="pres">
      <dgm:prSet presAssocID="{0013BCF1-6382-4BF2-AA2F-BD41B5BB8079}" presName="hierRoot2" presStyleCnt="0">
        <dgm:presLayoutVars>
          <dgm:hierBranch val="init"/>
        </dgm:presLayoutVars>
      </dgm:prSet>
      <dgm:spPr/>
    </dgm:pt>
    <dgm:pt modelId="{F1C878AE-52B9-4A50-BAEB-AE88AA581DBB}" type="pres">
      <dgm:prSet presAssocID="{0013BCF1-6382-4BF2-AA2F-BD41B5BB8079}" presName="rootComposite2" presStyleCnt="0"/>
      <dgm:spPr/>
    </dgm:pt>
    <dgm:pt modelId="{ECB9D608-6FBA-419C-A3C2-57F1A1070AB4}" type="pres">
      <dgm:prSet presAssocID="{0013BCF1-6382-4BF2-AA2F-BD41B5BB8079}" presName="rootText2" presStyleLbl="alignAcc1" presStyleIdx="0" presStyleCnt="0">
        <dgm:presLayoutVars>
          <dgm:chPref val="3"/>
        </dgm:presLayoutVars>
      </dgm:prSet>
      <dgm:spPr/>
    </dgm:pt>
    <dgm:pt modelId="{4AC4361D-2C53-4911-9462-5B8BF97630EC}" type="pres">
      <dgm:prSet presAssocID="{0013BCF1-6382-4BF2-AA2F-BD41B5BB8079}" presName="topArc2" presStyleLbl="parChTrans1D1" presStyleIdx="8" presStyleCnt="42"/>
      <dgm:spPr/>
    </dgm:pt>
    <dgm:pt modelId="{2E117955-E66B-4FDB-9EED-3329C64E65DD}" type="pres">
      <dgm:prSet presAssocID="{0013BCF1-6382-4BF2-AA2F-BD41B5BB8079}" presName="bottomArc2" presStyleLbl="parChTrans1D1" presStyleIdx="9" presStyleCnt="42"/>
      <dgm:spPr/>
    </dgm:pt>
    <dgm:pt modelId="{2D7ECCBC-7DAA-4797-A141-F1757E2F0763}" type="pres">
      <dgm:prSet presAssocID="{0013BCF1-6382-4BF2-AA2F-BD41B5BB8079}" presName="topConnNode2" presStyleLbl="node3" presStyleIdx="0" presStyleCnt="0"/>
      <dgm:spPr/>
    </dgm:pt>
    <dgm:pt modelId="{77A74542-3449-4136-846F-591EF0C36E7B}" type="pres">
      <dgm:prSet presAssocID="{0013BCF1-6382-4BF2-AA2F-BD41B5BB8079}" presName="hierChild4" presStyleCnt="0"/>
      <dgm:spPr/>
    </dgm:pt>
    <dgm:pt modelId="{44E7A64C-36B1-4BF9-841E-FB506AD0E698}" type="pres">
      <dgm:prSet presAssocID="{0013BCF1-6382-4BF2-AA2F-BD41B5BB8079}" presName="hierChild5" presStyleCnt="0"/>
      <dgm:spPr/>
    </dgm:pt>
    <dgm:pt modelId="{31965110-3993-4B3E-A659-7E6C4D723B5C}" type="pres">
      <dgm:prSet presAssocID="{CBB53410-797A-4ECB-8ECA-7674381EB87E}" presName="hierChild5" presStyleCnt="0"/>
      <dgm:spPr/>
    </dgm:pt>
    <dgm:pt modelId="{57BFEF22-DA4A-4C0A-92E7-C148CACC77BB}" type="pres">
      <dgm:prSet presAssocID="{75A5FB36-6280-4AD4-9230-6A946CCA1EA8}" presName="Name28" presStyleLbl="parChTrans1D2" presStyleIdx="1" presStyleCnt="7"/>
      <dgm:spPr/>
    </dgm:pt>
    <dgm:pt modelId="{139157DC-E9C1-4348-997D-CAA116C2B17D}" type="pres">
      <dgm:prSet presAssocID="{DA274505-7BB8-49CA-9FBA-0EEDADE28D91}" presName="hierRoot2" presStyleCnt="0">
        <dgm:presLayoutVars>
          <dgm:hierBranch val="init"/>
        </dgm:presLayoutVars>
      </dgm:prSet>
      <dgm:spPr/>
    </dgm:pt>
    <dgm:pt modelId="{94B46B0E-7860-42F3-BB5D-D753F5DCB1B8}" type="pres">
      <dgm:prSet presAssocID="{DA274505-7BB8-49CA-9FBA-0EEDADE28D91}" presName="rootComposite2" presStyleCnt="0"/>
      <dgm:spPr/>
    </dgm:pt>
    <dgm:pt modelId="{8D063C02-8B24-4CA3-967E-3BF4192421D0}" type="pres">
      <dgm:prSet presAssocID="{DA274505-7BB8-49CA-9FBA-0EEDADE28D91}" presName="rootText2" presStyleLbl="alignAcc1" presStyleIdx="0" presStyleCnt="0" custScaleX="138138">
        <dgm:presLayoutVars>
          <dgm:chPref val="3"/>
        </dgm:presLayoutVars>
      </dgm:prSet>
      <dgm:spPr/>
    </dgm:pt>
    <dgm:pt modelId="{4834E3E2-CD6D-40E0-AED3-C9B18758BB9B}" type="pres">
      <dgm:prSet presAssocID="{DA274505-7BB8-49CA-9FBA-0EEDADE28D91}" presName="topArc2" presStyleLbl="parChTrans1D1" presStyleIdx="10" presStyleCnt="42"/>
      <dgm:spPr/>
    </dgm:pt>
    <dgm:pt modelId="{D6294EDB-1EFE-44EA-8FDF-FFC53F0FD8E4}" type="pres">
      <dgm:prSet presAssocID="{DA274505-7BB8-49CA-9FBA-0EEDADE28D91}" presName="bottomArc2" presStyleLbl="parChTrans1D1" presStyleIdx="11" presStyleCnt="42"/>
      <dgm:spPr/>
    </dgm:pt>
    <dgm:pt modelId="{405B5D2F-FF95-4505-A891-BAA350F9D8BE}" type="pres">
      <dgm:prSet presAssocID="{DA274505-7BB8-49CA-9FBA-0EEDADE28D91}" presName="topConnNode2" presStyleLbl="node2" presStyleIdx="0" presStyleCnt="0"/>
      <dgm:spPr/>
    </dgm:pt>
    <dgm:pt modelId="{11673BAC-06C1-4FB9-B098-4A1194859B58}" type="pres">
      <dgm:prSet presAssocID="{DA274505-7BB8-49CA-9FBA-0EEDADE28D91}" presName="hierChild4" presStyleCnt="0"/>
      <dgm:spPr/>
    </dgm:pt>
    <dgm:pt modelId="{7AD80C20-09AB-4155-9109-632EBC4E9FAB}" type="pres">
      <dgm:prSet presAssocID="{72A93053-613B-461A-8CEB-A5B8C9415636}" presName="Name28" presStyleLbl="parChTrans1D3" presStyleIdx="3" presStyleCnt="13"/>
      <dgm:spPr/>
    </dgm:pt>
    <dgm:pt modelId="{E3AF3331-4A7C-4B25-A09B-293C967F1992}" type="pres">
      <dgm:prSet presAssocID="{47F2E769-C1E0-4594-BE44-618DDD7F1202}" presName="hierRoot2" presStyleCnt="0">
        <dgm:presLayoutVars>
          <dgm:hierBranch val="init"/>
        </dgm:presLayoutVars>
      </dgm:prSet>
      <dgm:spPr/>
    </dgm:pt>
    <dgm:pt modelId="{0E91CCBB-C907-4B70-B3BC-EF9210BE551D}" type="pres">
      <dgm:prSet presAssocID="{47F2E769-C1E0-4594-BE44-618DDD7F1202}" presName="rootComposite2" presStyleCnt="0"/>
      <dgm:spPr/>
    </dgm:pt>
    <dgm:pt modelId="{4AA71E3F-FCB8-4C89-A227-945606B636E0}" type="pres">
      <dgm:prSet presAssocID="{47F2E769-C1E0-4594-BE44-618DDD7F1202}" presName="rootText2" presStyleLbl="alignAcc1" presStyleIdx="0" presStyleCnt="0" custScaleX="132624">
        <dgm:presLayoutVars>
          <dgm:chPref val="3"/>
        </dgm:presLayoutVars>
      </dgm:prSet>
      <dgm:spPr/>
    </dgm:pt>
    <dgm:pt modelId="{3DBE479B-D177-425A-964C-FC85CF49F418}" type="pres">
      <dgm:prSet presAssocID="{47F2E769-C1E0-4594-BE44-618DDD7F1202}" presName="topArc2" presStyleLbl="parChTrans1D1" presStyleIdx="12" presStyleCnt="42"/>
      <dgm:spPr/>
    </dgm:pt>
    <dgm:pt modelId="{E5CAFE74-1F79-4714-A594-D48A4BC62246}" type="pres">
      <dgm:prSet presAssocID="{47F2E769-C1E0-4594-BE44-618DDD7F1202}" presName="bottomArc2" presStyleLbl="parChTrans1D1" presStyleIdx="13" presStyleCnt="42"/>
      <dgm:spPr/>
    </dgm:pt>
    <dgm:pt modelId="{32F6BC51-A3C4-4791-8EF0-6EF8C89DC301}" type="pres">
      <dgm:prSet presAssocID="{47F2E769-C1E0-4594-BE44-618DDD7F1202}" presName="topConnNode2" presStyleLbl="node3" presStyleIdx="0" presStyleCnt="0"/>
      <dgm:spPr/>
    </dgm:pt>
    <dgm:pt modelId="{4AA50267-0E06-49E1-9C43-9018E037029F}" type="pres">
      <dgm:prSet presAssocID="{47F2E769-C1E0-4594-BE44-618DDD7F1202}" presName="hierChild4" presStyleCnt="0"/>
      <dgm:spPr/>
    </dgm:pt>
    <dgm:pt modelId="{F97C44D1-C4F6-4364-A1E0-FE1AF119FF38}" type="pres">
      <dgm:prSet presAssocID="{47F2E769-C1E0-4594-BE44-618DDD7F1202}" presName="hierChild5" presStyleCnt="0"/>
      <dgm:spPr/>
    </dgm:pt>
    <dgm:pt modelId="{813F24AD-55F5-4C58-A1F3-C4AD7D72CEBC}" type="pres">
      <dgm:prSet presAssocID="{4D47DE86-8327-49B6-ADA8-BDAC5D48BADC}" presName="Name28" presStyleLbl="parChTrans1D3" presStyleIdx="4" presStyleCnt="13"/>
      <dgm:spPr/>
    </dgm:pt>
    <dgm:pt modelId="{0D1D8848-6F76-4719-8910-48960A765C5B}" type="pres">
      <dgm:prSet presAssocID="{763C6802-CCE2-4C0C-B96B-3930C8E8D92A}" presName="hierRoot2" presStyleCnt="0">
        <dgm:presLayoutVars>
          <dgm:hierBranch val="init"/>
        </dgm:presLayoutVars>
      </dgm:prSet>
      <dgm:spPr/>
    </dgm:pt>
    <dgm:pt modelId="{93BD090C-FCEA-4D96-9FF8-11F38BE7E446}" type="pres">
      <dgm:prSet presAssocID="{763C6802-CCE2-4C0C-B96B-3930C8E8D92A}" presName="rootComposite2" presStyleCnt="0"/>
      <dgm:spPr/>
    </dgm:pt>
    <dgm:pt modelId="{8594B4F4-8C3D-42EB-9189-6A5CA626CC86}" type="pres">
      <dgm:prSet presAssocID="{763C6802-CCE2-4C0C-B96B-3930C8E8D92A}" presName="rootText2" presStyleLbl="alignAcc1" presStyleIdx="0" presStyleCnt="0">
        <dgm:presLayoutVars>
          <dgm:chPref val="3"/>
        </dgm:presLayoutVars>
      </dgm:prSet>
      <dgm:spPr/>
    </dgm:pt>
    <dgm:pt modelId="{6F32E4FF-802E-4E28-8AF9-D3E942068CEC}" type="pres">
      <dgm:prSet presAssocID="{763C6802-CCE2-4C0C-B96B-3930C8E8D92A}" presName="topArc2" presStyleLbl="parChTrans1D1" presStyleIdx="14" presStyleCnt="42"/>
      <dgm:spPr/>
    </dgm:pt>
    <dgm:pt modelId="{8381BA16-7DA7-4FDF-BD6F-9C215A86F8F5}" type="pres">
      <dgm:prSet presAssocID="{763C6802-CCE2-4C0C-B96B-3930C8E8D92A}" presName="bottomArc2" presStyleLbl="parChTrans1D1" presStyleIdx="15" presStyleCnt="42"/>
      <dgm:spPr/>
    </dgm:pt>
    <dgm:pt modelId="{8D8FA49C-27D6-41F6-BFE1-388C05340A8F}" type="pres">
      <dgm:prSet presAssocID="{763C6802-CCE2-4C0C-B96B-3930C8E8D92A}" presName="topConnNode2" presStyleLbl="node3" presStyleIdx="0" presStyleCnt="0"/>
      <dgm:spPr/>
    </dgm:pt>
    <dgm:pt modelId="{8F0D968E-CA81-4DB3-8CAF-9546A612A1E9}" type="pres">
      <dgm:prSet presAssocID="{763C6802-CCE2-4C0C-B96B-3930C8E8D92A}" presName="hierChild4" presStyleCnt="0"/>
      <dgm:spPr/>
    </dgm:pt>
    <dgm:pt modelId="{6EC22F9F-4EF9-4B7C-8448-C50CA09AA331}" type="pres">
      <dgm:prSet presAssocID="{763C6802-CCE2-4C0C-B96B-3930C8E8D92A}" presName="hierChild5" presStyleCnt="0"/>
      <dgm:spPr/>
    </dgm:pt>
    <dgm:pt modelId="{EB21840B-2F22-4A07-93A3-E804CD788FDC}" type="pres">
      <dgm:prSet presAssocID="{571CACD0-97B2-4EBA-94F3-AEB62D7B73B5}" presName="Name28" presStyleLbl="parChTrans1D3" presStyleIdx="5" presStyleCnt="13"/>
      <dgm:spPr/>
    </dgm:pt>
    <dgm:pt modelId="{640F37E2-779E-44F2-9FDF-5B9565A101F3}" type="pres">
      <dgm:prSet presAssocID="{785708B3-71C4-459B-9149-522ED81F242B}" presName="hierRoot2" presStyleCnt="0">
        <dgm:presLayoutVars>
          <dgm:hierBranch val="init"/>
        </dgm:presLayoutVars>
      </dgm:prSet>
      <dgm:spPr/>
    </dgm:pt>
    <dgm:pt modelId="{AE9CFF22-F54F-4C64-B4DB-83F70DEC3CF4}" type="pres">
      <dgm:prSet presAssocID="{785708B3-71C4-459B-9149-522ED81F242B}" presName="rootComposite2" presStyleCnt="0"/>
      <dgm:spPr/>
    </dgm:pt>
    <dgm:pt modelId="{BE544951-A5CD-4619-A658-181B77D765A7}" type="pres">
      <dgm:prSet presAssocID="{785708B3-71C4-459B-9149-522ED81F242B}" presName="rootText2" presStyleLbl="alignAcc1" presStyleIdx="0" presStyleCnt="0" custScaleX="120259">
        <dgm:presLayoutVars>
          <dgm:chPref val="3"/>
        </dgm:presLayoutVars>
      </dgm:prSet>
      <dgm:spPr/>
    </dgm:pt>
    <dgm:pt modelId="{AB24D23C-8E0E-4C9F-9CD5-1248B719F05F}" type="pres">
      <dgm:prSet presAssocID="{785708B3-71C4-459B-9149-522ED81F242B}" presName="topArc2" presStyleLbl="parChTrans1D1" presStyleIdx="16" presStyleCnt="42"/>
      <dgm:spPr/>
    </dgm:pt>
    <dgm:pt modelId="{2AD89B31-B83E-445B-BD19-4DFA83F1E6D7}" type="pres">
      <dgm:prSet presAssocID="{785708B3-71C4-459B-9149-522ED81F242B}" presName="bottomArc2" presStyleLbl="parChTrans1D1" presStyleIdx="17" presStyleCnt="42"/>
      <dgm:spPr/>
    </dgm:pt>
    <dgm:pt modelId="{A3632A07-1462-4CE2-B281-54B312B9E029}" type="pres">
      <dgm:prSet presAssocID="{785708B3-71C4-459B-9149-522ED81F242B}" presName="topConnNode2" presStyleLbl="node3" presStyleIdx="0" presStyleCnt="0"/>
      <dgm:spPr/>
    </dgm:pt>
    <dgm:pt modelId="{952ED6AB-A5AB-4D96-A32D-40B4B5C650D5}" type="pres">
      <dgm:prSet presAssocID="{785708B3-71C4-459B-9149-522ED81F242B}" presName="hierChild4" presStyleCnt="0"/>
      <dgm:spPr/>
    </dgm:pt>
    <dgm:pt modelId="{62C90989-44C2-44F6-8A6C-44452FE6C891}" type="pres">
      <dgm:prSet presAssocID="{785708B3-71C4-459B-9149-522ED81F242B}" presName="hierChild5" presStyleCnt="0"/>
      <dgm:spPr/>
    </dgm:pt>
    <dgm:pt modelId="{42D44264-0E29-4214-BF1F-F5AD8A6F0F26}" type="pres">
      <dgm:prSet presAssocID="{DA274505-7BB8-49CA-9FBA-0EEDADE28D91}" presName="hierChild5" presStyleCnt="0"/>
      <dgm:spPr/>
    </dgm:pt>
    <dgm:pt modelId="{37DAA193-0B30-4890-A7D1-44250107AD8C}" type="pres">
      <dgm:prSet presAssocID="{59FE75F9-D965-454D-A9B5-C730A9E66C79}" presName="Name28" presStyleLbl="parChTrans1D2" presStyleIdx="2" presStyleCnt="7"/>
      <dgm:spPr/>
    </dgm:pt>
    <dgm:pt modelId="{95FA6EC6-2041-45D3-8B9F-5046EF10FBC8}" type="pres">
      <dgm:prSet presAssocID="{6F0BE784-ABAF-490F-9A01-56ADAD7BCBFC}" presName="hierRoot2" presStyleCnt="0">
        <dgm:presLayoutVars>
          <dgm:hierBranch val="init"/>
        </dgm:presLayoutVars>
      </dgm:prSet>
      <dgm:spPr/>
    </dgm:pt>
    <dgm:pt modelId="{6B88E5BE-AF96-4064-874C-93BA7988968A}" type="pres">
      <dgm:prSet presAssocID="{6F0BE784-ABAF-490F-9A01-56ADAD7BCBFC}" presName="rootComposite2" presStyleCnt="0"/>
      <dgm:spPr/>
    </dgm:pt>
    <dgm:pt modelId="{F6CF4D3E-6B79-4C7C-A7A4-0F82F2795988}" type="pres">
      <dgm:prSet presAssocID="{6F0BE784-ABAF-490F-9A01-56ADAD7BCBFC}" presName="rootText2" presStyleLbl="alignAcc1" presStyleIdx="0" presStyleCnt="0" custScaleX="138138">
        <dgm:presLayoutVars>
          <dgm:chPref val="3"/>
        </dgm:presLayoutVars>
      </dgm:prSet>
      <dgm:spPr/>
    </dgm:pt>
    <dgm:pt modelId="{173F6988-8A46-4484-BE82-86946D5905FE}" type="pres">
      <dgm:prSet presAssocID="{6F0BE784-ABAF-490F-9A01-56ADAD7BCBFC}" presName="topArc2" presStyleLbl="parChTrans1D1" presStyleIdx="18" presStyleCnt="42"/>
      <dgm:spPr/>
    </dgm:pt>
    <dgm:pt modelId="{423093D8-266C-4E08-B443-60E6B73E285F}" type="pres">
      <dgm:prSet presAssocID="{6F0BE784-ABAF-490F-9A01-56ADAD7BCBFC}" presName="bottomArc2" presStyleLbl="parChTrans1D1" presStyleIdx="19" presStyleCnt="42"/>
      <dgm:spPr/>
    </dgm:pt>
    <dgm:pt modelId="{965C45A1-A4F1-49FE-80D7-A77BFEC288B8}" type="pres">
      <dgm:prSet presAssocID="{6F0BE784-ABAF-490F-9A01-56ADAD7BCBFC}" presName="topConnNode2" presStyleLbl="node2" presStyleIdx="0" presStyleCnt="0"/>
      <dgm:spPr/>
    </dgm:pt>
    <dgm:pt modelId="{EEA003A1-3CD3-4EED-ACC8-070EF9F6A65A}" type="pres">
      <dgm:prSet presAssocID="{6F0BE784-ABAF-490F-9A01-56ADAD7BCBFC}" presName="hierChild4" presStyleCnt="0"/>
      <dgm:spPr/>
    </dgm:pt>
    <dgm:pt modelId="{AC861A67-A595-4CF6-BD16-5A50B401EC21}" type="pres">
      <dgm:prSet presAssocID="{8A46DA9A-B041-47EC-A0BA-8AD72BB3E420}" presName="Name28" presStyleLbl="parChTrans1D3" presStyleIdx="6" presStyleCnt="13"/>
      <dgm:spPr/>
    </dgm:pt>
    <dgm:pt modelId="{318A9C3D-19D4-4654-8ACE-BFFC8A1197F1}" type="pres">
      <dgm:prSet presAssocID="{8A55635F-5766-4412-A5CA-9DEE1AEE8306}" presName="hierRoot2" presStyleCnt="0">
        <dgm:presLayoutVars>
          <dgm:hierBranch val="init"/>
        </dgm:presLayoutVars>
      </dgm:prSet>
      <dgm:spPr/>
    </dgm:pt>
    <dgm:pt modelId="{E6C43037-F7E1-4734-ADC0-F33CB958C89F}" type="pres">
      <dgm:prSet presAssocID="{8A55635F-5766-4412-A5CA-9DEE1AEE8306}" presName="rootComposite2" presStyleCnt="0"/>
      <dgm:spPr/>
    </dgm:pt>
    <dgm:pt modelId="{484D11AC-4409-4D82-B495-20DF18B6B150}" type="pres">
      <dgm:prSet presAssocID="{8A55635F-5766-4412-A5CA-9DEE1AEE8306}" presName="rootText2" presStyleLbl="alignAcc1" presStyleIdx="0" presStyleCnt="0">
        <dgm:presLayoutVars>
          <dgm:chPref val="3"/>
        </dgm:presLayoutVars>
      </dgm:prSet>
      <dgm:spPr/>
    </dgm:pt>
    <dgm:pt modelId="{1628A5FF-869A-4DDF-9449-5EBB635779FE}" type="pres">
      <dgm:prSet presAssocID="{8A55635F-5766-4412-A5CA-9DEE1AEE8306}" presName="topArc2" presStyleLbl="parChTrans1D1" presStyleIdx="20" presStyleCnt="42"/>
      <dgm:spPr/>
    </dgm:pt>
    <dgm:pt modelId="{273FBAE5-9F8F-4375-9769-A78443C61CF8}" type="pres">
      <dgm:prSet presAssocID="{8A55635F-5766-4412-A5CA-9DEE1AEE8306}" presName="bottomArc2" presStyleLbl="parChTrans1D1" presStyleIdx="21" presStyleCnt="42"/>
      <dgm:spPr/>
    </dgm:pt>
    <dgm:pt modelId="{1B0FA3BB-5A55-487E-A61B-03D65C95A629}" type="pres">
      <dgm:prSet presAssocID="{8A55635F-5766-4412-A5CA-9DEE1AEE8306}" presName="topConnNode2" presStyleLbl="node3" presStyleIdx="0" presStyleCnt="0"/>
      <dgm:spPr/>
    </dgm:pt>
    <dgm:pt modelId="{1409EAEE-7035-4DD4-A63E-0946A6BE93E8}" type="pres">
      <dgm:prSet presAssocID="{8A55635F-5766-4412-A5CA-9DEE1AEE8306}" presName="hierChild4" presStyleCnt="0"/>
      <dgm:spPr/>
    </dgm:pt>
    <dgm:pt modelId="{6AFAF7F8-AC9D-4C52-985D-E13CCC3F42A6}" type="pres">
      <dgm:prSet presAssocID="{8A55635F-5766-4412-A5CA-9DEE1AEE8306}" presName="hierChild5" presStyleCnt="0"/>
      <dgm:spPr/>
    </dgm:pt>
    <dgm:pt modelId="{0491742C-2AFB-4BC5-9CB0-F6F1CDBB57E2}" type="pres">
      <dgm:prSet presAssocID="{25860CF6-8080-4101-B6D2-66A64EE6D037}" presName="Name28" presStyleLbl="parChTrans1D3" presStyleIdx="7" presStyleCnt="13"/>
      <dgm:spPr/>
    </dgm:pt>
    <dgm:pt modelId="{87C962BB-488D-4C96-ADE5-4F3602BBF734}" type="pres">
      <dgm:prSet presAssocID="{D6526EDC-95B9-4614-9055-1AA11D4ED949}" presName="hierRoot2" presStyleCnt="0">
        <dgm:presLayoutVars>
          <dgm:hierBranch val="init"/>
        </dgm:presLayoutVars>
      </dgm:prSet>
      <dgm:spPr/>
    </dgm:pt>
    <dgm:pt modelId="{5CC344A6-C780-42A5-9EAF-499EA8D435FD}" type="pres">
      <dgm:prSet presAssocID="{D6526EDC-95B9-4614-9055-1AA11D4ED949}" presName="rootComposite2" presStyleCnt="0"/>
      <dgm:spPr/>
    </dgm:pt>
    <dgm:pt modelId="{716A499A-C4F8-4933-93E7-3F432FA84B5C}" type="pres">
      <dgm:prSet presAssocID="{D6526EDC-95B9-4614-9055-1AA11D4ED949}" presName="rootText2" presStyleLbl="alignAcc1" presStyleIdx="0" presStyleCnt="0">
        <dgm:presLayoutVars>
          <dgm:chPref val="3"/>
        </dgm:presLayoutVars>
      </dgm:prSet>
      <dgm:spPr/>
    </dgm:pt>
    <dgm:pt modelId="{06B0E755-DBA8-4D15-BD91-AFC9A3F2E4E0}" type="pres">
      <dgm:prSet presAssocID="{D6526EDC-95B9-4614-9055-1AA11D4ED949}" presName="topArc2" presStyleLbl="parChTrans1D1" presStyleIdx="22" presStyleCnt="42"/>
      <dgm:spPr/>
    </dgm:pt>
    <dgm:pt modelId="{70EADA27-DC9F-4CAE-8B0B-FC0685C2B8C4}" type="pres">
      <dgm:prSet presAssocID="{D6526EDC-95B9-4614-9055-1AA11D4ED949}" presName="bottomArc2" presStyleLbl="parChTrans1D1" presStyleIdx="23" presStyleCnt="42"/>
      <dgm:spPr/>
    </dgm:pt>
    <dgm:pt modelId="{B64742FD-2F61-4F40-A856-08284F2E6B8C}" type="pres">
      <dgm:prSet presAssocID="{D6526EDC-95B9-4614-9055-1AA11D4ED949}" presName="topConnNode2" presStyleLbl="node3" presStyleIdx="0" presStyleCnt="0"/>
      <dgm:spPr/>
    </dgm:pt>
    <dgm:pt modelId="{C8D4DB1F-5F75-4784-89F7-614F77863CDA}" type="pres">
      <dgm:prSet presAssocID="{D6526EDC-95B9-4614-9055-1AA11D4ED949}" presName="hierChild4" presStyleCnt="0"/>
      <dgm:spPr/>
    </dgm:pt>
    <dgm:pt modelId="{9ACEB1FC-8399-40EA-A5DB-3CCBFD0E9FE0}" type="pres">
      <dgm:prSet presAssocID="{D6526EDC-95B9-4614-9055-1AA11D4ED949}" presName="hierChild5" presStyleCnt="0"/>
      <dgm:spPr/>
    </dgm:pt>
    <dgm:pt modelId="{9687A1C6-D53B-41DD-9372-BC91092237AC}" type="pres">
      <dgm:prSet presAssocID="{C4D89A63-AF3F-448D-B95B-EEA403B2A1FA}" presName="Name28" presStyleLbl="parChTrans1D3" presStyleIdx="8" presStyleCnt="13"/>
      <dgm:spPr/>
    </dgm:pt>
    <dgm:pt modelId="{771A888F-9336-4E40-B3E5-C548178CF505}" type="pres">
      <dgm:prSet presAssocID="{DB87F1AE-0F5E-4319-A0DC-A137BE20F7EE}" presName="hierRoot2" presStyleCnt="0">
        <dgm:presLayoutVars>
          <dgm:hierBranch val="init"/>
        </dgm:presLayoutVars>
      </dgm:prSet>
      <dgm:spPr/>
    </dgm:pt>
    <dgm:pt modelId="{277320A2-00B6-4A40-ABA3-2C1F7A614F91}" type="pres">
      <dgm:prSet presAssocID="{DB87F1AE-0F5E-4319-A0DC-A137BE20F7EE}" presName="rootComposite2" presStyleCnt="0"/>
      <dgm:spPr/>
    </dgm:pt>
    <dgm:pt modelId="{499C9E3A-0FFB-4801-9442-F5FECB023EDF}" type="pres">
      <dgm:prSet presAssocID="{DB87F1AE-0F5E-4319-A0DC-A137BE20F7EE}" presName="rootText2" presStyleLbl="alignAcc1" presStyleIdx="0" presStyleCnt="0">
        <dgm:presLayoutVars>
          <dgm:chPref val="3"/>
        </dgm:presLayoutVars>
      </dgm:prSet>
      <dgm:spPr/>
    </dgm:pt>
    <dgm:pt modelId="{4BF18980-E18A-4633-931F-07765ED7CB43}" type="pres">
      <dgm:prSet presAssocID="{DB87F1AE-0F5E-4319-A0DC-A137BE20F7EE}" presName="topArc2" presStyleLbl="parChTrans1D1" presStyleIdx="24" presStyleCnt="42"/>
      <dgm:spPr/>
    </dgm:pt>
    <dgm:pt modelId="{F520CD1F-B191-443E-A1F6-063533C71046}" type="pres">
      <dgm:prSet presAssocID="{DB87F1AE-0F5E-4319-A0DC-A137BE20F7EE}" presName="bottomArc2" presStyleLbl="parChTrans1D1" presStyleIdx="25" presStyleCnt="42"/>
      <dgm:spPr/>
    </dgm:pt>
    <dgm:pt modelId="{0356DD24-6A72-4C31-92FF-C696AE8E7D1E}" type="pres">
      <dgm:prSet presAssocID="{DB87F1AE-0F5E-4319-A0DC-A137BE20F7EE}" presName="topConnNode2" presStyleLbl="node3" presStyleIdx="0" presStyleCnt="0"/>
      <dgm:spPr/>
    </dgm:pt>
    <dgm:pt modelId="{30C606CF-4C6F-418E-B059-E515EDE6B510}" type="pres">
      <dgm:prSet presAssocID="{DB87F1AE-0F5E-4319-A0DC-A137BE20F7EE}" presName="hierChild4" presStyleCnt="0"/>
      <dgm:spPr/>
    </dgm:pt>
    <dgm:pt modelId="{8AAE999B-7DF8-4519-932A-5048E667A328}" type="pres">
      <dgm:prSet presAssocID="{DB87F1AE-0F5E-4319-A0DC-A137BE20F7EE}" presName="hierChild5" presStyleCnt="0"/>
      <dgm:spPr/>
    </dgm:pt>
    <dgm:pt modelId="{3320F239-F71C-41A8-BEF4-B432D5D4AE14}" type="pres">
      <dgm:prSet presAssocID="{6F0BE784-ABAF-490F-9A01-56ADAD7BCBFC}" presName="hierChild5" presStyleCnt="0"/>
      <dgm:spPr/>
    </dgm:pt>
    <dgm:pt modelId="{DE63D165-5ABA-476D-9AB7-7F22B3646A82}" type="pres">
      <dgm:prSet presAssocID="{84175431-B48B-4113-BCE7-8359850815F0}" presName="Name28" presStyleLbl="parChTrans1D2" presStyleIdx="3" presStyleCnt="7"/>
      <dgm:spPr/>
    </dgm:pt>
    <dgm:pt modelId="{2662C89A-4E31-48A1-A0E2-4924A0A72425}" type="pres">
      <dgm:prSet presAssocID="{D91DF942-32B5-4FD0-8F3B-1F04827A511C}" presName="hierRoot2" presStyleCnt="0">
        <dgm:presLayoutVars>
          <dgm:hierBranch val="init"/>
        </dgm:presLayoutVars>
      </dgm:prSet>
      <dgm:spPr/>
    </dgm:pt>
    <dgm:pt modelId="{07654A65-0F31-4C59-A12E-B7E423DAE0F5}" type="pres">
      <dgm:prSet presAssocID="{D91DF942-32B5-4FD0-8F3B-1F04827A511C}" presName="rootComposite2" presStyleCnt="0"/>
      <dgm:spPr/>
    </dgm:pt>
    <dgm:pt modelId="{17249B25-4A8F-4937-8A22-38A525D9EBE2}" type="pres">
      <dgm:prSet presAssocID="{D91DF942-32B5-4FD0-8F3B-1F04827A511C}" presName="rootText2" presStyleLbl="alignAcc1" presStyleIdx="0" presStyleCnt="0" custScaleX="138138">
        <dgm:presLayoutVars>
          <dgm:chPref val="3"/>
        </dgm:presLayoutVars>
      </dgm:prSet>
      <dgm:spPr/>
    </dgm:pt>
    <dgm:pt modelId="{CEA9BB57-03CF-4016-9B6F-5D75A4B7F4DF}" type="pres">
      <dgm:prSet presAssocID="{D91DF942-32B5-4FD0-8F3B-1F04827A511C}" presName="topArc2" presStyleLbl="parChTrans1D1" presStyleIdx="26" presStyleCnt="42"/>
      <dgm:spPr/>
    </dgm:pt>
    <dgm:pt modelId="{3113570F-8CB0-48D0-94F1-4E6B8E6A9F2B}" type="pres">
      <dgm:prSet presAssocID="{D91DF942-32B5-4FD0-8F3B-1F04827A511C}" presName="bottomArc2" presStyleLbl="parChTrans1D1" presStyleIdx="27" presStyleCnt="42"/>
      <dgm:spPr/>
    </dgm:pt>
    <dgm:pt modelId="{96A6B157-EA7F-4C3B-A5F2-08F5F7AD2067}" type="pres">
      <dgm:prSet presAssocID="{D91DF942-32B5-4FD0-8F3B-1F04827A511C}" presName="topConnNode2" presStyleLbl="node2" presStyleIdx="0" presStyleCnt="0"/>
      <dgm:spPr/>
    </dgm:pt>
    <dgm:pt modelId="{8EB7F25D-D610-4E09-AAAA-ED0B69A69F1B}" type="pres">
      <dgm:prSet presAssocID="{D91DF942-32B5-4FD0-8F3B-1F04827A511C}" presName="hierChild4" presStyleCnt="0"/>
      <dgm:spPr/>
    </dgm:pt>
    <dgm:pt modelId="{43429E16-7788-4A9F-B38B-C6E024433590}" type="pres">
      <dgm:prSet presAssocID="{A3CA90E4-AFAD-4334-8C46-53DA7F47B40D}" presName="Name28" presStyleLbl="parChTrans1D3" presStyleIdx="9" presStyleCnt="13"/>
      <dgm:spPr/>
    </dgm:pt>
    <dgm:pt modelId="{55373DEF-0FD6-4696-AF19-E37692DC1F9C}" type="pres">
      <dgm:prSet presAssocID="{5D024D09-2E41-4360-91A8-F397A27E5706}" presName="hierRoot2" presStyleCnt="0">
        <dgm:presLayoutVars>
          <dgm:hierBranch val="init"/>
        </dgm:presLayoutVars>
      </dgm:prSet>
      <dgm:spPr/>
    </dgm:pt>
    <dgm:pt modelId="{C4D65B72-F028-4AC3-885C-51BC0F176081}" type="pres">
      <dgm:prSet presAssocID="{5D024D09-2E41-4360-91A8-F397A27E5706}" presName="rootComposite2" presStyleCnt="0"/>
      <dgm:spPr/>
    </dgm:pt>
    <dgm:pt modelId="{5D1D5925-2E56-466C-8C6F-4D35E1C2A569}" type="pres">
      <dgm:prSet presAssocID="{5D024D09-2E41-4360-91A8-F397A27E5706}" presName="rootText2" presStyleLbl="alignAcc1" presStyleIdx="0" presStyleCnt="0" custScaleX="171984" custLinFactNeighborX="-36403" custLinFactNeighborY="-63482">
        <dgm:presLayoutVars>
          <dgm:chPref val="3"/>
        </dgm:presLayoutVars>
      </dgm:prSet>
      <dgm:spPr/>
    </dgm:pt>
    <dgm:pt modelId="{D30CF529-FC63-47F1-AB11-770A2ED713F4}" type="pres">
      <dgm:prSet presAssocID="{5D024D09-2E41-4360-91A8-F397A27E5706}" presName="topArc2" presStyleLbl="parChTrans1D1" presStyleIdx="28" presStyleCnt="42"/>
      <dgm:spPr/>
    </dgm:pt>
    <dgm:pt modelId="{C58BA64D-549A-44A7-88CC-715847A2EAF7}" type="pres">
      <dgm:prSet presAssocID="{5D024D09-2E41-4360-91A8-F397A27E5706}" presName="bottomArc2" presStyleLbl="parChTrans1D1" presStyleIdx="29" presStyleCnt="42"/>
      <dgm:spPr/>
    </dgm:pt>
    <dgm:pt modelId="{1A413BFB-2AAA-4748-B573-20599A890B70}" type="pres">
      <dgm:prSet presAssocID="{5D024D09-2E41-4360-91A8-F397A27E5706}" presName="topConnNode2" presStyleLbl="node3" presStyleIdx="0" presStyleCnt="0"/>
      <dgm:spPr/>
    </dgm:pt>
    <dgm:pt modelId="{8827CE3F-DE60-48F0-A6F6-C1DEFB328D6C}" type="pres">
      <dgm:prSet presAssocID="{5D024D09-2E41-4360-91A8-F397A27E5706}" presName="hierChild4" presStyleCnt="0"/>
      <dgm:spPr/>
    </dgm:pt>
    <dgm:pt modelId="{4035D537-2D88-4CA6-9CB3-313C21CF0D02}" type="pres">
      <dgm:prSet presAssocID="{5D024D09-2E41-4360-91A8-F397A27E5706}" presName="hierChild5" presStyleCnt="0"/>
      <dgm:spPr/>
    </dgm:pt>
    <dgm:pt modelId="{4B2DF11B-2B1D-4D00-8765-065D5DB6F1DD}" type="pres">
      <dgm:prSet presAssocID="{36A1A4D1-8453-44CF-90DA-87BB7A1B0AB9}" presName="Name28" presStyleLbl="parChTrans1D3" presStyleIdx="10" presStyleCnt="13"/>
      <dgm:spPr/>
    </dgm:pt>
    <dgm:pt modelId="{358D9E0A-89A5-43D8-AD43-756C1499CE8A}" type="pres">
      <dgm:prSet presAssocID="{95560BD4-E5BD-409B-9E45-DEBB4028806B}" presName="hierRoot2" presStyleCnt="0">
        <dgm:presLayoutVars>
          <dgm:hierBranch val="init"/>
        </dgm:presLayoutVars>
      </dgm:prSet>
      <dgm:spPr/>
    </dgm:pt>
    <dgm:pt modelId="{9574BFB4-BA52-446F-A067-7699D6F8059C}" type="pres">
      <dgm:prSet presAssocID="{95560BD4-E5BD-409B-9E45-DEBB4028806B}" presName="rootComposite2" presStyleCnt="0"/>
      <dgm:spPr/>
    </dgm:pt>
    <dgm:pt modelId="{BC6FCF26-D312-4CEF-A2B6-8A7E8CD3CB74}" type="pres">
      <dgm:prSet presAssocID="{95560BD4-E5BD-409B-9E45-DEBB4028806B}" presName="rootText2" presStyleLbl="alignAcc1" presStyleIdx="0" presStyleCnt="0" custScaleX="193680" custLinFactY="-512" custLinFactNeighborX="-45721" custLinFactNeighborY="-100000">
        <dgm:presLayoutVars>
          <dgm:chPref val="3"/>
        </dgm:presLayoutVars>
      </dgm:prSet>
      <dgm:spPr/>
    </dgm:pt>
    <dgm:pt modelId="{CA3FF1C3-6D7D-48C2-84C9-1D04BB4ECFBE}" type="pres">
      <dgm:prSet presAssocID="{95560BD4-E5BD-409B-9E45-DEBB4028806B}" presName="topArc2" presStyleLbl="parChTrans1D1" presStyleIdx="30" presStyleCnt="42"/>
      <dgm:spPr/>
    </dgm:pt>
    <dgm:pt modelId="{1CC66846-EB1B-4BEC-9270-FCCB53E939C6}" type="pres">
      <dgm:prSet presAssocID="{95560BD4-E5BD-409B-9E45-DEBB4028806B}" presName="bottomArc2" presStyleLbl="parChTrans1D1" presStyleIdx="31" presStyleCnt="42"/>
      <dgm:spPr/>
    </dgm:pt>
    <dgm:pt modelId="{2C1C93A2-6877-4C8B-B189-FEEE393B3C8C}" type="pres">
      <dgm:prSet presAssocID="{95560BD4-E5BD-409B-9E45-DEBB4028806B}" presName="topConnNode2" presStyleLbl="node3" presStyleIdx="0" presStyleCnt="0"/>
      <dgm:spPr/>
    </dgm:pt>
    <dgm:pt modelId="{088349C1-9D4B-4C4D-A2F7-91DECFAF9908}" type="pres">
      <dgm:prSet presAssocID="{95560BD4-E5BD-409B-9E45-DEBB4028806B}" presName="hierChild4" presStyleCnt="0"/>
      <dgm:spPr/>
    </dgm:pt>
    <dgm:pt modelId="{7608B92A-C1DF-4F6B-A8AD-32B6A4E5AD51}" type="pres">
      <dgm:prSet presAssocID="{95560BD4-E5BD-409B-9E45-DEBB4028806B}" presName="hierChild5" presStyleCnt="0"/>
      <dgm:spPr/>
    </dgm:pt>
    <dgm:pt modelId="{D6D24C84-8A19-4135-A0F0-CD8E2E1CD515}" type="pres">
      <dgm:prSet presAssocID="{030BB8AC-587A-41F3-AA1C-7469345FD3E3}" presName="Name28" presStyleLbl="parChTrans1D3" presStyleIdx="11" presStyleCnt="13"/>
      <dgm:spPr/>
    </dgm:pt>
    <dgm:pt modelId="{DD15DB16-D743-4B95-AE89-ABAEE4E3E551}" type="pres">
      <dgm:prSet presAssocID="{28636DEB-D357-45E1-8CE1-05BBC3A982A6}" presName="hierRoot2" presStyleCnt="0">
        <dgm:presLayoutVars>
          <dgm:hierBranch val="init"/>
        </dgm:presLayoutVars>
      </dgm:prSet>
      <dgm:spPr/>
    </dgm:pt>
    <dgm:pt modelId="{2A3B3E3C-7A2E-459A-82C7-72EF2198B96B}" type="pres">
      <dgm:prSet presAssocID="{28636DEB-D357-45E1-8CE1-05BBC3A982A6}" presName="rootComposite2" presStyleCnt="0"/>
      <dgm:spPr/>
    </dgm:pt>
    <dgm:pt modelId="{520A523C-58AC-44BD-A5D8-BD26320DC21D}" type="pres">
      <dgm:prSet presAssocID="{28636DEB-D357-45E1-8CE1-05BBC3A982A6}" presName="rootText2" presStyleLbl="alignAcc1" presStyleIdx="0" presStyleCnt="0" custScaleX="200236" custLinFactY="-40185" custLinFactNeighborX="-49076" custLinFactNeighborY="-100000">
        <dgm:presLayoutVars>
          <dgm:chPref val="3"/>
        </dgm:presLayoutVars>
      </dgm:prSet>
      <dgm:spPr/>
    </dgm:pt>
    <dgm:pt modelId="{6A07FBD5-BDBB-4005-9DB7-E1FF4D4B10FE}" type="pres">
      <dgm:prSet presAssocID="{28636DEB-D357-45E1-8CE1-05BBC3A982A6}" presName="topArc2" presStyleLbl="parChTrans1D1" presStyleIdx="32" presStyleCnt="42"/>
      <dgm:spPr/>
    </dgm:pt>
    <dgm:pt modelId="{3D23A555-76CC-42D7-84F1-FA8A0D8A6A81}" type="pres">
      <dgm:prSet presAssocID="{28636DEB-D357-45E1-8CE1-05BBC3A982A6}" presName="bottomArc2" presStyleLbl="parChTrans1D1" presStyleIdx="33" presStyleCnt="42"/>
      <dgm:spPr/>
    </dgm:pt>
    <dgm:pt modelId="{05DAC810-606A-4958-9B4A-84E81CF93481}" type="pres">
      <dgm:prSet presAssocID="{28636DEB-D357-45E1-8CE1-05BBC3A982A6}" presName="topConnNode2" presStyleLbl="node3" presStyleIdx="0" presStyleCnt="0"/>
      <dgm:spPr/>
    </dgm:pt>
    <dgm:pt modelId="{EAF805A3-A2D9-40C5-9F7F-2EA62ACAA38C}" type="pres">
      <dgm:prSet presAssocID="{28636DEB-D357-45E1-8CE1-05BBC3A982A6}" presName="hierChild4" presStyleCnt="0"/>
      <dgm:spPr/>
    </dgm:pt>
    <dgm:pt modelId="{182F7045-F1C9-489A-AC4F-48BF02A80A7E}" type="pres">
      <dgm:prSet presAssocID="{28636DEB-D357-45E1-8CE1-05BBC3A982A6}" presName="hierChild5" presStyleCnt="0"/>
      <dgm:spPr/>
    </dgm:pt>
    <dgm:pt modelId="{CD7785E4-799B-4CDF-8490-E51727D3392D}" type="pres">
      <dgm:prSet presAssocID="{7EFBC664-4CF9-4C3B-8FA8-952D90BC0194}" presName="Name28" presStyleLbl="parChTrans1D3" presStyleIdx="12" presStyleCnt="13"/>
      <dgm:spPr/>
    </dgm:pt>
    <dgm:pt modelId="{60119D9E-63FB-47F7-8CA7-6B63F3313D02}" type="pres">
      <dgm:prSet presAssocID="{826F784D-1AC4-44BE-87B8-AE30B89504C7}" presName="hierRoot2" presStyleCnt="0">
        <dgm:presLayoutVars>
          <dgm:hierBranch val="init"/>
        </dgm:presLayoutVars>
      </dgm:prSet>
      <dgm:spPr/>
    </dgm:pt>
    <dgm:pt modelId="{650DA68F-5CD8-4F15-A718-2E89A4655CDF}" type="pres">
      <dgm:prSet presAssocID="{826F784D-1AC4-44BE-87B8-AE30B89504C7}" presName="rootComposite2" presStyleCnt="0"/>
      <dgm:spPr/>
    </dgm:pt>
    <dgm:pt modelId="{76ED3DB8-4E6D-47F0-A404-BE4C18286BB7}" type="pres">
      <dgm:prSet presAssocID="{826F784D-1AC4-44BE-87B8-AE30B89504C7}" presName="rootText2" presStyleLbl="alignAcc1" presStyleIdx="0" presStyleCnt="0" custScaleX="246714" custLinFactY="-82505" custLinFactNeighborX="-71937" custLinFactNeighborY="-100000">
        <dgm:presLayoutVars>
          <dgm:chPref val="3"/>
        </dgm:presLayoutVars>
      </dgm:prSet>
      <dgm:spPr/>
    </dgm:pt>
    <dgm:pt modelId="{07661185-40DB-4748-BFE3-B729E8853D17}" type="pres">
      <dgm:prSet presAssocID="{826F784D-1AC4-44BE-87B8-AE30B89504C7}" presName="topArc2" presStyleLbl="parChTrans1D1" presStyleIdx="34" presStyleCnt="42"/>
      <dgm:spPr/>
    </dgm:pt>
    <dgm:pt modelId="{BA0234A3-A477-42D7-823C-1F25393CEB7A}" type="pres">
      <dgm:prSet presAssocID="{826F784D-1AC4-44BE-87B8-AE30B89504C7}" presName="bottomArc2" presStyleLbl="parChTrans1D1" presStyleIdx="35" presStyleCnt="42"/>
      <dgm:spPr/>
    </dgm:pt>
    <dgm:pt modelId="{64D96AEE-1F71-41DD-A9B9-FA192D7A9507}" type="pres">
      <dgm:prSet presAssocID="{826F784D-1AC4-44BE-87B8-AE30B89504C7}" presName="topConnNode2" presStyleLbl="node3" presStyleIdx="0" presStyleCnt="0"/>
      <dgm:spPr/>
    </dgm:pt>
    <dgm:pt modelId="{B153938C-2ECF-4626-BD58-3BDDF20DB7CD}" type="pres">
      <dgm:prSet presAssocID="{826F784D-1AC4-44BE-87B8-AE30B89504C7}" presName="hierChild4" presStyleCnt="0"/>
      <dgm:spPr/>
    </dgm:pt>
    <dgm:pt modelId="{11012B0F-7D2B-4A52-88A3-E0DDBA16AF06}" type="pres">
      <dgm:prSet presAssocID="{826F784D-1AC4-44BE-87B8-AE30B89504C7}" presName="hierChild5" presStyleCnt="0"/>
      <dgm:spPr/>
    </dgm:pt>
    <dgm:pt modelId="{C4BBBA07-7512-4B28-A874-8CF9E0397677}" type="pres">
      <dgm:prSet presAssocID="{D91DF942-32B5-4FD0-8F3B-1F04827A511C}" presName="hierChild5" presStyleCnt="0"/>
      <dgm:spPr/>
    </dgm:pt>
    <dgm:pt modelId="{410C8594-2654-468F-90CD-05DC2DF8D9AB}" type="pres">
      <dgm:prSet presAssocID="{FBC9FEEC-4424-4997-9BCF-B26F9A0611A1}" presName="Name28" presStyleLbl="parChTrans1D2" presStyleIdx="4" presStyleCnt="7"/>
      <dgm:spPr/>
    </dgm:pt>
    <dgm:pt modelId="{44EC5A62-FBA4-40C2-81E1-6DCA1259528A}" type="pres">
      <dgm:prSet presAssocID="{FB8511D8-F1EE-4DE3-B09E-106BD63B0B52}" presName="hierRoot2" presStyleCnt="0">
        <dgm:presLayoutVars>
          <dgm:hierBranch val="init"/>
        </dgm:presLayoutVars>
      </dgm:prSet>
      <dgm:spPr/>
    </dgm:pt>
    <dgm:pt modelId="{17BE0F0A-4836-4B8F-AF50-77E5BEC8672C}" type="pres">
      <dgm:prSet presAssocID="{FB8511D8-F1EE-4DE3-B09E-106BD63B0B52}" presName="rootComposite2" presStyleCnt="0"/>
      <dgm:spPr/>
    </dgm:pt>
    <dgm:pt modelId="{7EB408AB-52F0-4773-99F2-248264D7E5DA}" type="pres">
      <dgm:prSet presAssocID="{FB8511D8-F1EE-4DE3-B09E-106BD63B0B52}" presName="rootText2" presStyleLbl="alignAcc1" presStyleIdx="0" presStyleCnt="0" custScaleX="169592">
        <dgm:presLayoutVars>
          <dgm:chPref val="3"/>
        </dgm:presLayoutVars>
      </dgm:prSet>
      <dgm:spPr/>
    </dgm:pt>
    <dgm:pt modelId="{B31171D6-9946-402E-97E5-AA87908E985E}" type="pres">
      <dgm:prSet presAssocID="{FB8511D8-F1EE-4DE3-B09E-106BD63B0B52}" presName="topArc2" presStyleLbl="parChTrans1D1" presStyleIdx="36" presStyleCnt="42"/>
      <dgm:spPr/>
    </dgm:pt>
    <dgm:pt modelId="{75493CFC-2DEA-48C8-8C91-F13E8AE84C6C}" type="pres">
      <dgm:prSet presAssocID="{FB8511D8-F1EE-4DE3-B09E-106BD63B0B52}" presName="bottomArc2" presStyleLbl="parChTrans1D1" presStyleIdx="37" presStyleCnt="42"/>
      <dgm:spPr/>
    </dgm:pt>
    <dgm:pt modelId="{331B4697-C5CF-4FE9-A2DD-527A77029E2D}" type="pres">
      <dgm:prSet presAssocID="{FB8511D8-F1EE-4DE3-B09E-106BD63B0B52}" presName="topConnNode2" presStyleLbl="node2" presStyleIdx="0" presStyleCnt="0"/>
      <dgm:spPr/>
    </dgm:pt>
    <dgm:pt modelId="{B47EA3A2-426D-4417-AFE1-CE0144D4F933}" type="pres">
      <dgm:prSet presAssocID="{FB8511D8-F1EE-4DE3-B09E-106BD63B0B52}" presName="hierChild4" presStyleCnt="0"/>
      <dgm:spPr/>
    </dgm:pt>
    <dgm:pt modelId="{F29ED4D8-A578-4D1E-8222-B3C509CBB054}" type="pres">
      <dgm:prSet presAssocID="{FB8511D8-F1EE-4DE3-B09E-106BD63B0B52}" presName="hierChild5" presStyleCnt="0"/>
      <dgm:spPr/>
    </dgm:pt>
    <dgm:pt modelId="{94A4E21B-6F03-4825-B60F-F5B20844409C}" type="pres">
      <dgm:prSet presAssocID="{BDDDBE3C-5807-418D-8B81-B6578624AAB0}" presName="hierChild3" presStyleCnt="0"/>
      <dgm:spPr/>
    </dgm:pt>
    <dgm:pt modelId="{D62A9CAB-8A0A-4ED4-92CD-45E4F3446195}" type="pres">
      <dgm:prSet presAssocID="{8D28E5D3-C486-4350-A616-F114235F1E56}" presName="Name101" presStyleLbl="parChTrans1D2" presStyleIdx="5" presStyleCnt="7"/>
      <dgm:spPr/>
    </dgm:pt>
    <dgm:pt modelId="{C1D0F288-E133-4925-8347-2AC1419CA39C}" type="pres">
      <dgm:prSet presAssocID="{F821FD7C-180D-4421-BFCE-9C5672299C5F}" presName="hierRoot3" presStyleCnt="0">
        <dgm:presLayoutVars>
          <dgm:hierBranch val="init"/>
        </dgm:presLayoutVars>
      </dgm:prSet>
      <dgm:spPr/>
    </dgm:pt>
    <dgm:pt modelId="{7338387E-E12B-41FC-93BE-3F12AB65A19F}" type="pres">
      <dgm:prSet presAssocID="{F821FD7C-180D-4421-BFCE-9C5672299C5F}" presName="rootComposite3" presStyleCnt="0"/>
      <dgm:spPr/>
    </dgm:pt>
    <dgm:pt modelId="{0488124E-2596-4778-9D92-AB267F2B2EC4}" type="pres">
      <dgm:prSet presAssocID="{F821FD7C-180D-4421-BFCE-9C5672299C5F}" presName="rootText3" presStyleLbl="alignAcc1" presStyleIdx="0" presStyleCnt="0" custScaleX="282546" custScaleY="122988" custLinFactNeighborX="-11288" custLinFactNeighborY="-47348">
        <dgm:presLayoutVars>
          <dgm:chPref val="3"/>
        </dgm:presLayoutVars>
      </dgm:prSet>
      <dgm:spPr/>
    </dgm:pt>
    <dgm:pt modelId="{280C22DD-55F6-4663-8563-80C6467273B7}" type="pres">
      <dgm:prSet presAssocID="{F821FD7C-180D-4421-BFCE-9C5672299C5F}" presName="topArc3" presStyleLbl="parChTrans1D1" presStyleIdx="38" presStyleCnt="42"/>
      <dgm:spPr/>
    </dgm:pt>
    <dgm:pt modelId="{DD04E229-79D8-43F1-AF08-8D50A44C6EAF}" type="pres">
      <dgm:prSet presAssocID="{F821FD7C-180D-4421-BFCE-9C5672299C5F}" presName="bottomArc3" presStyleLbl="parChTrans1D1" presStyleIdx="39" presStyleCnt="42"/>
      <dgm:spPr/>
    </dgm:pt>
    <dgm:pt modelId="{97A610C5-E026-4494-8276-3915446D4A6E}" type="pres">
      <dgm:prSet presAssocID="{F821FD7C-180D-4421-BFCE-9C5672299C5F}" presName="topConnNode3" presStyleLbl="asst1" presStyleIdx="0" presStyleCnt="0"/>
      <dgm:spPr/>
    </dgm:pt>
    <dgm:pt modelId="{7B6BF3B6-20B5-4BEE-85B9-58E5A1A6C27D}" type="pres">
      <dgm:prSet presAssocID="{F821FD7C-180D-4421-BFCE-9C5672299C5F}" presName="hierChild6" presStyleCnt="0"/>
      <dgm:spPr/>
    </dgm:pt>
    <dgm:pt modelId="{D4CD559C-80BF-4B53-B156-4290E6BD951C}" type="pres">
      <dgm:prSet presAssocID="{F821FD7C-180D-4421-BFCE-9C5672299C5F}" presName="hierChild7" presStyleCnt="0"/>
      <dgm:spPr/>
    </dgm:pt>
    <dgm:pt modelId="{500E8B9B-9735-4904-AF5A-1EEB8C005F67}" type="pres">
      <dgm:prSet presAssocID="{6BF64488-63DE-469F-985C-8CE911249940}" presName="Name101" presStyleLbl="parChTrans1D2" presStyleIdx="6" presStyleCnt="7"/>
      <dgm:spPr/>
    </dgm:pt>
    <dgm:pt modelId="{86A707CB-AB54-429D-8D7D-7F8730A7AC04}" type="pres">
      <dgm:prSet presAssocID="{558144D3-115A-4CDE-A5FB-E1FABF863E04}" presName="hierRoot3" presStyleCnt="0">
        <dgm:presLayoutVars>
          <dgm:hierBranch val="init"/>
        </dgm:presLayoutVars>
      </dgm:prSet>
      <dgm:spPr/>
    </dgm:pt>
    <dgm:pt modelId="{3B70E29C-B5A0-46D7-AB29-6DB56FBC2166}" type="pres">
      <dgm:prSet presAssocID="{558144D3-115A-4CDE-A5FB-E1FABF863E04}" presName="rootComposite3" presStyleCnt="0"/>
      <dgm:spPr/>
    </dgm:pt>
    <dgm:pt modelId="{1570E4E6-8EDE-4B5A-84B7-ACD6624C7603}" type="pres">
      <dgm:prSet presAssocID="{558144D3-115A-4CDE-A5FB-E1FABF863E04}" presName="rootText3" presStyleLbl="alignAcc1" presStyleIdx="0" presStyleCnt="0" custScaleX="371972" custScaleY="118102" custLinFactNeighborY="-43042">
        <dgm:presLayoutVars>
          <dgm:chPref val="3"/>
        </dgm:presLayoutVars>
      </dgm:prSet>
      <dgm:spPr/>
    </dgm:pt>
    <dgm:pt modelId="{9686EE08-F255-41CA-9F85-1B158C527D56}" type="pres">
      <dgm:prSet presAssocID="{558144D3-115A-4CDE-A5FB-E1FABF863E04}" presName="topArc3" presStyleLbl="parChTrans1D1" presStyleIdx="40" presStyleCnt="42"/>
      <dgm:spPr/>
    </dgm:pt>
    <dgm:pt modelId="{02468B8E-0CAD-4B56-A1E9-FB2DD396CEAA}" type="pres">
      <dgm:prSet presAssocID="{558144D3-115A-4CDE-A5FB-E1FABF863E04}" presName="bottomArc3" presStyleLbl="parChTrans1D1" presStyleIdx="41" presStyleCnt="42"/>
      <dgm:spPr/>
    </dgm:pt>
    <dgm:pt modelId="{36877301-BA10-40EE-B3AC-8FD5F40CD518}" type="pres">
      <dgm:prSet presAssocID="{558144D3-115A-4CDE-A5FB-E1FABF863E04}" presName="topConnNode3" presStyleLbl="asst1" presStyleIdx="0" presStyleCnt="0"/>
      <dgm:spPr/>
    </dgm:pt>
    <dgm:pt modelId="{63F9DBF2-A9AD-4447-BD0D-89DCC7EC7839}" type="pres">
      <dgm:prSet presAssocID="{558144D3-115A-4CDE-A5FB-E1FABF863E04}" presName="hierChild6" presStyleCnt="0"/>
      <dgm:spPr/>
    </dgm:pt>
    <dgm:pt modelId="{C169ED78-D937-42B0-964A-6A1ED88203BC}" type="pres">
      <dgm:prSet presAssocID="{558144D3-115A-4CDE-A5FB-E1FABF863E04}" presName="hierChild7" presStyleCnt="0"/>
      <dgm:spPr/>
    </dgm:pt>
  </dgm:ptLst>
  <dgm:cxnLst>
    <dgm:cxn modelId="{72A37403-76F8-4D25-AB61-743C2A787BCC}" type="presOf" srcId="{CBB53410-797A-4ECB-8ECA-7674381EB87E}" destId="{2DCB04E6-DECD-44F1-9BAB-2867028B6ADF}" srcOrd="1" destOrd="0" presId="urn:microsoft.com/office/officeart/2008/layout/HalfCircleOrganizationChart"/>
    <dgm:cxn modelId="{15863C05-907C-4A7F-92B8-FA15117C400C}" type="presOf" srcId="{F821FD7C-180D-4421-BFCE-9C5672299C5F}" destId="{97A610C5-E026-4494-8276-3915446D4A6E}" srcOrd="1" destOrd="0" presId="urn:microsoft.com/office/officeart/2008/layout/HalfCircleOrganizationChart"/>
    <dgm:cxn modelId="{FA735705-1B19-444C-BF68-104809F74A5A}" type="presOf" srcId="{FB8511D8-F1EE-4DE3-B09E-106BD63B0B52}" destId="{331B4697-C5CF-4FE9-A2DD-527A77029E2D}" srcOrd="1" destOrd="0" presId="urn:microsoft.com/office/officeart/2008/layout/HalfCircleOrganizationChart"/>
    <dgm:cxn modelId="{1C05A40D-6088-4340-AAB3-F785F03C05BA}" type="presOf" srcId="{EEA0E4AA-CCD7-4FF8-882E-A38213F4CB25}" destId="{FB5E846E-1CA4-4639-B05F-7C29787287BA}" srcOrd="0" destOrd="0" presId="urn:microsoft.com/office/officeart/2008/layout/HalfCircleOrganizationChart"/>
    <dgm:cxn modelId="{4B85880E-001B-411E-B52B-05CDDD0F0CDF}" type="presOf" srcId="{020F4099-BA97-4523-B6F7-0452515FCA45}" destId="{EA40DA39-2219-44A1-8A00-1C43E474D205}" srcOrd="0" destOrd="0" presId="urn:microsoft.com/office/officeart/2008/layout/HalfCircleOrganizationChart"/>
    <dgm:cxn modelId="{F43E5110-4DC4-4A8A-A297-41C6A9AB68E4}" type="presOf" srcId="{8A55635F-5766-4412-A5CA-9DEE1AEE8306}" destId="{484D11AC-4409-4D82-B495-20DF18B6B150}" srcOrd="0" destOrd="0" presId="urn:microsoft.com/office/officeart/2008/layout/HalfCircleOrganizationChart"/>
    <dgm:cxn modelId="{B20CE210-5143-4C7C-946C-8B5545464C97}" type="presOf" srcId="{0013BCF1-6382-4BF2-AA2F-BD41B5BB8079}" destId="{2D7ECCBC-7DAA-4797-A141-F1757E2F0763}" srcOrd="1" destOrd="0" presId="urn:microsoft.com/office/officeart/2008/layout/HalfCircleOrganizationChart"/>
    <dgm:cxn modelId="{3D6DEC10-C363-43DB-BCE9-6A2B2E56E9FF}" type="presOf" srcId="{D6526EDC-95B9-4614-9055-1AA11D4ED949}" destId="{B64742FD-2F61-4F40-A856-08284F2E6B8C}" srcOrd="1" destOrd="0" presId="urn:microsoft.com/office/officeart/2008/layout/HalfCircleOrganizationChart"/>
    <dgm:cxn modelId="{E8927D12-6859-4059-BD09-3A02F587AF55}" srcId="{D91DF942-32B5-4FD0-8F3B-1F04827A511C}" destId="{95560BD4-E5BD-409B-9E45-DEBB4028806B}" srcOrd="1" destOrd="0" parTransId="{36A1A4D1-8453-44CF-90DA-87BB7A1B0AB9}" sibTransId="{A55EC049-C767-47E2-8CAB-7624E0537559}"/>
    <dgm:cxn modelId="{A5892F14-EF7D-409E-9F8E-06AB25F3138A}" srcId="{DA274505-7BB8-49CA-9FBA-0EEDADE28D91}" destId="{785708B3-71C4-459B-9149-522ED81F242B}" srcOrd="2" destOrd="0" parTransId="{571CACD0-97B2-4EBA-94F3-AEB62D7B73B5}" sibTransId="{AC969B05-2028-470F-90CD-7CF850CA94B4}"/>
    <dgm:cxn modelId="{17C46A20-306C-46CF-9F69-25E627BEF795}" type="presOf" srcId="{5D024D09-2E41-4360-91A8-F397A27E5706}" destId="{1A413BFB-2AAA-4748-B573-20599A890B70}" srcOrd="1" destOrd="0" presId="urn:microsoft.com/office/officeart/2008/layout/HalfCircleOrganizationChart"/>
    <dgm:cxn modelId="{36404422-1573-46EF-929F-0E1CB4D33A8F}" type="presOf" srcId="{28636DEB-D357-45E1-8CE1-05BBC3A982A6}" destId="{05DAC810-606A-4958-9B4A-84E81CF93481}" srcOrd="1" destOrd="0" presId="urn:microsoft.com/office/officeart/2008/layout/HalfCircleOrganizationChart"/>
    <dgm:cxn modelId="{07384825-0749-495D-9A9E-7B24AB9F11A1}" type="presOf" srcId="{47F2E769-C1E0-4594-BE44-618DDD7F1202}" destId="{32F6BC51-A3C4-4791-8EF0-6EF8C89DC301}" srcOrd="1" destOrd="0" presId="urn:microsoft.com/office/officeart/2008/layout/HalfCircleOrganizationChart"/>
    <dgm:cxn modelId="{B3CE3D29-F2EF-4B93-8434-5CD7E829A26B}" type="presOf" srcId="{826F784D-1AC4-44BE-87B8-AE30B89504C7}" destId="{64D96AEE-1F71-41DD-A9B9-FA192D7A9507}" srcOrd="1" destOrd="0" presId="urn:microsoft.com/office/officeart/2008/layout/HalfCircleOrganizationChart"/>
    <dgm:cxn modelId="{16C1552B-596B-4B1E-BD7A-742427C94575}" srcId="{CBB53410-797A-4ECB-8ECA-7674381EB87E}" destId="{E75D0163-046A-4DA3-8983-B76C66B3BF5C}" srcOrd="1" destOrd="0" parTransId="{502A22D5-AD2C-4357-91BF-DD3DD0500A82}" sibTransId="{E6EEA949-037E-4E37-8D6E-CB4A3F607B20}"/>
    <dgm:cxn modelId="{5C7D392E-C5B5-4B65-AB07-00CE5B8DBE6F}" type="presOf" srcId="{BDDDBE3C-5807-418D-8B81-B6578624AAB0}" destId="{87BD32A6-A8B8-4938-9009-14A0E1E157DC}" srcOrd="1" destOrd="0" presId="urn:microsoft.com/office/officeart/2008/layout/HalfCircleOrganizationChart"/>
    <dgm:cxn modelId="{72AB0D32-1E17-40ED-A4C4-87BC8E9B8A0E}" srcId="{BDDDBE3C-5807-418D-8B81-B6578624AAB0}" destId="{6F0BE784-ABAF-490F-9A01-56ADAD7BCBFC}" srcOrd="4" destOrd="0" parTransId="{59FE75F9-D965-454D-A9B5-C730A9E66C79}" sibTransId="{85B3B37D-3FAC-490A-BF81-32816DC36327}"/>
    <dgm:cxn modelId="{0A1FAA33-35B9-4EAC-B4DA-CC9222DA5100}" type="presOf" srcId="{FBC9FEEC-4424-4997-9BCF-B26F9A0611A1}" destId="{410C8594-2654-468F-90CD-05DC2DF8D9AB}" srcOrd="0" destOrd="0" presId="urn:microsoft.com/office/officeart/2008/layout/HalfCircleOrganizationChart"/>
    <dgm:cxn modelId="{936F5934-23C1-4A1B-9107-FA508938D9AC}" type="presOf" srcId="{D91DF942-32B5-4FD0-8F3B-1F04827A511C}" destId="{96A6B157-EA7F-4C3B-A5F2-08F5F7AD2067}" srcOrd="1" destOrd="0" presId="urn:microsoft.com/office/officeart/2008/layout/HalfCircleOrganizationChart"/>
    <dgm:cxn modelId="{62458638-DECA-4FB0-8BAF-0FD2F5BB11FA}" type="presOf" srcId="{8E5C93A4-E7C6-49A5-8A6F-DBEB356F3878}" destId="{AF21A80A-4617-4F83-AF31-7849747E8BC6}" srcOrd="0" destOrd="0" presId="urn:microsoft.com/office/officeart/2008/layout/HalfCircleOrganizationChart"/>
    <dgm:cxn modelId="{1AB38C5F-732E-40E8-AC0A-739438305EA8}" type="presOf" srcId="{763C6802-CCE2-4C0C-B96B-3930C8E8D92A}" destId="{8D8FA49C-27D6-41F6-BFE1-388C05340A8F}" srcOrd="1" destOrd="0" presId="urn:microsoft.com/office/officeart/2008/layout/HalfCircleOrganizationChart"/>
    <dgm:cxn modelId="{EFD9D541-6273-438B-8DAC-853A2D83F3F2}" type="presOf" srcId="{EEA0E4AA-CCD7-4FF8-882E-A38213F4CB25}" destId="{2A97EAE9-A30E-4364-BB7F-B466B9ACFAC8}" srcOrd="1" destOrd="0" presId="urn:microsoft.com/office/officeart/2008/layout/HalfCircleOrganizationChart"/>
    <dgm:cxn modelId="{6DFC8862-69C8-440E-B7D4-0FC6D15866D4}" type="presOf" srcId="{C4D89A63-AF3F-448D-B95B-EEA403B2A1FA}" destId="{9687A1C6-D53B-41DD-9372-BC91092237AC}" srcOrd="0" destOrd="0" presId="urn:microsoft.com/office/officeart/2008/layout/HalfCircleOrganizationChart"/>
    <dgm:cxn modelId="{39839E42-C2A4-46FA-9CB4-D458E64F17BA}" type="presOf" srcId="{8A46DA9A-B041-47EC-A0BA-8AD72BB3E420}" destId="{AC861A67-A595-4CF6-BD16-5A50B401EC21}" srcOrd="0" destOrd="0" presId="urn:microsoft.com/office/officeart/2008/layout/HalfCircleOrganizationChart"/>
    <dgm:cxn modelId="{62362844-3470-4CE2-BACA-FFB767B4E70B}" type="presOf" srcId="{6F0BE784-ABAF-490F-9A01-56ADAD7BCBFC}" destId="{965C45A1-A4F1-49FE-80D7-A77BFEC288B8}" srcOrd="1" destOrd="0" presId="urn:microsoft.com/office/officeart/2008/layout/HalfCircleOrganizationChart"/>
    <dgm:cxn modelId="{EF318F48-EB8E-4865-B5F7-3822CD4802DB}" type="presOf" srcId="{75A5FB36-6280-4AD4-9230-6A946CCA1EA8}" destId="{57BFEF22-DA4A-4C0A-92E7-C148CACC77BB}" srcOrd="0" destOrd="0" presId="urn:microsoft.com/office/officeart/2008/layout/HalfCircleOrganizationChart"/>
    <dgm:cxn modelId="{1105CF68-2474-4BB1-A7AA-A0904177296E}" type="presOf" srcId="{DB87F1AE-0F5E-4319-A0DC-A137BE20F7EE}" destId="{0356DD24-6A72-4C31-92FF-C696AE8E7D1E}" srcOrd="1" destOrd="0" presId="urn:microsoft.com/office/officeart/2008/layout/HalfCircleOrganizationChart"/>
    <dgm:cxn modelId="{F786194A-C10B-4CA9-B203-83589AD7AA38}" srcId="{D91DF942-32B5-4FD0-8F3B-1F04827A511C}" destId="{826F784D-1AC4-44BE-87B8-AE30B89504C7}" srcOrd="3" destOrd="0" parTransId="{7EFBC664-4CF9-4C3B-8FA8-952D90BC0194}" sibTransId="{69AAE447-2D3C-43C5-A1A2-9DC81868EB44}"/>
    <dgm:cxn modelId="{4C15C071-8B11-414A-A345-44382C69D2E7}" type="presOf" srcId="{DA274505-7BB8-49CA-9FBA-0EEDADE28D91}" destId="{405B5D2F-FF95-4505-A891-BAA350F9D8BE}" srcOrd="1" destOrd="0" presId="urn:microsoft.com/office/officeart/2008/layout/HalfCircleOrganizationChart"/>
    <dgm:cxn modelId="{1E130353-D938-4424-B5A2-5B929A2D28A5}" type="presOf" srcId="{571CACD0-97B2-4EBA-94F3-AEB62D7B73B5}" destId="{EB21840B-2F22-4A07-93A3-E804CD788FDC}" srcOrd="0" destOrd="0" presId="urn:microsoft.com/office/officeart/2008/layout/HalfCircleOrganizationChart"/>
    <dgm:cxn modelId="{45AA3675-A4E0-4F7E-A983-92490002C4CF}" type="presOf" srcId="{7EFBC664-4CF9-4C3B-8FA8-952D90BC0194}" destId="{CD7785E4-799B-4CDF-8490-E51727D3392D}" srcOrd="0" destOrd="0" presId="urn:microsoft.com/office/officeart/2008/layout/HalfCircleOrganizationChart"/>
    <dgm:cxn modelId="{AC203D75-69A5-4544-B1FD-5332AEC0B468}" type="presOf" srcId="{84175431-B48B-4113-BCE7-8359850815F0}" destId="{DE63D165-5ABA-476D-9AB7-7F22B3646A82}" srcOrd="0" destOrd="0" presId="urn:microsoft.com/office/officeart/2008/layout/HalfCircleOrganizationChart"/>
    <dgm:cxn modelId="{0B4BB976-A1BB-4B38-ADE1-A37E8D2C5404}" srcId="{DA274505-7BB8-49CA-9FBA-0EEDADE28D91}" destId="{763C6802-CCE2-4C0C-B96B-3930C8E8D92A}" srcOrd="1" destOrd="0" parTransId="{4D47DE86-8327-49B6-ADA8-BDAC5D48BADC}" sibTransId="{903E8D32-297A-449D-96E9-F7149E954AA6}"/>
    <dgm:cxn modelId="{14199057-6170-40A8-9913-62C0DB2C9D6B}" type="presOf" srcId="{763C6802-CCE2-4C0C-B96B-3930C8E8D92A}" destId="{8594B4F4-8C3D-42EB-9189-6A5CA626CC86}" srcOrd="0" destOrd="0" presId="urn:microsoft.com/office/officeart/2008/layout/HalfCircleOrganizationChart"/>
    <dgm:cxn modelId="{DC512178-F2EC-4F06-BD49-11D892A804B0}" type="presOf" srcId="{F994673E-1BCA-4BD5-8094-28696E7E5607}" destId="{29D4CE5C-D28C-448F-8513-C36303294FBB}" srcOrd="0" destOrd="0" presId="urn:microsoft.com/office/officeart/2008/layout/HalfCircleOrganizationChart"/>
    <dgm:cxn modelId="{6E710981-F022-44A3-9594-FC5BB83B6F17}" type="presOf" srcId="{785708B3-71C4-459B-9149-522ED81F242B}" destId="{BE544951-A5CD-4619-A658-181B77D765A7}" srcOrd="0" destOrd="0" presId="urn:microsoft.com/office/officeart/2008/layout/HalfCircleOrganizationChart"/>
    <dgm:cxn modelId="{E4A5CE81-7A29-4802-8161-6515627CE9D8}" srcId="{BDDDBE3C-5807-418D-8B81-B6578624AAB0}" destId="{CBB53410-797A-4ECB-8ECA-7674381EB87E}" srcOrd="2" destOrd="0" parTransId="{F994673E-1BCA-4BD5-8094-28696E7E5607}" sibTransId="{15769326-EC94-4190-BC10-574D1BB5F3ED}"/>
    <dgm:cxn modelId="{2E6B3683-86B7-4F76-A9EC-4CDAD89E4754}" type="presOf" srcId="{25860CF6-8080-4101-B6D2-66A64EE6D037}" destId="{0491742C-2AFB-4BC5-9CB0-F6F1CDBB57E2}" srcOrd="0" destOrd="0" presId="urn:microsoft.com/office/officeart/2008/layout/HalfCircleOrganizationChart"/>
    <dgm:cxn modelId="{31D87683-D215-4EB8-A545-3CAF8A7D75BA}" type="presOf" srcId="{BDDDBE3C-5807-418D-8B81-B6578624AAB0}" destId="{6277ECA5-1CCB-4EFA-942B-BF688C41F652}" srcOrd="0" destOrd="0" presId="urn:microsoft.com/office/officeart/2008/layout/HalfCircleOrganizationChart"/>
    <dgm:cxn modelId="{45191689-3F73-49FF-ACD6-EA986A199CD1}" srcId="{BDDDBE3C-5807-418D-8B81-B6578624AAB0}" destId="{F821FD7C-180D-4421-BFCE-9C5672299C5F}" srcOrd="0" destOrd="0" parTransId="{8D28E5D3-C486-4350-A616-F114235F1E56}" sibTransId="{7F3C191D-7B5B-4716-BEB4-D7D7F317E787}"/>
    <dgm:cxn modelId="{97DABE8C-1D0B-44D4-85DE-4668468CCBDA}" srcId="{6F0BE784-ABAF-490F-9A01-56ADAD7BCBFC}" destId="{8A55635F-5766-4412-A5CA-9DEE1AEE8306}" srcOrd="0" destOrd="0" parTransId="{8A46DA9A-B041-47EC-A0BA-8AD72BB3E420}" sibTransId="{4ECF7A11-2088-4A99-9730-116D2D230136}"/>
    <dgm:cxn modelId="{C10AB694-E474-4B2B-A04D-F31E1F76A32C}" type="presOf" srcId="{F821FD7C-180D-4421-BFCE-9C5672299C5F}" destId="{0488124E-2596-4778-9D92-AB267F2B2EC4}" srcOrd="0" destOrd="0" presId="urn:microsoft.com/office/officeart/2008/layout/HalfCircleOrganizationChart"/>
    <dgm:cxn modelId="{351F6C96-3173-40BA-BE4D-89B71B047EFD}" srcId="{6F0BE784-ABAF-490F-9A01-56ADAD7BCBFC}" destId="{DB87F1AE-0F5E-4319-A0DC-A137BE20F7EE}" srcOrd="2" destOrd="0" parTransId="{C4D89A63-AF3F-448D-B95B-EEA403B2A1FA}" sibTransId="{A4AD862F-8798-40F7-B8E5-900F8F264A4A}"/>
    <dgm:cxn modelId="{9E171F99-949E-49DB-A38B-195673D7C2EF}" type="presOf" srcId="{6F0BE784-ABAF-490F-9A01-56ADAD7BCBFC}" destId="{F6CF4D3E-6B79-4C7C-A7A4-0F82F2795988}" srcOrd="0" destOrd="0" presId="urn:microsoft.com/office/officeart/2008/layout/HalfCircleOrganizationChart"/>
    <dgm:cxn modelId="{921F5C9D-DB2D-4BEE-BF02-03D0AECECC4C}" type="presOf" srcId="{502A22D5-AD2C-4357-91BF-DD3DD0500A82}" destId="{A8B61AA2-38F9-4562-B317-3994DB49E4B6}" srcOrd="0" destOrd="0" presId="urn:microsoft.com/office/officeart/2008/layout/HalfCircleOrganizationChart"/>
    <dgm:cxn modelId="{8F908E9E-5EBF-474A-96CC-99E0A60E3B73}" type="presOf" srcId="{FB8511D8-F1EE-4DE3-B09E-106BD63B0B52}" destId="{7EB408AB-52F0-4773-99F2-248264D7E5DA}" srcOrd="0" destOrd="0" presId="urn:microsoft.com/office/officeart/2008/layout/HalfCircleOrganizationChart"/>
    <dgm:cxn modelId="{8765B2A2-A6B2-48B8-8F0C-28C612B18F6B}" type="presOf" srcId="{558144D3-115A-4CDE-A5FB-E1FABF863E04}" destId="{36877301-BA10-40EE-B3AC-8FD5F40CD518}" srcOrd="1" destOrd="0" presId="urn:microsoft.com/office/officeart/2008/layout/HalfCircleOrganizationChart"/>
    <dgm:cxn modelId="{6EAF5CA4-3EA6-43CD-A63B-7E03A9F1BE41}" type="presOf" srcId="{36A1A4D1-8453-44CF-90DA-87BB7A1B0AB9}" destId="{4B2DF11B-2B1D-4D00-8765-065D5DB6F1DD}" srcOrd="0" destOrd="0" presId="urn:microsoft.com/office/officeart/2008/layout/HalfCircleOrganizationChart"/>
    <dgm:cxn modelId="{1C9C6DA4-BD65-4173-9F0E-F707FD78C2E2}" type="presOf" srcId="{6BF64488-63DE-469F-985C-8CE911249940}" destId="{500E8B9B-9735-4904-AF5A-1EEB8C005F67}" srcOrd="0" destOrd="0" presId="urn:microsoft.com/office/officeart/2008/layout/HalfCircleOrganizationChart"/>
    <dgm:cxn modelId="{AEA589A5-CBF3-4181-A7FE-375396FBE159}" type="presOf" srcId="{DB87F1AE-0F5E-4319-A0DC-A137BE20F7EE}" destId="{499C9E3A-0FFB-4801-9442-F5FECB023EDF}" srcOrd="0" destOrd="0" presId="urn:microsoft.com/office/officeart/2008/layout/HalfCircleOrganizationChart"/>
    <dgm:cxn modelId="{D6B5B2A5-AE04-43B2-9A37-1FA3B14CE7A5}" type="presOf" srcId="{826F784D-1AC4-44BE-87B8-AE30B89504C7}" destId="{76ED3DB8-4E6D-47F0-A404-BE4C18286BB7}" srcOrd="0" destOrd="0" presId="urn:microsoft.com/office/officeart/2008/layout/HalfCircleOrganizationChart"/>
    <dgm:cxn modelId="{E40F1EA9-8FEE-478C-9C41-528B6945F3D1}" srcId="{D91DF942-32B5-4FD0-8F3B-1F04827A511C}" destId="{28636DEB-D357-45E1-8CE1-05BBC3A982A6}" srcOrd="2" destOrd="0" parTransId="{030BB8AC-587A-41F3-AA1C-7469345FD3E3}" sibTransId="{2D9EBCF9-DE11-4697-AF16-F31E57D7601A}"/>
    <dgm:cxn modelId="{FCEBA4A9-F0EA-49AC-A8ED-4AB9C97B81AE}" srcId="{BDDDBE3C-5807-418D-8B81-B6578624AAB0}" destId="{558144D3-115A-4CDE-A5FB-E1FABF863E04}" srcOrd="1" destOrd="0" parTransId="{6BF64488-63DE-469F-985C-8CE911249940}" sibTransId="{DC7AFDFF-A626-4870-AC65-C42B646257EA}"/>
    <dgm:cxn modelId="{A7A9C5B1-37E2-48AE-B627-FA3847EADCAA}" type="presOf" srcId="{E75D0163-046A-4DA3-8983-B76C66B3BF5C}" destId="{E2B95216-6981-47B6-98E4-A6ED384EA682}" srcOrd="0" destOrd="0" presId="urn:microsoft.com/office/officeart/2008/layout/HalfCircleOrganizationChart"/>
    <dgm:cxn modelId="{C471EAB3-8D4A-4CF4-817F-EC24E6169025}" srcId="{BDDDBE3C-5807-418D-8B81-B6578624AAB0}" destId="{D91DF942-32B5-4FD0-8F3B-1F04827A511C}" srcOrd="5" destOrd="0" parTransId="{84175431-B48B-4113-BCE7-8359850815F0}" sibTransId="{6DBC1D2C-B5F7-4B57-B17F-C84E439DE617}"/>
    <dgm:cxn modelId="{DE08AEB4-8EFD-4835-B955-BB2E4A5CE3A5}" type="presOf" srcId="{59FE75F9-D965-454D-A9B5-C730A9E66C79}" destId="{37DAA193-0B30-4890-A7D1-44250107AD8C}" srcOrd="0" destOrd="0" presId="urn:microsoft.com/office/officeart/2008/layout/HalfCircleOrganizationChart"/>
    <dgm:cxn modelId="{A2695AB6-EEF3-4A8B-9DD1-623A01350B09}" type="presOf" srcId="{72A93053-613B-461A-8CEB-A5B8C9415636}" destId="{7AD80C20-09AB-4155-9109-632EBC4E9FAB}" srcOrd="0" destOrd="0" presId="urn:microsoft.com/office/officeart/2008/layout/HalfCircleOrganizationChart"/>
    <dgm:cxn modelId="{903D18B9-05D2-4428-BEC5-78B558194D6B}" type="presOf" srcId="{28636DEB-D357-45E1-8CE1-05BBC3A982A6}" destId="{520A523C-58AC-44BD-A5D8-BD26320DC21D}" srcOrd="0" destOrd="0" presId="urn:microsoft.com/office/officeart/2008/layout/HalfCircleOrganizationChart"/>
    <dgm:cxn modelId="{619BCDBA-EC4E-4452-9FD0-2C7FD7B15F23}" type="presOf" srcId="{558144D3-115A-4CDE-A5FB-E1FABF863E04}" destId="{1570E4E6-8EDE-4B5A-84B7-ACD6624C7603}" srcOrd="0" destOrd="0" presId="urn:microsoft.com/office/officeart/2008/layout/HalfCircleOrganizationChart"/>
    <dgm:cxn modelId="{4AEB7EBC-F924-4E27-BE15-032E78296F4D}" type="presOf" srcId="{8A55635F-5766-4412-A5CA-9DEE1AEE8306}" destId="{1B0FA3BB-5A55-487E-A61B-03D65C95A629}" srcOrd="1" destOrd="0" presId="urn:microsoft.com/office/officeart/2008/layout/HalfCircleOrganizationChart"/>
    <dgm:cxn modelId="{7FB36FBF-EC8D-4368-BA2E-90671B1C955A}" type="presOf" srcId="{E75D0163-046A-4DA3-8983-B76C66B3BF5C}" destId="{4C8A4C25-003C-44D1-B0D5-C8C4CF96FDCC}" srcOrd="1" destOrd="0" presId="urn:microsoft.com/office/officeart/2008/layout/HalfCircleOrganizationChart"/>
    <dgm:cxn modelId="{DB746BC1-FC7D-4845-9F24-A3C795A18171}" srcId="{020F4099-BA97-4523-B6F7-0452515FCA45}" destId="{BDDDBE3C-5807-418D-8B81-B6578624AAB0}" srcOrd="0" destOrd="0" parTransId="{B4CA04A8-F7AB-4F02-9B93-06665B9DEE7C}" sibTransId="{D1600B8D-2DD0-478B-812A-A2D6B5BB34F1}"/>
    <dgm:cxn modelId="{4D341BC2-6662-4596-A994-6F5F77E13BCC}" type="presOf" srcId="{8D28E5D3-C486-4350-A616-F114235F1E56}" destId="{D62A9CAB-8A0A-4ED4-92CD-45E4F3446195}" srcOrd="0" destOrd="0" presId="urn:microsoft.com/office/officeart/2008/layout/HalfCircleOrganizationChart"/>
    <dgm:cxn modelId="{163BECC5-113F-4D99-9DCC-83B4596735AB}" type="presOf" srcId="{D6526EDC-95B9-4614-9055-1AA11D4ED949}" destId="{716A499A-C4F8-4933-93E7-3F432FA84B5C}" srcOrd="0" destOrd="0" presId="urn:microsoft.com/office/officeart/2008/layout/HalfCircleOrganizationChart"/>
    <dgm:cxn modelId="{2B788CC6-DA2F-4799-AF71-15D53BEE2A2F}" type="presOf" srcId="{0013BCF1-6382-4BF2-AA2F-BD41B5BB8079}" destId="{ECB9D608-6FBA-419C-A3C2-57F1A1070AB4}" srcOrd="0" destOrd="0" presId="urn:microsoft.com/office/officeart/2008/layout/HalfCircleOrganizationChart"/>
    <dgm:cxn modelId="{1455AEC8-E92F-4E22-9075-A961488E9BA3}" srcId="{6F0BE784-ABAF-490F-9A01-56ADAD7BCBFC}" destId="{D6526EDC-95B9-4614-9055-1AA11D4ED949}" srcOrd="1" destOrd="0" parTransId="{25860CF6-8080-4101-B6D2-66A64EE6D037}" sibTransId="{C9F25C72-5C66-4A1D-A0FB-841E5634EC25}"/>
    <dgm:cxn modelId="{C05546CD-9962-4FE0-B03E-F64034451D1D}" type="presOf" srcId="{95560BD4-E5BD-409B-9E45-DEBB4028806B}" destId="{2C1C93A2-6877-4C8B-B189-FEEE393B3C8C}" srcOrd="1" destOrd="0" presId="urn:microsoft.com/office/officeart/2008/layout/HalfCircleOrganizationChart"/>
    <dgm:cxn modelId="{61F8DDD6-44EE-4ED2-88CB-6B0CDB0F6B12}" type="presOf" srcId="{D91DF942-32B5-4FD0-8F3B-1F04827A511C}" destId="{17249B25-4A8F-4937-8A22-38A525D9EBE2}" srcOrd="0" destOrd="0" presId="urn:microsoft.com/office/officeart/2008/layout/HalfCircleOrganizationChart"/>
    <dgm:cxn modelId="{0EC4B5D8-C30D-4692-B932-258C5C4671BD}" type="presOf" srcId="{95560BD4-E5BD-409B-9E45-DEBB4028806B}" destId="{BC6FCF26-D312-4CEF-A2B6-8A7E8CD3CB74}" srcOrd="0" destOrd="0" presId="urn:microsoft.com/office/officeart/2008/layout/HalfCircleOrganizationChart"/>
    <dgm:cxn modelId="{211FC6DA-7323-4FA8-B12A-3E68EB6AA81A}" srcId="{DA274505-7BB8-49CA-9FBA-0EEDADE28D91}" destId="{47F2E769-C1E0-4594-BE44-618DDD7F1202}" srcOrd="0" destOrd="0" parTransId="{72A93053-613B-461A-8CEB-A5B8C9415636}" sibTransId="{A23B6722-11FC-41F0-8B1E-070B07D74927}"/>
    <dgm:cxn modelId="{2C38E1E3-127D-420F-939E-9D13DDE38DB0}" srcId="{D91DF942-32B5-4FD0-8F3B-1F04827A511C}" destId="{5D024D09-2E41-4360-91A8-F397A27E5706}" srcOrd="0" destOrd="0" parTransId="{A3CA90E4-AFAD-4334-8C46-53DA7F47B40D}" sibTransId="{2D07488B-36F7-4622-BF18-EA8EE8BB1B58}"/>
    <dgm:cxn modelId="{9E482BE7-13E3-4689-B536-6ADDF824F2D7}" srcId="{BDDDBE3C-5807-418D-8B81-B6578624AAB0}" destId="{DA274505-7BB8-49CA-9FBA-0EEDADE28D91}" srcOrd="3" destOrd="0" parTransId="{75A5FB36-6280-4AD4-9230-6A946CCA1EA8}" sibTransId="{010D3C37-898B-422A-BD8C-81B4627632A2}"/>
    <dgm:cxn modelId="{2ED111E8-986D-44C8-A8F4-DC9FC0512DFE}" type="presOf" srcId="{CBB53410-797A-4ECB-8ECA-7674381EB87E}" destId="{DABFD666-21A8-485F-8400-2FFC13127F91}" srcOrd="0" destOrd="0" presId="urn:microsoft.com/office/officeart/2008/layout/HalfCircleOrganizationChart"/>
    <dgm:cxn modelId="{CE9650E9-4CFE-4F6D-9E4F-59A52C20BFD1}" type="presOf" srcId="{DA274505-7BB8-49CA-9FBA-0EEDADE28D91}" destId="{8D063C02-8B24-4CA3-967E-3BF4192421D0}" srcOrd="0" destOrd="0" presId="urn:microsoft.com/office/officeart/2008/layout/HalfCircleOrganizationChart"/>
    <dgm:cxn modelId="{27D2BFED-1A69-44F2-B445-6F3D37997729}" type="presOf" srcId="{47F2E769-C1E0-4594-BE44-618DDD7F1202}" destId="{4AA71E3F-FCB8-4C89-A227-945606B636E0}" srcOrd="0" destOrd="0" presId="urn:microsoft.com/office/officeart/2008/layout/HalfCircleOrganizationChart"/>
    <dgm:cxn modelId="{B3714EF2-DC04-46C6-B925-DE3AF63FDA96}" type="presOf" srcId="{5D024D09-2E41-4360-91A8-F397A27E5706}" destId="{5D1D5925-2E56-466C-8C6F-4D35E1C2A569}" srcOrd="0" destOrd="0" presId="urn:microsoft.com/office/officeart/2008/layout/HalfCircleOrganizationChart"/>
    <dgm:cxn modelId="{98473FF5-D4C7-47D6-93EB-4A3AA792D837}" type="presOf" srcId="{64739916-1303-447C-8354-4ACC318264A7}" destId="{83F70C1A-19BE-4ABA-8715-C059C6C9B749}" srcOrd="0" destOrd="0" presId="urn:microsoft.com/office/officeart/2008/layout/HalfCircleOrganizationChart"/>
    <dgm:cxn modelId="{566291F7-6A51-4375-9477-99D6D1686E62}" type="presOf" srcId="{A3CA90E4-AFAD-4334-8C46-53DA7F47B40D}" destId="{43429E16-7788-4A9F-B38B-C6E024433590}" srcOrd="0" destOrd="0" presId="urn:microsoft.com/office/officeart/2008/layout/HalfCircleOrganizationChart"/>
    <dgm:cxn modelId="{39B6CCF7-A40F-47C1-8926-2340F231BF81}" type="presOf" srcId="{030BB8AC-587A-41F3-AA1C-7469345FD3E3}" destId="{D6D24C84-8A19-4135-A0F0-CD8E2E1CD515}" srcOrd="0" destOrd="0" presId="urn:microsoft.com/office/officeart/2008/layout/HalfCircleOrganizationChart"/>
    <dgm:cxn modelId="{F68BE0F8-B2D1-4B2D-B397-263B1C289E26}" type="presOf" srcId="{4D47DE86-8327-49B6-ADA8-BDAC5D48BADC}" destId="{813F24AD-55F5-4C58-A1F3-C4AD7D72CEBC}" srcOrd="0" destOrd="0" presId="urn:microsoft.com/office/officeart/2008/layout/HalfCircleOrganizationChart"/>
    <dgm:cxn modelId="{FF7D93FB-4EA7-41AA-A84F-E6A054E7EBAB}" srcId="{BDDDBE3C-5807-418D-8B81-B6578624AAB0}" destId="{FB8511D8-F1EE-4DE3-B09E-106BD63B0B52}" srcOrd="6" destOrd="0" parTransId="{FBC9FEEC-4424-4997-9BCF-B26F9A0611A1}" sibTransId="{F35E4422-37EC-4B97-BDE0-3EC3A5D9D7AB}"/>
    <dgm:cxn modelId="{4F6776FC-4C7C-41BC-BF2E-0EED53A377C1}" srcId="{CBB53410-797A-4ECB-8ECA-7674381EB87E}" destId="{0013BCF1-6382-4BF2-AA2F-BD41B5BB8079}" srcOrd="2" destOrd="0" parTransId="{8E5C93A4-E7C6-49A5-8A6F-DBEB356F3878}" sibTransId="{98A257DD-C73B-4C1E-97DC-2B19D6AF816D}"/>
    <dgm:cxn modelId="{ADCBB7FC-C5B2-4AD6-9A99-C745B7EDAEB5}" srcId="{CBB53410-797A-4ECB-8ECA-7674381EB87E}" destId="{EEA0E4AA-CCD7-4FF8-882E-A38213F4CB25}" srcOrd="0" destOrd="0" parTransId="{64739916-1303-447C-8354-4ACC318264A7}" sibTransId="{04D2B480-2BD1-4514-BF5E-15116B97CE63}"/>
    <dgm:cxn modelId="{38CC2BFF-C86C-459F-A5F3-BDE5EF373ABA}" type="presOf" srcId="{785708B3-71C4-459B-9149-522ED81F242B}" destId="{A3632A07-1462-4CE2-B281-54B312B9E029}" srcOrd="1" destOrd="0" presId="urn:microsoft.com/office/officeart/2008/layout/HalfCircleOrganizationChart"/>
    <dgm:cxn modelId="{B16F3052-401B-430A-B8D5-A15576212C7B}" type="presParOf" srcId="{EA40DA39-2219-44A1-8A00-1C43E474D205}" destId="{9EFF559C-BB14-475D-B911-F51D11699D9F}" srcOrd="0" destOrd="0" presId="urn:microsoft.com/office/officeart/2008/layout/HalfCircleOrganizationChart"/>
    <dgm:cxn modelId="{190E058F-6D88-4D0C-AA61-7C2AA75B182D}" type="presParOf" srcId="{9EFF559C-BB14-475D-B911-F51D11699D9F}" destId="{498DEE2E-3287-4603-82A8-D6CE98C664DE}" srcOrd="0" destOrd="0" presId="urn:microsoft.com/office/officeart/2008/layout/HalfCircleOrganizationChart"/>
    <dgm:cxn modelId="{35D54B91-E900-4667-928A-497EF14D5744}" type="presParOf" srcId="{498DEE2E-3287-4603-82A8-D6CE98C664DE}" destId="{6277ECA5-1CCB-4EFA-942B-BF688C41F652}" srcOrd="0" destOrd="0" presId="urn:microsoft.com/office/officeart/2008/layout/HalfCircleOrganizationChart"/>
    <dgm:cxn modelId="{5147B841-1467-44D8-BAEB-E43F440E6B7E}" type="presParOf" srcId="{498DEE2E-3287-4603-82A8-D6CE98C664DE}" destId="{8A0A2B10-2E74-4FBA-A998-48B76D9895DD}" srcOrd="1" destOrd="0" presId="urn:microsoft.com/office/officeart/2008/layout/HalfCircleOrganizationChart"/>
    <dgm:cxn modelId="{C0C38872-F77F-4411-B9C4-327B282CE563}" type="presParOf" srcId="{498DEE2E-3287-4603-82A8-D6CE98C664DE}" destId="{5BEEF353-1F36-4825-9173-799591D114CE}" srcOrd="2" destOrd="0" presId="urn:microsoft.com/office/officeart/2008/layout/HalfCircleOrganizationChart"/>
    <dgm:cxn modelId="{0476D5DB-5674-4392-8BAA-BCAB055E7F5D}" type="presParOf" srcId="{498DEE2E-3287-4603-82A8-D6CE98C664DE}" destId="{87BD32A6-A8B8-4938-9009-14A0E1E157DC}" srcOrd="3" destOrd="0" presId="urn:microsoft.com/office/officeart/2008/layout/HalfCircleOrganizationChart"/>
    <dgm:cxn modelId="{5BF7D658-34A1-4ED5-88B3-F3D331101D75}" type="presParOf" srcId="{9EFF559C-BB14-475D-B911-F51D11699D9F}" destId="{F6402A5D-374E-45BB-BBBE-D031C3E67A3C}" srcOrd="1" destOrd="0" presId="urn:microsoft.com/office/officeart/2008/layout/HalfCircleOrganizationChart"/>
    <dgm:cxn modelId="{338EE974-0DE3-4F0E-8719-50FE9DC997E8}" type="presParOf" srcId="{F6402A5D-374E-45BB-BBBE-D031C3E67A3C}" destId="{29D4CE5C-D28C-448F-8513-C36303294FBB}" srcOrd="0" destOrd="0" presId="urn:microsoft.com/office/officeart/2008/layout/HalfCircleOrganizationChart"/>
    <dgm:cxn modelId="{63AD04F2-2106-49D6-BA8D-90069AF9D795}" type="presParOf" srcId="{F6402A5D-374E-45BB-BBBE-D031C3E67A3C}" destId="{96B7D9BD-038C-423C-BA7B-71CF22953BB3}" srcOrd="1" destOrd="0" presId="urn:microsoft.com/office/officeart/2008/layout/HalfCircleOrganizationChart"/>
    <dgm:cxn modelId="{88E71BE0-2FFA-4D80-B354-DB25BE9FD200}" type="presParOf" srcId="{96B7D9BD-038C-423C-BA7B-71CF22953BB3}" destId="{E6F0AF80-1BFB-4EF0-90DB-74E768D85506}" srcOrd="0" destOrd="0" presId="urn:microsoft.com/office/officeart/2008/layout/HalfCircleOrganizationChart"/>
    <dgm:cxn modelId="{717540C9-A718-4C21-93BF-A2979BB5EDC4}" type="presParOf" srcId="{E6F0AF80-1BFB-4EF0-90DB-74E768D85506}" destId="{DABFD666-21A8-485F-8400-2FFC13127F91}" srcOrd="0" destOrd="0" presId="urn:microsoft.com/office/officeart/2008/layout/HalfCircleOrganizationChart"/>
    <dgm:cxn modelId="{6AF2BC19-6F75-488E-9A82-D00B82324CF6}" type="presParOf" srcId="{E6F0AF80-1BFB-4EF0-90DB-74E768D85506}" destId="{7E4C286A-CAFA-4013-AF23-F916E8EB84E0}" srcOrd="1" destOrd="0" presId="urn:microsoft.com/office/officeart/2008/layout/HalfCircleOrganizationChart"/>
    <dgm:cxn modelId="{532432B1-5DD3-4853-A2C5-9A2F83989C6D}" type="presParOf" srcId="{E6F0AF80-1BFB-4EF0-90DB-74E768D85506}" destId="{3CA9E77A-77BB-421C-B9AB-09F746556685}" srcOrd="2" destOrd="0" presId="urn:microsoft.com/office/officeart/2008/layout/HalfCircleOrganizationChart"/>
    <dgm:cxn modelId="{7E09F671-F561-488A-B196-9E66F930789D}" type="presParOf" srcId="{E6F0AF80-1BFB-4EF0-90DB-74E768D85506}" destId="{2DCB04E6-DECD-44F1-9BAB-2867028B6ADF}" srcOrd="3" destOrd="0" presId="urn:microsoft.com/office/officeart/2008/layout/HalfCircleOrganizationChart"/>
    <dgm:cxn modelId="{57F8DD6A-CBF7-432C-A36F-CD603A0B8EEB}" type="presParOf" srcId="{96B7D9BD-038C-423C-BA7B-71CF22953BB3}" destId="{CA5E9261-A054-4A17-9E4F-600F3D3217A9}" srcOrd="1" destOrd="0" presId="urn:microsoft.com/office/officeart/2008/layout/HalfCircleOrganizationChart"/>
    <dgm:cxn modelId="{FBF21D56-5541-4972-BC7E-0ACDC9797963}" type="presParOf" srcId="{CA5E9261-A054-4A17-9E4F-600F3D3217A9}" destId="{83F70C1A-19BE-4ABA-8715-C059C6C9B749}" srcOrd="0" destOrd="0" presId="urn:microsoft.com/office/officeart/2008/layout/HalfCircleOrganizationChart"/>
    <dgm:cxn modelId="{60C4F5F5-3246-4927-B848-1D0F71CE2D25}" type="presParOf" srcId="{CA5E9261-A054-4A17-9E4F-600F3D3217A9}" destId="{10830F7F-EE5E-486A-87BE-0A036EA6208C}" srcOrd="1" destOrd="0" presId="urn:microsoft.com/office/officeart/2008/layout/HalfCircleOrganizationChart"/>
    <dgm:cxn modelId="{9959D597-FCFD-43DB-B61E-7DAEF0720DED}" type="presParOf" srcId="{10830F7F-EE5E-486A-87BE-0A036EA6208C}" destId="{CDC5D2A5-5569-4DC1-9CBE-6F32C51DA06E}" srcOrd="0" destOrd="0" presId="urn:microsoft.com/office/officeart/2008/layout/HalfCircleOrganizationChart"/>
    <dgm:cxn modelId="{4347A33E-599B-4BB2-9EE7-C7E3D7E9CE34}" type="presParOf" srcId="{CDC5D2A5-5569-4DC1-9CBE-6F32C51DA06E}" destId="{FB5E846E-1CA4-4639-B05F-7C29787287BA}" srcOrd="0" destOrd="0" presId="urn:microsoft.com/office/officeart/2008/layout/HalfCircleOrganizationChart"/>
    <dgm:cxn modelId="{D77C084F-2DCC-40E9-BFF0-EF4044891F7D}" type="presParOf" srcId="{CDC5D2A5-5569-4DC1-9CBE-6F32C51DA06E}" destId="{12BFD3C8-0E93-4B92-BFD3-C3FF8B5C7D8A}" srcOrd="1" destOrd="0" presId="urn:microsoft.com/office/officeart/2008/layout/HalfCircleOrganizationChart"/>
    <dgm:cxn modelId="{F4026FB5-4FFD-4513-A71E-D057D50EE53D}" type="presParOf" srcId="{CDC5D2A5-5569-4DC1-9CBE-6F32C51DA06E}" destId="{F20B3AD1-1A86-49BA-A555-4C43ACB3F136}" srcOrd="2" destOrd="0" presId="urn:microsoft.com/office/officeart/2008/layout/HalfCircleOrganizationChart"/>
    <dgm:cxn modelId="{935D2B24-888B-42B7-A634-9EB3614DD9CA}" type="presParOf" srcId="{CDC5D2A5-5569-4DC1-9CBE-6F32C51DA06E}" destId="{2A97EAE9-A30E-4364-BB7F-B466B9ACFAC8}" srcOrd="3" destOrd="0" presId="urn:microsoft.com/office/officeart/2008/layout/HalfCircleOrganizationChart"/>
    <dgm:cxn modelId="{B449EA8A-DAFD-4B0D-AF88-775F45F19871}" type="presParOf" srcId="{10830F7F-EE5E-486A-87BE-0A036EA6208C}" destId="{5F39DF95-856C-4EB8-8CCC-CD7178E981A9}" srcOrd="1" destOrd="0" presId="urn:microsoft.com/office/officeart/2008/layout/HalfCircleOrganizationChart"/>
    <dgm:cxn modelId="{8FFC00BA-8806-48FD-9C2A-C45B6F70C35D}" type="presParOf" srcId="{10830F7F-EE5E-486A-87BE-0A036EA6208C}" destId="{137678BB-BBD3-4BDB-A92D-A9CDCD943FEC}" srcOrd="2" destOrd="0" presId="urn:microsoft.com/office/officeart/2008/layout/HalfCircleOrganizationChart"/>
    <dgm:cxn modelId="{EBBFACBD-0409-4F9D-B1C6-E3DF07E85F98}" type="presParOf" srcId="{CA5E9261-A054-4A17-9E4F-600F3D3217A9}" destId="{A8B61AA2-38F9-4562-B317-3994DB49E4B6}" srcOrd="2" destOrd="0" presId="urn:microsoft.com/office/officeart/2008/layout/HalfCircleOrganizationChart"/>
    <dgm:cxn modelId="{C98CD45C-547C-4041-B218-36D70AC0E028}" type="presParOf" srcId="{CA5E9261-A054-4A17-9E4F-600F3D3217A9}" destId="{C38B5E0E-0898-4716-868F-BBB5E7F77B13}" srcOrd="3" destOrd="0" presId="urn:microsoft.com/office/officeart/2008/layout/HalfCircleOrganizationChart"/>
    <dgm:cxn modelId="{7A35AB0E-E2D0-48A9-A1F0-CCCD5BA2EF26}" type="presParOf" srcId="{C38B5E0E-0898-4716-868F-BBB5E7F77B13}" destId="{89730CE7-D1EA-4E85-A6A5-FB27057CCA13}" srcOrd="0" destOrd="0" presId="urn:microsoft.com/office/officeart/2008/layout/HalfCircleOrganizationChart"/>
    <dgm:cxn modelId="{23A2E77F-82AB-4830-A1DE-AB37BCAAA33D}" type="presParOf" srcId="{89730CE7-D1EA-4E85-A6A5-FB27057CCA13}" destId="{E2B95216-6981-47B6-98E4-A6ED384EA682}" srcOrd="0" destOrd="0" presId="urn:microsoft.com/office/officeart/2008/layout/HalfCircleOrganizationChart"/>
    <dgm:cxn modelId="{C9B5B1C8-9F3A-48A2-9980-D6B466A16CD0}" type="presParOf" srcId="{89730CE7-D1EA-4E85-A6A5-FB27057CCA13}" destId="{55D789EC-9D2F-4790-9E7E-01FEE2673256}" srcOrd="1" destOrd="0" presId="urn:microsoft.com/office/officeart/2008/layout/HalfCircleOrganizationChart"/>
    <dgm:cxn modelId="{CE65FBF2-8B98-4321-9355-FC4385DFDB94}" type="presParOf" srcId="{89730CE7-D1EA-4E85-A6A5-FB27057CCA13}" destId="{B2516FE8-3D76-43AC-AF1C-3C587319C3D9}" srcOrd="2" destOrd="0" presId="urn:microsoft.com/office/officeart/2008/layout/HalfCircleOrganizationChart"/>
    <dgm:cxn modelId="{8CCF18D2-A652-42B1-AC5C-96592DDCAE0B}" type="presParOf" srcId="{89730CE7-D1EA-4E85-A6A5-FB27057CCA13}" destId="{4C8A4C25-003C-44D1-B0D5-C8C4CF96FDCC}" srcOrd="3" destOrd="0" presId="urn:microsoft.com/office/officeart/2008/layout/HalfCircleOrganizationChart"/>
    <dgm:cxn modelId="{B6680F2E-BBF1-4E56-A26E-E91994E31FF6}" type="presParOf" srcId="{C38B5E0E-0898-4716-868F-BBB5E7F77B13}" destId="{490E84E6-9C75-4013-AE64-CDDDE3D409DB}" srcOrd="1" destOrd="0" presId="urn:microsoft.com/office/officeart/2008/layout/HalfCircleOrganizationChart"/>
    <dgm:cxn modelId="{4EE266B4-3168-4E21-9AF5-7AF731EF92A2}" type="presParOf" srcId="{C38B5E0E-0898-4716-868F-BBB5E7F77B13}" destId="{A45561EF-FE99-4778-B408-D71697798FBC}" srcOrd="2" destOrd="0" presId="urn:microsoft.com/office/officeart/2008/layout/HalfCircleOrganizationChart"/>
    <dgm:cxn modelId="{25B2EA5B-FA39-40B5-A2FB-C5971BB44E32}" type="presParOf" srcId="{CA5E9261-A054-4A17-9E4F-600F3D3217A9}" destId="{AF21A80A-4617-4F83-AF31-7849747E8BC6}" srcOrd="4" destOrd="0" presId="urn:microsoft.com/office/officeart/2008/layout/HalfCircleOrganizationChart"/>
    <dgm:cxn modelId="{F96BEA18-AAC3-44AD-B248-2685A3A35F45}" type="presParOf" srcId="{CA5E9261-A054-4A17-9E4F-600F3D3217A9}" destId="{8301BEC1-2C3D-4786-BD6B-81555283B83A}" srcOrd="5" destOrd="0" presId="urn:microsoft.com/office/officeart/2008/layout/HalfCircleOrganizationChart"/>
    <dgm:cxn modelId="{44E09A51-E8F1-4763-9442-7B3536A9BB47}" type="presParOf" srcId="{8301BEC1-2C3D-4786-BD6B-81555283B83A}" destId="{F1C878AE-52B9-4A50-BAEB-AE88AA581DBB}" srcOrd="0" destOrd="0" presId="urn:microsoft.com/office/officeart/2008/layout/HalfCircleOrganizationChart"/>
    <dgm:cxn modelId="{7EB1395F-BC4A-46ED-9840-2C78DF11F324}" type="presParOf" srcId="{F1C878AE-52B9-4A50-BAEB-AE88AA581DBB}" destId="{ECB9D608-6FBA-419C-A3C2-57F1A1070AB4}" srcOrd="0" destOrd="0" presId="urn:microsoft.com/office/officeart/2008/layout/HalfCircleOrganizationChart"/>
    <dgm:cxn modelId="{DEA7F2CE-1176-4FCA-A460-F8C84601DADC}" type="presParOf" srcId="{F1C878AE-52B9-4A50-BAEB-AE88AA581DBB}" destId="{4AC4361D-2C53-4911-9462-5B8BF97630EC}" srcOrd="1" destOrd="0" presId="urn:microsoft.com/office/officeart/2008/layout/HalfCircleOrganizationChart"/>
    <dgm:cxn modelId="{31DA7C5F-A547-4BA6-A363-FF16E1B39B2D}" type="presParOf" srcId="{F1C878AE-52B9-4A50-BAEB-AE88AA581DBB}" destId="{2E117955-E66B-4FDB-9EED-3329C64E65DD}" srcOrd="2" destOrd="0" presId="urn:microsoft.com/office/officeart/2008/layout/HalfCircleOrganizationChart"/>
    <dgm:cxn modelId="{871D8551-FAB2-484E-88C5-8E58B0B5775C}" type="presParOf" srcId="{F1C878AE-52B9-4A50-BAEB-AE88AA581DBB}" destId="{2D7ECCBC-7DAA-4797-A141-F1757E2F0763}" srcOrd="3" destOrd="0" presId="urn:microsoft.com/office/officeart/2008/layout/HalfCircleOrganizationChart"/>
    <dgm:cxn modelId="{84078E72-33EB-4BA3-B1C1-4E937726DE74}" type="presParOf" srcId="{8301BEC1-2C3D-4786-BD6B-81555283B83A}" destId="{77A74542-3449-4136-846F-591EF0C36E7B}" srcOrd="1" destOrd="0" presId="urn:microsoft.com/office/officeart/2008/layout/HalfCircleOrganizationChart"/>
    <dgm:cxn modelId="{807B2B96-4396-4D40-BC9F-A4941A0F866E}" type="presParOf" srcId="{8301BEC1-2C3D-4786-BD6B-81555283B83A}" destId="{44E7A64C-36B1-4BF9-841E-FB506AD0E698}" srcOrd="2" destOrd="0" presId="urn:microsoft.com/office/officeart/2008/layout/HalfCircleOrganizationChart"/>
    <dgm:cxn modelId="{8A7CC48C-62BD-4A92-B32A-26106C7CEEB7}" type="presParOf" srcId="{96B7D9BD-038C-423C-BA7B-71CF22953BB3}" destId="{31965110-3993-4B3E-A659-7E6C4D723B5C}" srcOrd="2" destOrd="0" presId="urn:microsoft.com/office/officeart/2008/layout/HalfCircleOrganizationChart"/>
    <dgm:cxn modelId="{1D6F4352-A8D7-469F-AF16-A96469BA7AB0}" type="presParOf" srcId="{F6402A5D-374E-45BB-BBBE-D031C3E67A3C}" destId="{57BFEF22-DA4A-4C0A-92E7-C148CACC77BB}" srcOrd="2" destOrd="0" presId="urn:microsoft.com/office/officeart/2008/layout/HalfCircleOrganizationChart"/>
    <dgm:cxn modelId="{E876B748-7BA2-4F30-AD60-AEA52BB49B17}" type="presParOf" srcId="{F6402A5D-374E-45BB-BBBE-D031C3E67A3C}" destId="{139157DC-E9C1-4348-997D-CAA116C2B17D}" srcOrd="3" destOrd="0" presId="urn:microsoft.com/office/officeart/2008/layout/HalfCircleOrganizationChart"/>
    <dgm:cxn modelId="{73B2FDA5-A71F-427A-81FB-FFCB56589C31}" type="presParOf" srcId="{139157DC-E9C1-4348-997D-CAA116C2B17D}" destId="{94B46B0E-7860-42F3-BB5D-D753F5DCB1B8}" srcOrd="0" destOrd="0" presId="urn:microsoft.com/office/officeart/2008/layout/HalfCircleOrganizationChart"/>
    <dgm:cxn modelId="{EA479D27-F005-42A9-91B8-3BA5A0BBA0C0}" type="presParOf" srcId="{94B46B0E-7860-42F3-BB5D-D753F5DCB1B8}" destId="{8D063C02-8B24-4CA3-967E-3BF4192421D0}" srcOrd="0" destOrd="0" presId="urn:microsoft.com/office/officeart/2008/layout/HalfCircleOrganizationChart"/>
    <dgm:cxn modelId="{D8D7EDA8-286B-436D-927E-A67CF8A433FE}" type="presParOf" srcId="{94B46B0E-7860-42F3-BB5D-D753F5DCB1B8}" destId="{4834E3E2-CD6D-40E0-AED3-C9B18758BB9B}" srcOrd="1" destOrd="0" presId="urn:microsoft.com/office/officeart/2008/layout/HalfCircleOrganizationChart"/>
    <dgm:cxn modelId="{2C96E9AC-CDC9-4CC5-A512-A58EFD521A13}" type="presParOf" srcId="{94B46B0E-7860-42F3-BB5D-D753F5DCB1B8}" destId="{D6294EDB-1EFE-44EA-8FDF-FFC53F0FD8E4}" srcOrd="2" destOrd="0" presId="urn:microsoft.com/office/officeart/2008/layout/HalfCircleOrganizationChart"/>
    <dgm:cxn modelId="{3894B534-25FB-4A4C-86C2-20E35949FF01}" type="presParOf" srcId="{94B46B0E-7860-42F3-BB5D-D753F5DCB1B8}" destId="{405B5D2F-FF95-4505-A891-BAA350F9D8BE}" srcOrd="3" destOrd="0" presId="urn:microsoft.com/office/officeart/2008/layout/HalfCircleOrganizationChart"/>
    <dgm:cxn modelId="{A78F18D2-8268-4F6C-9173-1CA84FAE100B}" type="presParOf" srcId="{139157DC-E9C1-4348-997D-CAA116C2B17D}" destId="{11673BAC-06C1-4FB9-B098-4A1194859B58}" srcOrd="1" destOrd="0" presId="urn:microsoft.com/office/officeart/2008/layout/HalfCircleOrganizationChart"/>
    <dgm:cxn modelId="{34D20D99-10E8-4BEB-86DC-F8152C912A81}" type="presParOf" srcId="{11673BAC-06C1-4FB9-B098-4A1194859B58}" destId="{7AD80C20-09AB-4155-9109-632EBC4E9FAB}" srcOrd="0" destOrd="0" presId="urn:microsoft.com/office/officeart/2008/layout/HalfCircleOrganizationChart"/>
    <dgm:cxn modelId="{23150254-4B85-41C5-A24C-1F6EC9474571}" type="presParOf" srcId="{11673BAC-06C1-4FB9-B098-4A1194859B58}" destId="{E3AF3331-4A7C-4B25-A09B-293C967F1992}" srcOrd="1" destOrd="0" presId="urn:microsoft.com/office/officeart/2008/layout/HalfCircleOrganizationChart"/>
    <dgm:cxn modelId="{5F3E2E0A-35DF-4023-AD59-23D78110510B}" type="presParOf" srcId="{E3AF3331-4A7C-4B25-A09B-293C967F1992}" destId="{0E91CCBB-C907-4B70-B3BC-EF9210BE551D}" srcOrd="0" destOrd="0" presId="urn:microsoft.com/office/officeart/2008/layout/HalfCircleOrganizationChart"/>
    <dgm:cxn modelId="{EF2E2087-F54F-4DD0-BE75-BB6B6602FCBD}" type="presParOf" srcId="{0E91CCBB-C907-4B70-B3BC-EF9210BE551D}" destId="{4AA71E3F-FCB8-4C89-A227-945606B636E0}" srcOrd="0" destOrd="0" presId="urn:microsoft.com/office/officeart/2008/layout/HalfCircleOrganizationChart"/>
    <dgm:cxn modelId="{D498C5B5-87D8-4B8D-A690-57488922925B}" type="presParOf" srcId="{0E91CCBB-C907-4B70-B3BC-EF9210BE551D}" destId="{3DBE479B-D177-425A-964C-FC85CF49F418}" srcOrd="1" destOrd="0" presId="urn:microsoft.com/office/officeart/2008/layout/HalfCircleOrganizationChart"/>
    <dgm:cxn modelId="{DC00DF7B-5918-4357-A85F-259B518DCEEB}" type="presParOf" srcId="{0E91CCBB-C907-4B70-B3BC-EF9210BE551D}" destId="{E5CAFE74-1F79-4714-A594-D48A4BC62246}" srcOrd="2" destOrd="0" presId="urn:microsoft.com/office/officeart/2008/layout/HalfCircleOrganizationChart"/>
    <dgm:cxn modelId="{47E27077-37EC-43FA-B54A-A8A2D1AF68FF}" type="presParOf" srcId="{0E91CCBB-C907-4B70-B3BC-EF9210BE551D}" destId="{32F6BC51-A3C4-4791-8EF0-6EF8C89DC301}" srcOrd="3" destOrd="0" presId="urn:microsoft.com/office/officeart/2008/layout/HalfCircleOrganizationChart"/>
    <dgm:cxn modelId="{DB8DCDEF-1849-4E43-99F7-0889E6DD26BB}" type="presParOf" srcId="{E3AF3331-4A7C-4B25-A09B-293C967F1992}" destId="{4AA50267-0E06-49E1-9C43-9018E037029F}" srcOrd="1" destOrd="0" presId="urn:microsoft.com/office/officeart/2008/layout/HalfCircleOrganizationChart"/>
    <dgm:cxn modelId="{5B6044EB-CE6E-4DCD-A8DF-B6B94BFCA89F}" type="presParOf" srcId="{E3AF3331-4A7C-4B25-A09B-293C967F1992}" destId="{F97C44D1-C4F6-4364-A1E0-FE1AF119FF38}" srcOrd="2" destOrd="0" presId="urn:microsoft.com/office/officeart/2008/layout/HalfCircleOrganizationChart"/>
    <dgm:cxn modelId="{FC7A66CF-4534-4A87-8CB1-BB810E453326}" type="presParOf" srcId="{11673BAC-06C1-4FB9-B098-4A1194859B58}" destId="{813F24AD-55F5-4C58-A1F3-C4AD7D72CEBC}" srcOrd="2" destOrd="0" presId="urn:microsoft.com/office/officeart/2008/layout/HalfCircleOrganizationChart"/>
    <dgm:cxn modelId="{9534D538-EBD1-4C2F-ACBB-9C43C535AB32}" type="presParOf" srcId="{11673BAC-06C1-4FB9-B098-4A1194859B58}" destId="{0D1D8848-6F76-4719-8910-48960A765C5B}" srcOrd="3" destOrd="0" presId="urn:microsoft.com/office/officeart/2008/layout/HalfCircleOrganizationChart"/>
    <dgm:cxn modelId="{53AAE517-E718-43AB-9F62-E88959DE15BF}" type="presParOf" srcId="{0D1D8848-6F76-4719-8910-48960A765C5B}" destId="{93BD090C-FCEA-4D96-9FF8-11F38BE7E446}" srcOrd="0" destOrd="0" presId="urn:microsoft.com/office/officeart/2008/layout/HalfCircleOrganizationChart"/>
    <dgm:cxn modelId="{798AD732-05DB-4BC3-A028-403F0F8AD2E6}" type="presParOf" srcId="{93BD090C-FCEA-4D96-9FF8-11F38BE7E446}" destId="{8594B4F4-8C3D-42EB-9189-6A5CA626CC86}" srcOrd="0" destOrd="0" presId="urn:microsoft.com/office/officeart/2008/layout/HalfCircleOrganizationChart"/>
    <dgm:cxn modelId="{86932844-996A-489C-BED5-157CCD9E03E2}" type="presParOf" srcId="{93BD090C-FCEA-4D96-9FF8-11F38BE7E446}" destId="{6F32E4FF-802E-4E28-8AF9-D3E942068CEC}" srcOrd="1" destOrd="0" presId="urn:microsoft.com/office/officeart/2008/layout/HalfCircleOrganizationChart"/>
    <dgm:cxn modelId="{8E745691-892C-40E7-88D6-2C940330D4BA}" type="presParOf" srcId="{93BD090C-FCEA-4D96-9FF8-11F38BE7E446}" destId="{8381BA16-7DA7-4FDF-BD6F-9C215A86F8F5}" srcOrd="2" destOrd="0" presId="urn:microsoft.com/office/officeart/2008/layout/HalfCircleOrganizationChart"/>
    <dgm:cxn modelId="{07A30774-151C-405E-B189-3F174F0E1CE0}" type="presParOf" srcId="{93BD090C-FCEA-4D96-9FF8-11F38BE7E446}" destId="{8D8FA49C-27D6-41F6-BFE1-388C05340A8F}" srcOrd="3" destOrd="0" presId="urn:microsoft.com/office/officeart/2008/layout/HalfCircleOrganizationChart"/>
    <dgm:cxn modelId="{7A32FB13-EA57-4C66-88B9-6666AE36C37D}" type="presParOf" srcId="{0D1D8848-6F76-4719-8910-48960A765C5B}" destId="{8F0D968E-CA81-4DB3-8CAF-9546A612A1E9}" srcOrd="1" destOrd="0" presId="urn:microsoft.com/office/officeart/2008/layout/HalfCircleOrganizationChart"/>
    <dgm:cxn modelId="{D7B05FAE-EC32-4FA0-AA5E-0EB9110FFECB}" type="presParOf" srcId="{0D1D8848-6F76-4719-8910-48960A765C5B}" destId="{6EC22F9F-4EF9-4B7C-8448-C50CA09AA331}" srcOrd="2" destOrd="0" presId="urn:microsoft.com/office/officeart/2008/layout/HalfCircleOrganizationChart"/>
    <dgm:cxn modelId="{C22C83B3-4CB8-456B-AEFB-6AE586EF59FB}" type="presParOf" srcId="{11673BAC-06C1-4FB9-B098-4A1194859B58}" destId="{EB21840B-2F22-4A07-93A3-E804CD788FDC}" srcOrd="4" destOrd="0" presId="urn:microsoft.com/office/officeart/2008/layout/HalfCircleOrganizationChart"/>
    <dgm:cxn modelId="{81BC7C93-779F-4753-B778-796EBFD5B618}" type="presParOf" srcId="{11673BAC-06C1-4FB9-B098-4A1194859B58}" destId="{640F37E2-779E-44F2-9FDF-5B9565A101F3}" srcOrd="5" destOrd="0" presId="urn:microsoft.com/office/officeart/2008/layout/HalfCircleOrganizationChart"/>
    <dgm:cxn modelId="{F176565A-A497-4D61-965F-A520E54D9732}" type="presParOf" srcId="{640F37E2-779E-44F2-9FDF-5B9565A101F3}" destId="{AE9CFF22-F54F-4C64-B4DB-83F70DEC3CF4}" srcOrd="0" destOrd="0" presId="urn:microsoft.com/office/officeart/2008/layout/HalfCircleOrganizationChart"/>
    <dgm:cxn modelId="{F98B4CC8-F91B-4CE2-BA00-77A6AF1EB01C}" type="presParOf" srcId="{AE9CFF22-F54F-4C64-B4DB-83F70DEC3CF4}" destId="{BE544951-A5CD-4619-A658-181B77D765A7}" srcOrd="0" destOrd="0" presId="urn:microsoft.com/office/officeart/2008/layout/HalfCircleOrganizationChart"/>
    <dgm:cxn modelId="{5012B155-0E26-4B7A-8D7B-1AB95346E937}" type="presParOf" srcId="{AE9CFF22-F54F-4C64-B4DB-83F70DEC3CF4}" destId="{AB24D23C-8E0E-4C9F-9CD5-1248B719F05F}" srcOrd="1" destOrd="0" presId="urn:microsoft.com/office/officeart/2008/layout/HalfCircleOrganizationChart"/>
    <dgm:cxn modelId="{81197A3B-046B-4865-BA26-FCA9CCE1CE9E}" type="presParOf" srcId="{AE9CFF22-F54F-4C64-B4DB-83F70DEC3CF4}" destId="{2AD89B31-B83E-445B-BD19-4DFA83F1E6D7}" srcOrd="2" destOrd="0" presId="urn:microsoft.com/office/officeart/2008/layout/HalfCircleOrganizationChart"/>
    <dgm:cxn modelId="{6B13124B-BFAB-4E4F-96A6-E7745B484F3D}" type="presParOf" srcId="{AE9CFF22-F54F-4C64-B4DB-83F70DEC3CF4}" destId="{A3632A07-1462-4CE2-B281-54B312B9E029}" srcOrd="3" destOrd="0" presId="urn:microsoft.com/office/officeart/2008/layout/HalfCircleOrganizationChart"/>
    <dgm:cxn modelId="{50DF1219-F86C-4D41-A72A-0535403C83CC}" type="presParOf" srcId="{640F37E2-779E-44F2-9FDF-5B9565A101F3}" destId="{952ED6AB-A5AB-4D96-A32D-40B4B5C650D5}" srcOrd="1" destOrd="0" presId="urn:microsoft.com/office/officeart/2008/layout/HalfCircleOrganizationChart"/>
    <dgm:cxn modelId="{F9D27C48-1F93-4939-B3F0-99D4C1CB5F87}" type="presParOf" srcId="{640F37E2-779E-44F2-9FDF-5B9565A101F3}" destId="{62C90989-44C2-44F6-8A6C-44452FE6C891}" srcOrd="2" destOrd="0" presId="urn:microsoft.com/office/officeart/2008/layout/HalfCircleOrganizationChart"/>
    <dgm:cxn modelId="{8659A231-F386-463A-A273-3CC7981726C1}" type="presParOf" srcId="{139157DC-E9C1-4348-997D-CAA116C2B17D}" destId="{42D44264-0E29-4214-BF1F-F5AD8A6F0F26}" srcOrd="2" destOrd="0" presId="urn:microsoft.com/office/officeart/2008/layout/HalfCircleOrganizationChart"/>
    <dgm:cxn modelId="{D53BDF72-A1D8-40B0-AA9C-57111EBB96C4}" type="presParOf" srcId="{F6402A5D-374E-45BB-BBBE-D031C3E67A3C}" destId="{37DAA193-0B30-4890-A7D1-44250107AD8C}" srcOrd="4" destOrd="0" presId="urn:microsoft.com/office/officeart/2008/layout/HalfCircleOrganizationChart"/>
    <dgm:cxn modelId="{2D9B36D5-7A1E-497C-A7CB-D8F433A9FF57}" type="presParOf" srcId="{F6402A5D-374E-45BB-BBBE-D031C3E67A3C}" destId="{95FA6EC6-2041-45D3-8B9F-5046EF10FBC8}" srcOrd="5" destOrd="0" presId="urn:microsoft.com/office/officeart/2008/layout/HalfCircleOrganizationChart"/>
    <dgm:cxn modelId="{810F66FC-E39F-4757-B25B-0DE7D5400EFF}" type="presParOf" srcId="{95FA6EC6-2041-45D3-8B9F-5046EF10FBC8}" destId="{6B88E5BE-AF96-4064-874C-93BA7988968A}" srcOrd="0" destOrd="0" presId="urn:microsoft.com/office/officeart/2008/layout/HalfCircleOrganizationChart"/>
    <dgm:cxn modelId="{83D2C580-4D06-40E0-A5F0-845D345B8569}" type="presParOf" srcId="{6B88E5BE-AF96-4064-874C-93BA7988968A}" destId="{F6CF4D3E-6B79-4C7C-A7A4-0F82F2795988}" srcOrd="0" destOrd="0" presId="urn:microsoft.com/office/officeart/2008/layout/HalfCircleOrganizationChart"/>
    <dgm:cxn modelId="{5685B1A9-F57F-44CE-8535-CAB631257B1E}" type="presParOf" srcId="{6B88E5BE-AF96-4064-874C-93BA7988968A}" destId="{173F6988-8A46-4484-BE82-86946D5905FE}" srcOrd="1" destOrd="0" presId="urn:microsoft.com/office/officeart/2008/layout/HalfCircleOrganizationChart"/>
    <dgm:cxn modelId="{01DECFF1-F91C-4054-973F-C4BCE28138BB}" type="presParOf" srcId="{6B88E5BE-AF96-4064-874C-93BA7988968A}" destId="{423093D8-266C-4E08-B443-60E6B73E285F}" srcOrd="2" destOrd="0" presId="urn:microsoft.com/office/officeart/2008/layout/HalfCircleOrganizationChart"/>
    <dgm:cxn modelId="{998C12DA-709B-4691-A0EC-E0B13BE1EF7C}" type="presParOf" srcId="{6B88E5BE-AF96-4064-874C-93BA7988968A}" destId="{965C45A1-A4F1-49FE-80D7-A77BFEC288B8}" srcOrd="3" destOrd="0" presId="urn:microsoft.com/office/officeart/2008/layout/HalfCircleOrganizationChart"/>
    <dgm:cxn modelId="{A5FE5FFA-6B7D-4BF1-8E44-CF218E46523D}" type="presParOf" srcId="{95FA6EC6-2041-45D3-8B9F-5046EF10FBC8}" destId="{EEA003A1-3CD3-4EED-ACC8-070EF9F6A65A}" srcOrd="1" destOrd="0" presId="urn:microsoft.com/office/officeart/2008/layout/HalfCircleOrganizationChart"/>
    <dgm:cxn modelId="{E494C0AD-F36B-48A7-B0DF-B3A2657331D2}" type="presParOf" srcId="{EEA003A1-3CD3-4EED-ACC8-070EF9F6A65A}" destId="{AC861A67-A595-4CF6-BD16-5A50B401EC21}" srcOrd="0" destOrd="0" presId="urn:microsoft.com/office/officeart/2008/layout/HalfCircleOrganizationChart"/>
    <dgm:cxn modelId="{7C102990-75E9-42B1-B266-67132F2B828B}" type="presParOf" srcId="{EEA003A1-3CD3-4EED-ACC8-070EF9F6A65A}" destId="{318A9C3D-19D4-4654-8ACE-BFFC8A1197F1}" srcOrd="1" destOrd="0" presId="urn:microsoft.com/office/officeart/2008/layout/HalfCircleOrganizationChart"/>
    <dgm:cxn modelId="{BEAA4967-CED8-468D-863E-2566F90A09F5}" type="presParOf" srcId="{318A9C3D-19D4-4654-8ACE-BFFC8A1197F1}" destId="{E6C43037-F7E1-4734-ADC0-F33CB958C89F}" srcOrd="0" destOrd="0" presId="urn:microsoft.com/office/officeart/2008/layout/HalfCircleOrganizationChart"/>
    <dgm:cxn modelId="{51B15504-05BF-476C-B846-6A98EBF2BAE9}" type="presParOf" srcId="{E6C43037-F7E1-4734-ADC0-F33CB958C89F}" destId="{484D11AC-4409-4D82-B495-20DF18B6B150}" srcOrd="0" destOrd="0" presId="urn:microsoft.com/office/officeart/2008/layout/HalfCircleOrganizationChart"/>
    <dgm:cxn modelId="{D45C0767-3E08-48AC-960D-E06E9AE721E6}" type="presParOf" srcId="{E6C43037-F7E1-4734-ADC0-F33CB958C89F}" destId="{1628A5FF-869A-4DDF-9449-5EBB635779FE}" srcOrd="1" destOrd="0" presId="urn:microsoft.com/office/officeart/2008/layout/HalfCircleOrganizationChart"/>
    <dgm:cxn modelId="{45BE8141-EFE6-45AF-AFA3-B2967B136C70}" type="presParOf" srcId="{E6C43037-F7E1-4734-ADC0-F33CB958C89F}" destId="{273FBAE5-9F8F-4375-9769-A78443C61CF8}" srcOrd="2" destOrd="0" presId="urn:microsoft.com/office/officeart/2008/layout/HalfCircleOrganizationChart"/>
    <dgm:cxn modelId="{B225950E-A284-4A04-85A5-DE743E183EAE}" type="presParOf" srcId="{E6C43037-F7E1-4734-ADC0-F33CB958C89F}" destId="{1B0FA3BB-5A55-487E-A61B-03D65C95A629}" srcOrd="3" destOrd="0" presId="urn:microsoft.com/office/officeart/2008/layout/HalfCircleOrganizationChart"/>
    <dgm:cxn modelId="{8C96591A-9125-4E44-8F87-1DB6C1F35E03}" type="presParOf" srcId="{318A9C3D-19D4-4654-8ACE-BFFC8A1197F1}" destId="{1409EAEE-7035-4DD4-A63E-0946A6BE93E8}" srcOrd="1" destOrd="0" presId="urn:microsoft.com/office/officeart/2008/layout/HalfCircleOrganizationChart"/>
    <dgm:cxn modelId="{69FA87FF-291C-4571-89F9-EEC33443C654}" type="presParOf" srcId="{318A9C3D-19D4-4654-8ACE-BFFC8A1197F1}" destId="{6AFAF7F8-AC9D-4C52-985D-E13CCC3F42A6}" srcOrd="2" destOrd="0" presId="urn:microsoft.com/office/officeart/2008/layout/HalfCircleOrganizationChart"/>
    <dgm:cxn modelId="{FCE2D759-A9D7-4D44-BEA1-08A77CA4D216}" type="presParOf" srcId="{EEA003A1-3CD3-4EED-ACC8-070EF9F6A65A}" destId="{0491742C-2AFB-4BC5-9CB0-F6F1CDBB57E2}" srcOrd="2" destOrd="0" presId="urn:microsoft.com/office/officeart/2008/layout/HalfCircleOrganizationChart"/>
    <dgm:cxn modelId="{DDB1A321-8714-4AD7-91F8-9AAB4E5274BF}" type="presParOf" srcId="{EEA003A1-3CD3-4EED-ACC8-070EF9F6A65A}" destId="{87C962BB-488D-4C96-ADE5-4F3602BBF734}" srcOrd="3" destOrd="0" presId="urn:microsoft.com/office/officeart/2008/layout/HalfCircleOrganizationChart"/>
    <dgm:cxn modelId="{B2EC55C8-2F2C-445B-AE60-E3A84C6AB031}" type="presParOf" srcId="{87C962BB-488D-4C96-ADE5-4F3602BBF734}" destId="{5CC344A6-C780-42A5-9EAF-499EA8D435FD}" srcOrd="0" destOrd="0" presId="urn:microsoft.com/office/officeart/2008/layout/HalfCircleOrganizationChart"/>
    <dgm:cxn modelId="{18C11AE6-BCEE-4115-B610-E0F43E7B54E8}" type="presParOf" srcId="{5CC344A6-C780-42A5-9EAF-499EA8D435FD}" destId="{716A499A-C4F8-4933-93E7-3F432FA84B5C}" srcOrd="0" destOrd="0" presId="urn:microsoft.com/office/officeart/2008/layout/HalfCircleOrganizationChart"/>
    <dgm:cxn modelId="{A1D6899B-2657-4550-AA42-075B8E718E5C}" type="presParOf" srcId="{5CC344A6-C780-42A5-9EAF-499EA8D435FD}" destId="{06B0E755-DBA8-4D15-BD91-AFC9A3F2E4E0}" srcOrd="1" destOrd="0" presId="urn:microsoft.com/office/officeart/2008/layout/HalfCircleOrganizationChart"/>
    <dgm:cxn modelId="{2FD9AEA4-E8FE-4559-BDD5-E85D980B00B6}" type="presParOf" srcId="{5CC344A6-C780-42A5-9EAF-499EA8D435FD}" destId="{70EADA27-DC9F-4CAE-8B0B-FC0685C2B8C4}" srcOrd="2" destOrd="0" presId="urn:microsoft.com/office/officeart/2008/layout/HalfCircleOrganizationChart"/>
    <dgm:cxn modelId="{E7BDE72A-1013-419D-965E-3D5F4B97E267}" type="presParOf" srcId="{5CC344A6-C780-42A5-9EAF-499EA8D435FD}" destId="{B64742FD-2F61-4F40-A856-08284F2E6B8C}" srcOrd="3" destOrd="0" presId="urn:microsoft.com/office/officeart/2008/layout/HalfCircleOrganizationChart"/>
    <dgm:cxn modelId="{D676E51C-2AC2-4913-B7CB-D674B61DC6D2}" type="presParOf" srcId="{87C962BB-488D-4C96-ADE5-4F3602BBF734}" destId="{C8D4DB1F-5F75-4784-89F7-614F77863CDA}" srcOrd="1" destOrd="0" presId="urn:microsoft.com/office/officeart/2008/layout/HalfCircleOrganizationChart"/>
    <dgm:cxn modelId="{1A8ADA84-ABD0-440E-A61F-5DDFD2F776D9}" type="presParOf" srcId="{87C962BB-488D-4C96-ADE5-4F3602BBF734}" destId="{9ACEB1FC-8399-40EA-A5DB-3CCBFD0E9FE0}" srcOrd="2" destOrd="0" presId="urn:microsoft.com/office/officeart/2008/layout/HalfCircleOrganizationChart"/>
    <dgm:cxn modelId="{B7B937ED-350B-4093-9B4F-5949DA200B4D}" type="presParOf" srcId="{EEA003A1-3CD3-4EED-ACC8-070EF9F6A65A}" destId="{9687A1C6-D53B-41DD-9372-BC91092237AC}" srcOrd="4" destOrd="0" presId="urn:microsoft.com/office/officeart/2008/layout/HalfCircleOrganizationChart"/>
    <dgm:cxn modelId="{1B3D2608-8695-47F7-9117-D8E15FD65533}" type="presParOf" srcId="{EEA003A1-3CD3-4EED-ACC8-070EF9F6A65A}" destId="{771A888F-9336-4E40-B3E5-C548178CF505}" srcOrd="5" destOrd="0" presId="urn:microsoft.com/office/officeart/2008/layout/HalfCircleOrganizationChart"/>
    <dgm:cxn modelId="{3E4A4383-9D73-47A2-9FFB-725CB5174992}" type="presParOf" srcId="{771A888F-9336-4E40-B3E5-C548178CF505}" destId="{277320A2-00B6-4A40-ABA3-2C1F7A614F91}" srcOrd="0" destOrd="0" presId="urn:microsoft.com/office/officeart/2008/layout/HalfCircleOrganizationChart"/>
    <dgm:cxn modelId="{81ADE0AF-86F4-44C7-88E7-C482EA4A26E4}" type="presParOf" srcId="{277320A2-00B6-4A40-ABA3-2C1F7A614F91}" destId="{499C9E3A-0FFB-4801-9442-F5FECB023EDF}" srcOrd="0" destOrd="0" presId="urn:microsoft.com/office/officeart/2008/layout/HalfCircleOrganizationChart"/>
    <dgm:cxn modelId="{9201999F-DAAE-4E32-A62B-2757E22F1097}" type="presParOf" srcId="{277320A2-00B6-4A40-ABA3-2C1F7A614F91}" destId="{4BF18980-E18A-4633-931F-07765ED7CB43}" srcOrd="1" destOrd="0" presId="urn:microsoft.com/office/officeart/2008/layout/HalfCircleOrganizationChart"/>
    <dgm:cxn modelId="{1C2A2453-2804-47B5-A26D-69EC62483A77}" type="presParOf" srcId="{277320A2-00B6-4A40-ABA3-2C1F7A614F91}" destId="{F520CD1F-B191-443E-A1F6-063533C71046}" srcOrd="2" destOrd="0" presId="urn:microsoft.com/office/officeart/2008/layout/HalfCircleOrganizationChart"/>
    <dgm:cxn modelId="{7C376F42-FAE9-49E9-A1C4-C8B2E94843E3}" type="presParOf" srcId="{277320A2-00B6-4A40-ABA3-2C1F7A614F91}" destId="{0356DD24-6A72-4C31-92FF-C696AE8E7D1E}" srcOrd="3" destOrd="0" presId="urn:microsoft.com/office/officeart/2008/layout/HalfCircleOrganizationChart"/>
    <dgm:cxn modelId="{5B6BC0EE-2256-4169-8573-D81ACBB37CC3}" type="presParOf" srcId="{771A888F-9336-4E40-B3E5-C548178CF505}" destId="{30C606CF-4C6F-418E-B059-E515EDE6B510}" srcOrd="1" destOrd="0" presId="urn:microsoft.com/office/officeart/2008/layout/HalfCircleOrganizationChart"/>
    <dgm:cxn modelId="{A7373910-5903-4E5C-94B3-C4C1F222952E}" type="presParOf" srcId="{771A888F-9336-4E40-B3E5-C548178CF505}" destId="{8AAE999B-7DF8-4519-932A-5048E667A328}" srcOrd="2" destOrd="0" presId="urn:microsoft.com/office/officeart/2008/layout/HalfCircleOrganizationChart"/>
    <dgm:cxn modelId="{4C455DAF-7A00-406E-A8BE-D07B3FEEB8C4}" type="presParOf" srcId="{95FA6EC6-2041-45D3-8B9F-5046EF10FBC8}" destId="{3320F239-F71C-41A8-BEF4-B432D5D4AE14}" srcOrd="2" destOrd="0" presId="urn:microsoft.com/office/officeart/2008/layout/HalfCircleOrganizationChart"/>
    <dgm:cxn modelId="{0BCF954A-2C1B-4A76-81F3-08BE4ABF1C88}" type="presParOf" srcId="{F6402A5D-374E-45BB-BBBE-D031C3E67A3C}" destId="{DE63D165-5ABA-476D-9AB7-7F22B3646A82}" srcOrd="6" destOrd="0" presId="urn:microsoft.com/office/officeart/2008/layout/HalfCircleOrganizationChart"/>
    <dgm:cxn modelId="{FF92B5EC-44AF-4CCB-BA01-E6EE51A7E906}" type="presParOf" srcId="{F6402A5D-374E-45BB-BBBE-D031C3E67A3C}" destId="{2662C89A-4E31-48A1-A0E2-4924A0A72425}" srcOrd="7" destOrd="0" presId="urn:microsoft.com/office/officeart/2008/layout/HalfCircleOrganizationChart"/>
    <dgm:cxn modelId="{2CF8F4F3-59AC-4686-A743-2805AB4B0BB7}" type="presParOf" srcId="{2662C89A-4E31-48A1-A0E2-4924A0A72425}" destId="{07654A65-0F31-4C59-A12E-B7E423DAE0F5}" srcOrd="0" destOrd="0" presId="urn:microsoft.com/office/officeart/2008/layout/HalfCircleOrganizationChart"/>
    <dgm:cxn modelId="{0050D3B4-BC35-47BF-86FD-83561C7B42A8}" type="presParOf" srcId="{07654A65-0F31-4C59-A12E-B7E423DAE0F5}" destId="{17249B25-4A8F-4937-8A22-38A525D9EBE2}" srcOrd="0" destOrd="0" presId="urn:microsoft.com/office/officeart/2008/layout/HalfCircleOrganizationChart"/>
    <dgm:cxn modelId="{666FD15C-38AE-44E3-83BC-F8D0ACE4A3BF}" type="presParOf" srcId="{07654A65-0F31-4C59-A12E-B7E423DAE0F5}" destId="{CEA9BB57-03CF-4016-9B6F-5D75A4B7F4DF}" srcOrd="1" destOrd="0" presId="urn:microsoft.com/office/officeart/2008/layout/HalfCircleOrganizationChart"/>
    <dgm:cxn modelId="{24A7530F-02AA-4DFA-90BD-CAA0BA0F0024}" type="presParOf" srcId="{07654A65-0F31-4C59-A12E-B7E423DAE0F5}" destId="{3113570F-8CB0-48D0-94F1-4E6B8E6A9F2B}" srcOrd="2" destOrd="0" presId="urn:microsoft.com/office/officeart/2008/layout/HalfCircleOrganizationChart"/>
    <dgm:cxn modelId="{6022E108-4B9F-45DC-ABCE-B1CB8279575A}" type="presParOf" srcId="{07654A65-0F31-4C59-A12E-B7E423DAE0F5}" destId="{96A6B157-EA7F-4C3B-A5F2-08F5F7AD2067}" srcOrd="3" destOrd="0" presId="urn:microsoft.com/office/officeart/2008/layout/HalfCircleOrganizationChart"/>
    <dgm:cxn modelId="{70A49530-04FB-4359-AE73-A0CF20D1F5AC}" type="presParOf" srcId="{2662C89A-4E31-48A1-A0E2-4924A0A72425}" destId="{8EB7F25D-D610-4E09-AAAA-ED0B69A69F1B}" srcOrd="1" destOrd="0" presId="urn:microsoft.com/office/officeart/2008/layout/HalfCircleOrganizationChart"/>
    <dgm:cxn modelId="{05BE8BB7-5321-4FC9-904A-FB5BD4711C55}" type="presParOf" srcId="{8EB7F25D-D610-4E09-AAAA-ED0B69A69F1B}" destId="{43429E16-7788-4A9F-B38B-C6E024433590}" srcOrd="0" destOrd="0" presId="urn:microsoft.com/office/officeart/2008/layout/HalfCircleOrganizationChart"/>
    <dgm:cxn modelId="{E34034C1-B594-48EC-86DF-B25319B04721}" type="presParOf" srcId="{8EB7F25D-D610-4E09-AAAA-ED0B69A69F1B}" destId="{55373DEF-0FD6-4696-AF19-E37692DC1F9C}" srcOrd="1" destOrd="0" presId="urn:microsoft.com/office/officeart/2008/layout/HalfCircleOrganizationChart"/>
    <dgm:cxn modelId="{B8AC36CA-E450-47AF-95FD-B4395251795D}" type="presParOf" srcId="{55373DEF-0FD6-4696-AF19-E37692DC1F9C}" destId="{C4D65B72-F028-4AC3-885C-51BC0F176081}" srcOrd="0" destOrd="0" presId="urn:microsoft.com/office/officeart/2008/layout/HalfCircleOrganizationChart"/>
    <dgm:cxn modelId="{99AF8585-91B7-4F14-9389-B214F69F59BA}" type="presParOf" srcId="{C4D65B72-F028-4AC3-885C-51BC0F176081}" destId="{5D1D5925-2E56-466C-8C6F-4D35E1C2A569}" srcOrd="0" destOrd="0" presId="urn:microsoft.com/office/officeart/2008/layout/HalfCircleOrganizationChart"/>
    <dgm:cxn modelId="{522E87FC-8730-47A2-8370-8EE57B5DEEB9}" type="presParOf" srcId="{C4D65B72-F028-4AC3-885C-51BC0F176081}" destId="{D30CF529-FC63-47F1-AB11-770A2ED713F4}" srcOrd="1" destOrd="0" presId="urn:microsoft.com/office/officeart/2008/layout/HalfCircleOrganizationChart"/>
    <dgm:cxn modelId="{08E45817-B72C-4C4C-A221-69E9BAD2ECCB}" type="presParOf" srcId="{C4D65B72-F028-4AC3-885C-51BC0F176081}" destId="{C58BA64D-549A-44A7-88CC-715847A2EAF7}" srcOrd="2" destOrd="0" presId="urn:microsoft.com/office/officeart/2008/layout/HalfCircleOrganizationChart"/>
    <dgm:cxn modelId="{5115DC94-B401-469C-A85D-604834CC828F}" type="presParOf" srcId="{C4D65B72-F028-4AC3-885C-51BC0F176081}" destId="{1A413BFB-2AAA-4748-B573-20599A890B70}" srcOrd="3" destOrd="0" presId="urn:microsoft.com/office/officeart/2008/layout/HalfCircleOrganizationChart"/>
    <dgm:cxn modelId="{D780D270-1036-45C8-9FF0-C567CFCDA259}" type="presParOf" srcId="{55373DEF-0FD6-4696-AF19-E37692DC1F9C}" destId="{8827CE3F-DE60-48F0-A6F6-C1DEFB328D6C}" srcOrd="1" destOrd="0" presId="urn:microsoft.com/office/officeart/2008/layout/HalfCircleOrganizationChart"/>
    <dgm:cxn modelId="{81F624BE-44AA-4D9A-9A4C-B8FB9092A07C}" type="presParOf" srcId="{55373DEF-0FD6-4696-AF19-E37692DC1F9C}" destId="{4035D537-2D88-4CA6-9CB3-313C21CF0D02}" srcOrd="2" destOrd="0" presId="urn:microsoft.com/office/officeart/2008/layout/HalfCircleOrganizationChart"/>
    <dgm:cxn modelId="{23A30D3A-9046-4D41-8A21-653E0F1AB777}" type="presParOf" srcId="{8EB7F25D-D610-4E09-AAAA-ED0B69A69F1B}" destId="{4B2DF11B-2B1D-4D00-8765-065D5DB6F1DD}" srcOrd="2" destOrd="0" presId="urn:microsoft.com/office/officeart/2008/layout/HalfCircleOrganizationChart"/>
    <dgm:cxn modelId="{63ECF644-C14A-40AA-A931-842CF5DE163F}" type="presParOf" srcId="{8EB7F25D-D610-4E09-AAAA-ED0B69A69F1B}" destId="{358D9E0A-89A5-43D8-AD43-756C1499CE8A}" srcOrd="3" destOrd="0" presId="urn:microsoft.com/office/officeart/2008/layout/HalfCircleOrganizationChart"/>
    <dgm:cxn modelId="{BB095166-31DB-4C87-95E9-82B5A692206D}" type="presParOf" srcId="{358D9E0A-89A5-43D8-AD43-756C1499CE8A}" destId="{9574BFB4-BA52-446F-A067-7699D6F8059C}" srcOrd="0" destOrd="0" presId="urn:microsoft.com/office/officeart/2008/layout/HalfCircleOrganizationChart"/>
    <dgm:cxn modelId="{CAF47D47-F4C7-44AB-ADBA-EA49A12B1434}" type="presParOf" srcId="{9574BFB4-BA52-446F-A067-7699D6F8059C}" destId="{BC6FCF26-D312-4CEF-A2B6-8A7E8CD3CB74}" srcOrd="0" destOrd="0" presId="urn:microsoft.com/office/officeart/2008/layout/HalfCircleOrganizationChart"/>
    <dgm:cxn modelId="{97C5BA1D-BFE3-4598-9547-CC292532E03E}" type="presParOf" srcId="{9574BFB4-BA52-446F-A067-7699D6F8059C}" destId="{CA3FF1C3-6D7D-48C2-84C9-1D04BB4ECFBE}" srcOrd="1" destOrd="0" presId="urn:microsoft.com/office/officeart/2008/layout/HalfCircleOrganizationChart"/>
    <dgm:cxn modelId="{70885AF9-8552-4797-91DE-212F4097F215}" type="presParOf" srcId="{9574BFB4-BA52-446F-A067-7699D6F8059C}" destId="{1CC66846-EB1B-4BEC-9270-FCCB53E939C6}" srcOrd="2" destOrd="0" presId="urn:microsoft.com/office/officeart/2008/layout/HalfCircleOrganizationChart"/>
    <dgm:cxn modelId="{A61693F0-FE18-4DFD-8202-87C2DD99EBA9}" type="presParOf" srcId="{9574BFB4-BA52-446F-A067-7699D6F8059C}" destId="{2C1C93A2-6877-4C8B-B189-FEEE393B3C8C}" srcOrd="3" destOrd="0" presId="urn:microsoft.com/office/officeart/2008/layout/HalfCircleOrganizationChart"/>
    <dgm:cxn modelId="{289F68FB-E719-4C5D-81E2-83110DE4AE5F}" type="presParOf" srcId="{358D9E0A-89A5-43D8-AD43-756C1499CE8A}" destId="{088349C1-9D4B-4C4D-A2F7-91DECFAF9908}" srcOrd="1" destOrd="0" presId="urn:microsoft.com/office/officeart/2008/layout/HalfCircleOrganizationChart"/>
    <dgm:cxn modelId="{6B2EB5B3-99DB-4F6D-9E65-1569F338CDBB}" type="presParOf" srcId="{358D9E0A-89A5-43D8-AD43-756C1499CE8A}" destId="{7608B92A-C1DF-4F6B-A8AD-32B6A4E5AD51}" srcOrd="2" destOrd="0" presId="urn:microsoft.com/office/officeart/2008/layout/HalfCircleOrganizationChart"/>
    <dgm:cxn modelId="{4280481D-FA40-46BE-ABBE-B0480B99D6E2}" type="presParOf" srcId="{8EB7F25D-D610-4E09-AAAA-ED0B69A69F1B}" destId="{D6D24C84-8A19-4135-A0F0-CD8E2E1CD515}" srcOrd="4" destOrd="0" presId="urn:microsoft.com/office/officeart/2008/layout/HalfCircleOrganizationChart"/>
    <dgm:cxn modelId="{5AE1A0C4-C19D-41CE-97AD-95603B85ED10}" type="presParOf" srcId="{8EB7F25D-D610-4E09-AAAA-ED0B69A69F1B}" destId="{DD15DB16-D743-4B95-AE89-ABAEE4E3E551}" srcOrd="5" destOrd="0" presId="urn:microsoft.com/office/officeart/2008/layout/HalfCircleOrganizationChart"/>
    <dgm:cxn modelId="{7E828D3D-0EA6-430F-9211-A842C19EE117}" type="presParOf" srcId="{DD15DB16-D743-4B95-AE89-ABAEE4E3E551}" destId="{2A3B3E3C-7A2E-459A-82C7-72EF2198B96B}" srcOrd="0" destOrd="0" presId="urn:microsoft.com/office/officeart/2008/layout/HalfCircleOrganizationChart"/>
    <dgm:cxn modelId="{BDFB7D18-45D8-4FC1-87F1-2B7B30EE5E64}" type="presParOf" srcId="{2A3B3E3C-7A2E-459A-82C7-72EF2198B96B}" destId="{520A523C-58AC-44BD-A5D8-BD26320DC21D}" srcOrd="0" destOrd="0" presId="urn:microsoft.com/office/officeart/2008/layout/HalfCircleOrganizationChart"/>
    <dgm:cxn modelId="{003BAD75-1379-4EDC-99EF-91358BD17B02}" type="presParOf" srcId="{2A3B3E3C-7A2E-459A-82C7-72EF2198B96B}" destId="{6A07FBD5-BDBB-4005-9DB7-E1FF4D4B10FE}" srcOrd="1" destOrd="0" presId="urn:microsoft.com/office/officeart/2008/layout/HalfCircleOrganizationChart"/>
    <dgm:cxn modelId="{1F173CCB-2012-4117-B3E2-B0810B3574F9}" type="presParOf" srcId="{2A3B3E3C-7A2E-459A-82C7-72EF2198B96B}" destId="{3D23A555-76CC-42D7-84F1-FA8A0D8A6A81}" srcOrd="2" destOrd="0" presId="urn:microsoft.com/office/officeart/2008/layout/HalfCircleOrganizationChart"/>
    <dgm:cxn modelId="{911D8AC2-5DE7-40B4-B9E0-D19662E2062D}" type="presParOf" srcId="{2A3B3E3C-7A2E-459A-82C7-72EF2198B96B}" destId="{05DAC810-606A-4958-9B4A-84E81CF93481}" srcOrd="3" destOrd="0" presId="urn:microsoft.com/office/officeart/2008/layout/HalfCircleOrganizationChart"/>
    <dgm:cxn modelId="{8A2CB43E-860B-47B5-8366-906556173433}" type="presParOf" srcId="{DD15DB16-D743-4B95-AE89-ABAEE4E3E551}" destId="{EAF805A3-A2D9-40C5-9F7F-2EA62ACAA38C}" srcOrd="1" destOrd="0" presId="urn:microsoft.com/office/officeart/2008/layout/HalfCircleOrganizationChart"/>
    <dgm:cxn modelId="{55BA7466-345D-4706-84EA-0EBD80D2FE25}" type="presParOf" srcId="{DD15DB16-D743-4B95-AE89-ABAEE4E3E551}" destId="{182F7045-F1C9-489A-AC4F-48BF02A80A7E}" srcOrd="2" destOrd="0" presId="urn:microsoft.com/office/officeart/2008/layout/HalfCircleOrganizationChart"/>
    <dgm:cxn modelId="{D39A02EA-2940-4CDF-AE82-902C5E14A4C5}" type="presParOf" srcId="{8EB7F25D-D610-4E09-AAAA-ED0B69A69F1B}" destId="{CD7785E4-799B-4CDF-8490-E51727D3392D}" srcOrd="6" destOrd="0" presId="urn:microsoft.com/office/officeart/2008/layout/HalfCircleOrganizationChart"/>
    <dgm:cxn modelId="{1A0F3375-FC05-478F-BD76-E18CE8B9D30B}" type="presParOf" srcId="{8EB7F25D-D610-4E09-AAAA-ED0B69A69F1B}" destId="{60119D9E-63FB-47F7-8CA7-6B63F3313D02}" srcOrd="7" destOrd="0" presId="urn:microsoft.com/office/officeart/2008/layout/HalfCircleOrganizationChart"/>
    <dgm:cxn modelId="{5649D63B-D0CB-4195-B3BF-F13CA76B61A3}" type="presParOf" srcId="{60119D9E-63FB-47F7-8CA7-6B63F3313D02}" destId="{650DA68F-5CD8-4F15-A718-2E89A4655CDF}" srcOrd="0" destOrd="0" presId="urn:microsoft.com/office/officeart/2008/layout/HalfCircleOrganizationChart"/>
    <dgm:cxn modelId="{3341F53E-8B7F-4579-B444-43F0C5F9602B}" type="presParOf" srcId="{650DA68F-5CD8-4F15-A718-2E89A4655CDF}" destId="{76ED3DB8-4E6D-47F0-A404-BE4C18286BB7}" srcOrd="0" destOrd="0" presId="urn:microsoft.com/office/officeart/2008/layout/HalfCircleOrganizationChart"/>
    <dgm:cxn modelId="{BD7C415C-5B5B-4F7F-96AF-9DE015E88C65}" type="presParOf" srcId="{650DA68F-5CD8-4F15-A718-2E89A4655CDF}" destId="{07661185-40DB-4748-BFE3-B729E8853D17}" srcOrd="1" destOrd="0" presId="urn:microsoft.com/office/officeart/2008/layout/HalfCircleOrganizationChart"/>
    <dgm:cxn modelId="{D4D3B06F-FF0E-4857-A591-FE5D08D750E7}" type="presParOf" srcId="{650DA68F-5CD8-4F15-A718-2E89A4655CDF}" destId="{BA0234A3-A477-42D7-823C-1F25393CEB7A}" srcOrd="2" destOrd="0" presId="urn:microsoft.com/office/officeart/2008/layout/HalfCircleOrganizationChart"/>
    <dgm:cxn modelId="{444CB372-EE08-4A76-8868-C9BF7140BDEE}" type="presParOf" srcId="{650DA68F-5CD8-4F15-A718-2E89A4655CDF}" destId="{64D96AEE-1F71-41DD-A9B9-FA192D7A9507}" srcOrd="3" destOrd="0" presId="urn:microsoft.com/office/officeart/2008/layout/HalfCircleOrganizationChart"/>
    <dgm:cxn modelId="{F1AFD626-DFD2-44B8-AA06-F414BD6EFCAB}" type="presParOf" srcId="{60119D9E-63FB-47F7-8CA7-6B63F3313D02}" destId="{B153938C-2ECF-4626-BD58-3BDDF20DB7CD}" srcOrd="1" destOrd="0" presId="urn:microsoft.com/office/officeart/2008/layout/HalfCircleOrganizationChart"/>
    <dgm:cxn modelId="{9D1B5FA9-EC16-4226-BFC0-A6F35FF41D15}" type="presParOf" srcId="{60119D9E-63FB-47F7-8CA7-6B63F3313D02}" destId="{11012B0F-7D2B-4A52-88A3-E0DDBA16AF06}" srcOrd="2" destOrd="0" presId="urn:microsoft.com/office/officeart/2008/layout/HalfCircleOrganizationChart"/>
    <dgm:cxn modelId="{5B3530E9-B193-4EAF-8501-E02702448B1A}" type="presParOf" srcId="{2662C89A-4E31-48A1-A0E2-4924A0A72425}" destId="{C4BBBA07-7512-4B28-A874-8CF9E0397677}" srcOrd="2" destOrd="0" presId="urn:microsoft.com/office/officeart/2008/layout/HalfCircleOrganizationChart"/>
    <dgm:cxn modelId="{BAC42E87-A0B5-4115-9D81-FC5105808790}" type="presParOf" srcId="{F6402A5D-374E-45BB-BBBE-D031C3E67A3C}" destId="{410C8594-2654-468F-90CD-05DC2DF8D9AB}" srcOrd="8" destOrd="0" presId="urn:microsoft.com/office/officeart/2008/layout/HalfCircleOrganizationChart"/>
    <dgm:cxn modelId="{4A50461C-82F8-45DC-892C-20B0F96CD6CE}" type="presParOf" srcId="{F6402A5D-374E-45BB-BBBE-D031C3E67A3C}" destId="{44EC5A62-FBA4-40C2-81E1-6DCA1259528A}" srcOrd="9" destOrd="0" presId="urn:microsoft.com/office/officeart/2008/layout/HalfCircleOrganizationChart"/>
    <dgm:cxn modelId="{181AADBD-8398-4A2A-8EF0-7394F7FBD1AB}" type="presParOf" srcId="{44EC5A62-FBA4-40C2-81E1-6DCA1259528A}" destId="{17BE0F0A-4836-4B8F-AF50-77E5BEC8672C}" srcOrd="0" destOrd="0" presId="urn:microsoft.com/office/officeart/2008/layout/HalfCircleOrganizationChart"/>
    <dgm:cxn modelId="{6FFB05DD-98C2-4802-B84E-D32948A1766E}" type="presParOf" srcId="{17BE0F0A-4836-4B8F-AF50-77E5BEC8672C}" destId="{7EB408AB-52F0-4773-99F2-248264D7E5DA}" srcOrd="0" destOrd="0" presId="urn:microsoft.com/office/officeart/2008/layout/HalfCircleOrganizationChart"/>
    <dgm:cxn modelId="{5D6A8E59-D5C6-4ED7-852E-AE6529FD61E5}" type="presParOf" srcId="{17BE0F0A-4836-4B8F-AF50-77E5BEC8672C}" destId="{B31171D6-9946-402E-97E5-AA87908E985E}" srcOrd="1" destOrd="0" presId="urn:microsoft.com/office/officeart/2008/layout/HalfCircleOrganizationChart"/>
    <dgm:cxn modelId="{C9824AD2-E583-42BC-95C7-52F9741AFF6D}" type="presParOf" srcId="{17BE0F0A-4836-4B8F-AF50-77E5BEC8672C}" destId="{75493CFC-2DEA-48C8-8C91-F13E8AE84C6C}" srcOrd="2" destOrd="0" presId="urn:microsoft.com/office/officeart/2008/layout/HalfCircleOrganizationChart"/>
    <dgm:cxn modelId="{4B1C1FFA-F60B-48FE-9597-88AA283F7EF6}" type="presParOf" srcId="{17BE0F0A-4836-4B8F-AF50-77E5BEC8672C}" destId="{331B4697-C5CF-4FE9-A2DD-527A77029E2D}" srcOrd="3" destOrd="0" presId="urn:microsoft.com/office/officeart/2008/layout/HalfCircleOrganizationChart"/>
    <dgm:cxn modelId="{E6AE6712-9A5E-4010-BC23-08F5A431EB20}" type="presParOf" srcId="{44EC5A62-FBA4-40C2-81E1-6DCA1259528A}" destId="{B47EA3A2-426D-4417-AFE1-CE0144D4F933}" srcOrd="1" destOrd="0" presId="urn:microsoft.com/office/officeart/2008/layout/HalfCircleOrganizationChart"/>
    <dgm:cxn modelId="{3E536B4D-A4AB-4E58-9AE8-4D43E30FC56A}" type="presParOf" srcId="{44EC5A62-FBA4-40C2-81E1-6DCA1259528A}" destId="{F29ED4D8-A578-4D1E-8222-B3C509CBB054}" srcOrd="2" destOrd="0" presId="urn:microsoft.com/office/officeart/2008/layout/HalfCircleOrganizationChart"/>
    <dgm:cxn modelId="{B9D52358-AB36-4F88-AED1-5F75DBCC1738}" type="presParOf" srcId="{9EFF559C-BB14-475D-B911-F51D11699D9F}" destId="{94A4E21B-6F03-4825-B60F-F5B20844409C}" srcOrd="2" destOrd="0" presId="urn:microsoft.com/office/officeart/2008/layout/HalfCircleOrganizationChart"/>
    <dgm:cxn modelId="{09D4E716-A7DD-464D-AF60-D52521AA05E4}" type="presParOf" srcId="{94A4E21B-6F03-4825-B60F-F5B20844409C}" destId="{D62A9CAB-8A0A-4ED4-92CD-45E4F3446195}" srcOrd="0" destOrd="0" presId="urn:microsoft.com/office/officeart/2008/layout/HalfCircleOrganizationChart"/>
    <dgm:cxn modelId="{135785B8-73E2-4197-83EE-46C6C2AB52D8}" type="presParOf" srcId="{94A4E21B-6F03-4825-B60F-F5B20844409C}" destId="{C1D0F288-E133-4925-8347-2AC1419CA39C}" srcOrd="1" destOrd="0" presId="urn:microsoft.com/office/officeart/2008/layout/HalfCircleOrganizationChart"/>
    <dgm:cxn modelId="{ED90C18E-D9FE-4EB6-9821-EE7CD678021E}" type="presParOf" srcId="{C1D0F288-E133-4925-8347-2AC1419CA39C}" destId="{7338387E-E12B-41FC-93BE-3F12AB65A19F}" srcOrd="0" destOrd="0" presId="urn:microsoft.com/office/officeart/2008/layout/HalfCircleOrganizationChart"/>
    <dgm:cxn modelId="{FF5E42FB-52C9-48C6-96D5-BB213A78653B}" type="presParOf" srcId="{7338387E-E12B-41FC-93BE-3F12AB65A19F}" destId="{0488124E-2596-4778-9D92-AB267F2B2EC4}" srcOrd="0" destOrd="0" presId="urn:microsoft.com/office/officeart/2008/layout/HalfCircleOrganizationChart"/>
    <dgm:cxn modelId="{6C967520-7148-44E1-A783-93F9FDF94E29}" type="presParOf" srcId="{7338387E-E12B-41FC-93BE-3F12AB65A19F}" destId="{280C22DD-55F6-4663-8563-80C6467273B7}" srcOrd="1" destOrd="0" presId="urn:microsoft.com/office/officeart/2008/layout/HalfCircleOrganizationChart"/>
    <dgm:cxn modelId="{EC83FA33-5EBA-40E3-B1DD-28D44F71D68D}" type="presParOf" srcId="{7338387E-E12B-41FC-93BE-3F12AB65A19F}" destId="{DD04E229-79D8-43F1-AF08-8D50A44C6EAF}" srcOrd="2" destOrd="0" presId="urn:microsoft.com/office/officeart/2008/layout/HalfCircleOrganizationChart"/>
    <dgm:cxn modelId="{4CE2B2EB-E98A-453A-9734-52294D3632DA}" type="presParOf" srcId="{7338387E-E12B-41FC-93BE-3F12AB65A19F}" destId="{97A610C5-E026-4494-8276-3915446D4A6E}" srcOrd="3" destOrd="0" presId="urn:microsoft.com/office/officeart/2008/layout/HalfCircleOrganizationChart"/>
    <dgm:cxn modelId="{FDD97FAB-743B-481F-97C7-55F07F7EE69D}" type="presParOf" srcId="{C1D0F288-E133-4925-8347-2AC1419CA39C}" destId="{7B6BF3B6-20B5-4BEE-85B9-58E5A1A6C27D}" srcOrd="1" destOrd="0" presId="urn:microsoft.com/office/officeart/2008/layout/HalfCircleOrganizationChart"/>
    <dgm:cxn modelId="{A4EC857B-BEFE-44FB-B53E-81D037C0B44B}" type="presParOf" srcId="{C1D0F288-E133-4925-8347-2AC1419CA39C}" destId="{D4CD559C-80BF-4B53-B156-4290E6BD951C}" srcOrd="2" destOrd="0" presId="urn:microsoft.com/office/officeart/2008/layout/HalfCircleOrganizationChart"/>
    <dgm:cxn modelId="{2342CDFD-FC54-416D-A0FA-66D6143C848A}" type="presParOf" srcId="{94A4E21B-6F03-4825-B60F-F5B20844409C}" destId="{500E8B9B-9735-4904-AF5A-1EEB8C005F67}" srcOrd="2" destOrd="0" presId="urn:microsoft.com/office/officeart/2008/layout/HalfCircleOrganizationChart"/>
    <dgm:cxn modelId="{F6B656EC-9796-401C-806C-C62393CF3419}" type="presParOf" srcId="{94A4E21B-6F03-4825-B60F-F5B20844409C}" destId="{86A707CB-AB54-429D-8D7D-7F8730A7AC04}" srcOrd="3" destOrd="0" presId="urn:microsoft.com/office/officeart/2008/layout/HalfCircleOrganizationChart"/>
    <dgm:cxn modelId="{847826C6-A2C1-4C16-9906-BF4BAEFB5A07}" type="presParOf" srcId="{86A707CB-AB54-429D-8D7D-7F8730A7AC04}" destId="{3B70E29C-B5A0-46D7-AB29-6DB56FBC2166}" srcOrd="0" destOrd="0" presId="urn:microsoft.com/office/officeart/2008/layout/HalfCircleOrganizationChart"/>
    <dgm:cxn modelId="{50429590-2B5E-41C2-B387-4E0595930012}" type="presParOf" srcId="{3B70E29C-B5A0-46D7-AB29-6DB56FBC2166}" destId="{1570E4E6-8EDE-4B5A-84B7-ACD6624C7603}" srcOrd="0" destOrd="0" presId="urn:microsoft.com/office/officeart/2008/layout/HalfCircleOrganizationChart"/>
    <dgm:cxn modelId="{18B0B432-4011-4320-B629-DDE56C272D9F}" type="presParOf" srcId="{3B70E29C-B5A0-46D7-AB29-6DB56FBC2166}" destId="{9686EE08-F255-41CA-9F85-1B158C527D56}" srcOrd="1" destOrd="0" presId="urn:microsoft.com/office/officeart/2008/layout/HalfCircleOrganizationChart"/>
    <dgm:cxn modelId="{2E0E13D7-8A12-43E9-A144-38B3B0356917}" type="presParOf" srcId="{3B70E29C-B5A0-46D7-AB29-6DB56FBC2166}" destId="{02468B8E-0CAD-4B56-A1E9-FB2DD396CEAA}" srcOrd="2" destOrd="0" presId="urn:microsoft.com/office/officeart/2008/layout/HalfCircleOrganizationChart"/>
    <dgm:cxn modelId="{14B560F1-A9AB-41A4-A7E4-3A0C84DCF5F7}" type="presParOf" srcId="{3B70E29C-B5A0-46D7-AB29-6DB56FBC2166}" destId="{36877301-BA10-40EE-B3AC-8FD5F40CD518}" srcOrd="3" destOrd="0" presId="urn:microsoft.com/office/officeart/2008/layout/HalfCircleOrganizationChart"/>
    <dgm:cxn modelId="{27920926-8D60-4FA9-8E96-18513B635664}" type="presParOf" srcId="{86A707CB-AB54-429D-8D7D-7F8730A7AC04}" destId="{63F9DBF2-A9AD-4447-BD0D-89DCC7EC7839}" srcOrd="1" destOrd="0" presId="urn:microsoft.com/office/officeart/2008/layout/HalfCircleOrganizationChart"/>
    <dgm:cxn modelId="{A95E0057-97ED-4ACA-934A-D2DAF52522FE}" type="presParOf" srcId="{86A707CB-AB54-429D-8D7D-7F8730A7AC04}" destId="{C169ED78-D937-42B0-964A-6A1ED88203BC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8B4D07-CD6E-4ABA-BF98-B2AC7E3B6AFD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lv-LV"/>
        </a:p>
      </dgm:t>
    </dgm:pt>
    <dgm:pt modelId="{13698B38-595D-41C2-8B5B-72762CA37C95}">
      <dgm:prSet phldrT="[Text]" custT="1"/>
      <dgm:spPr/>
      <dgm:t>
        <a:bodyPr/>
        <a:lstStyle/>
        <a:p>
          <a:r>
            <a:rPr lang="lv-LV" sz="11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SEG emisijas: </a:t>
          </a:r>
          <a:r>
            <a:rPr lang="lv-LV" sz="1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-6% (pret 2005)</a:t>
          </a:r>
        </a:p>
      </dgm:t>
    </dgm:pt>
    <dgm:pt modelId="{008202D0-F978-4197-98A8-7816AA573287}" type="parTrans" cxnId="{948625F4-4A02-49F1-9083-89BB893E4626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FC1A366-D3F8-4546-82E7-D9AFE6B3E355}" type="sibTrans" cxnId="{948625F4-4A02-49F1-9083-89BB893E4626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B887891-F965-42F1-9612-BFF6FCF832FF}">
      <dgm:prSet phldrT="[Text]" custT="1"/>
      <dgm:spPr/>
      <dgm:t>
        <a:bodyPr/>
        <a:lstStyle/>
        <a:p>
          <a:r>
            <a:rPr lang="lv-LV" sz="11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</a:t>
          </a:r>
          <a:r>
            <a:rPr lang="lv-LV" sz="1100" b="0" baseline="-25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2</a:t>
          </a:r>
          <a:r>
            <a:rPr lang="lv-LV" sz="11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piesaiste: </a:t>
          </a:r>
          <a:r>
            <a:rPr lang="lv-LV" sz="1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&lt; 3,1 milj. vienību</a:t>
          </a:r>
        </a:p>
      </dgm:t>
    </dgm:pt>
    <dgm:pt modelId="{8482CB49-A687-4824-8AD0-E59748FF9752}" type="parTrans" cxnId="{E9846315-6AB5-45A4-958B-6D01AD41980F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C482A1E-5BF9-4845-8FE2-E5C8D28C3D00}" type="sibTrans" cxnId="{E9846315-6AB5-45A4-958B-6D01AD41980F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17A46C5-FB76-4193-9267-54F7BBC5B811}">
      <dgm:prSet phldrT="[Text]" custT="1"/>
      <dgm:spPr/>
      <dgm:t>
        <a:bodyPr/>
        <a:lstStyle/>
        <a:p>
          <a:r>
            <a:rPr lang="lv-LV" sz="13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AER īpatsvars</a:t>
          </a:r>
        </a:p>
      </dgm:t>
    </dgm:pt>
    <dgm:pt modelId="{0D0885FF-35A7-4494-A260-1C853D056B71}" type="parTrans" cxnId="{E72005D7-9109-4885-B8E5-FA6160220665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1606762-E31B-4C6F-977A-CA0B4456DFFE}" type="sibTrans" cxnId="{E72005D7-9109-4885-B8E5-FA6160220665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DD311C9-67E2-40E3-A807-329557C3015D}">
      <dgm:prSet phldrT="[Text]" custT="1"/>
      <dgm:spPr/>
      <dgm:t>
        <a:bodyPr/>
        <a:lstStyle/>
        <a:p>
          <a:r>
            <a:rPr lang="lv-LV" sz="11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Indikatīvie patēriņa mērķi</a:t>
          </a:r>
        </a:p>
      </dgm:t>
    </dgm:pt>
    <dgm:pt modelId="{B4BC7DE2-95E0-484D-AE21-8B59D3C13A32}" type="parTrans" cxnId="{C0D3445E-BF5D-4E95-9741-90F9615E94DC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74CCC4EB-218A-4BDC-8AC9-8FBF78829361}" type="sibTrans" cxnId="{C0D3445E-BF5D-4E95-9741-90F9615E94DC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8FFFFCF7-F9DA-4310-AEFD-E29BCC3ECB50}">
      <dgm:prSet phldrT="[Text]" custT="1"/>
      <dgm:spPr/>
      <dgm:t>
        <a:bodyPr/>
        <a:lstStyle/>
        <a:p>
          <a:r>
            <a:rPr lang="lv-LV" sz="13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Energoefektivitāte</a:t>
          </a:r>
        </a:p>
      </dgm:t>
    </dgm:pt>
    <dgm:pt modelId="{D2B25041-AEA2-4217-9F25-2AC12451FA61}" type="parTrans" cxnId="{AAB28ED8-6A0B-4842-852E-DCB5B7A23B8E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3D8496C-9DF7-4B38-97A4-B7AD4549F5E5}" type="sibTrans" cxnId="{AAB28ED8-6A0B-4842-852E-DCB5B7A23B8E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C3B2571-4286-498C-910A-2BDB38DC9406}">
      <dgm:prSet phldrT="[Text]" custT="1"/>
      <dgm:spPr/>
      <dgm:t>
        <a:bodyPr/>
        <a:lstStyle/>
        <a:p>
          <a:r>
            <a:rPr lang="lv-LV" sz="1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?% kopējā patēriņā</a:t>
          </a:r>
        </a:p>
      </dgm:t>
    </dgm:pt>
    <dgm:pt modelId="{856CA7A9-8744-4174-80D6-0268DED9FBA1}" type="parTrans" cxnId="{3FF2A54E-6698-417B-9309-B81DAA9455ED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8728119-1665-4EFE-B55C-570091AC8AD6}" type="sibTrans" cxnId="{3FF2A54E-6698-417B-9309-B81DAA9455ED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5332BBD-8406-4F1F-9929-AB056E24A554}">
      <dgm:prSet phldrT="[Text]" custT="1"/>
      <dgm:spPr/>
      <dgm:t>
        <a:bodyPr/>
        <a:lstStyle/>
        <a:p>
          <a:r>
            <a:rPr lang="lv-LV" sz="1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14% īpatsvars transportā</a:t>
          </a:r>
        </a:p>
      </dgm:t>
    </dgm:pt>
    <dgm:pt modelId="{89318FB7-3B08-46B0-B850-5007FD7FA46D}" type="parTrans" cxnId="{B5FC99D0-510B-44FA-82BA-B22BA050B32B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00CC89D-FA49-4A81-9F33-2987B0F2AD20}" type="sibTrans" cxnId="{B5FC99D0-510B-44FA-82BA-B22BA050B32B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FFA53EF-9B34-41B5-91D1-4E37FD1DF4EC}">
      <dgm:prSet phldrT="[Text]" custT="1"/>
      <dgm:spPr/>
      <dgm:t>
        <a:bodyPr/>
        <a:lstStyle/>
        <a:p>
          <a:r>
            <a:rPr lang="lv-LV" sz="13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Klimata dimensija</a:t>
          </a:r>
        </a:p>
      </dgm:t>
    </dgm:pt>
    <dgm:pt modelId="{A21AAC31-EDDE-465C-9C97-044664559BBF}" type="parTrans" cxnId="{17B3C107-1E96-4EA5-9589-64FF655BB769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8B6A0A9C-0902-44F9-9FF6-3F277A87A5E1}" type="sibTrans" cxnId="{17B3C107-1E96-4EA5-9589-64FF655BB769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49CE92BF-5BD9-4CC6-A783-22066D753758}">
      <dgm:prSet phldrT="[Text]" custT="1"/>
      <dgm:spPr/>
      <dgm:t>
        <a:bodyPr/>
        <a:lstStyle/>
        <a:p>
          <a:r>
            <a:rPr lang="lv-LV" sz="1300" b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Starpsavienojumu mērķis</a:t>
          </a:r>
          <a:endParaRPr lang="lv-LV" sz="1300" b="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849F064-F405-422C-ACD3-555F06ED365B}" type="sibTrans" cxnId="{0886E41B-C0D3-4D0B-B734-92CF93C56FDA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DD7CE37-7078-4024-958E-8A6A7D918A0B}" type="parTrans" cxnId="{0886E41B-C0D3-4D0B-B734-92CF93C56FDA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320A9888-E293-4B37-BDC3-78DB44DE20F0}">
      <dgm:prSet phldrT="[Text]" custT="1"/>
      <dgm:spPr/>
      <dgm:t>
        <a:bodyPr/>
        <a:lstStyle/>
        <a:p>
          <a:r>
            <a:rPr lang="lv-LV" sz="1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Vismaz 15%</a:t>
          </a:r>
        </a:p>
      </dgm:t>
    </dgm:pt>
    <dgm:pt modelId="{6E886D77-3647-4667-8E0C-F7197F609F5B}" type="parTrans" cxnId="{45C7F445-6C5C-419F-8D7A-0BD2DBF2AD11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4044E3CE-F103-46D9-B72B-2481571F21BE}" type="sibTrans" cxnId="{45C7F445-6C5C-419F-8D7A-0BD2DBF2AD11}">
      <dgm:prSet/>
      <dgm:spPr/>
      <dgm:t>
        <a:bodyPr/>
        <a:lstStyle/>
        <a:p>
          <a:endParaRPr lang="lv-LV" b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446826EC-90A1-4571-870B-9F668BB4AE9B}">
      <dgm:prSet phldrT="[Text]" custT="1"/>
      <dgm:spPr/>
      <dgm:t>
        <a:bodyPr/>
        <a:lstStyle/>
        <a:p>
          <a:r>
            <a:rPr lang="lv-LV" sz="11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&gt;+0,55% ikgadēji siltumapgādē &amp; </a:t>
          </a:r>
          <a:r>
            <a:rPr lang="lv-LV" sz="1100" b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aukstumpagādē</a:t>
          </a:r>
          <a:endParaRPr lang="lv-LV" sz="1100" b="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566556E-81E9-415A-A32A-6A48139DA178}" type="parTrans" cxnId="{39ABC6C7-9EC5-4163-B915-333BF07E8472}">
      <dgm:prSet/>
      <dgm:spPr/>
      <dgm:t>
        <a:bodyPr/>
        <a:lstStyle/>
        <a:p>
          <a:endParaRPr lang="en-US" b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0C23F97F-393D-4AF7-87D9-E66747CCF50F}" type="sibTrans" cxnId="{39ABC6C7-9EC5-4163-B915-333BF07E8472}">
      <dgm:prSet/>
      <dgm:spPr/>
      <dgm:t>
        <a:bodyPr/>
        <a:lstStyle/>
        <a:p>
          <a:endParaRPr lang="en-US" b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D4C7AA1D-46E5-42E8-B965-066C3D1C30AB}">
      <dgm:prSet phldrT="[Text]" custT="1"/>
      <dgm:spPr/>
      <dgm:t>
        <a:bodyPr/>
        <a:lstStyle/>
        <a:p>
          <a:r>
            <a:rPr lang="lv-LV" sz="1100" b="0" i="0" dirty="0">
              <a:latin typeface="Verdana" panose="020B0604030504040204" pitchFamily="34" charset="0"/>
              <a:ea typeface="Verdana" panose="020B0604030504040204" pitchFamily="34" charset="0"/>
            </a:rPr>
            <a:t>primārās enerģijas patēriņš: 178,3 PJ </a:t>
          </a:r>
          <a:endParaRPr lang="lv-LV" sz="1100" b="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FDBDE2C2-49A3-43A8-AFD3-F183ADBEC2BE}" type="parTrans" cxnId="{3A0A91BC-9A1B-46B9-AE98-F411C41FD1A6}">
      <dgm:prSet/>
      <dgm:spPr/>
      <dgm:t>
        <a:bodyPr/>
        <a:lstStyle/>
        <a:p>
          <a:endParaRPr lang="en-US" b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EC2CA8A-8EB6-4803-9CDA-6511A7EF3833}" type="sibTrans" cxnId="{3A0A91BC-9A1B-46B9-AE98-F411C41FD1A6}">
      <dgm:prSet/>
      <dgm:spPr/>
      <dgm:t>
        <a:bodyPr/>
        <a:lstStyle/>
        <a:p>
          <a:endParaRPr lang="en-US" b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23EB8C8E-A781-4EF0-ADC2-034CB3A75BCF}">
      <dgm:prSet phldrT="[Text]" custT="1"/>
      <dgm:spPr/>
      <dgm:t>
        <a:bodyPr/>
        <a:lstStyle/>
        <a:p>
          <a:r>
            <a:rPr lang="lv-LV" sz="1100" b="0" i="0" dirty="0">
              <a:latin typeface="Verdana" panose="020B0604030504040204" pitchFamily="34" charset="0"/>
              <a:ea typeface="Verdana" panose="020B0604030504040204" pitchFamily="34" charset="0"/>
            </a:rPr>
            <a:t>Enerģijas </a:t>
          </a:r>
          <a:r>
            <a:rPr lang="lv-LV" sz="1100" b="0" i="0" dirty="0" err="1">
              <a:latin typeface="Verdana" panose="020B0604030504040204" pitchFamily="34" charset="0"/>
              <a:ea typeface="Verdana" panose="020B0604030504040204" pitchFamily="34" charset="0"/>
            </a:rPr>
            <a:t>galapatēriņš</a:t>
          </a:r>
          <a:r>
            <a:rPr lang="lv-LV" sz="1100" b="0" i="0" dirty="0">
              <a:latin typeface="Verdana" panose="020B0604030504040204" pitchFamily="34" charset="0"/>
              <a:ea typeface="Verdana" panose="020B0604030504040204" pitchFamily="34" charset="0"/>
            </a:rPr>
            <a:t>: 147,6</a:t>
          </a:r>
          <a:r>
            <a:rPr lang="lv-LV" sz="1100" b="0" i="0">
              <a:latin typeface="Verdana" panose="020B0604030504040204" pitchFamily="34" charset="0"/>
              <a:ea typeface="Verdana" panose="020B0604030504040204" pitchFamily="34" charset="0"/>
            </a:rPr>
            <a:t> PJ</a:t>
          </a:r>
          <a:endParaRPr lang="lv-LV" sz="1100" b="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C0A160B-DC72-491D-BE28-5660BC1E0B3E}" type="parTrans" cxnId="{1DE74605-F97F-4BF2-81F3-DF83472EA046}">
      <dgm:prSet/>
      <dgm:spPr/>
      <dgm:t>
        <a:bodyPr/>
        <a:lstStyle/>
        <a:p>
          <a:endParaRPr lang="en-US" b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1C9FC5E-8AAE-4053-BE51-80A180CE8026}" type="sibTrans" cxnId="{1DE74605-F97F-4BF2-81F3-DF83472EA046}">
      <dgm:prSet/>
      <dgm:spPr/>
      <dgm:t>
        <a:bodyPr/>
        <a:lstStyle/>
        <a:p>
          <a:endParaRPr lang="en-US" b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CA662B0-3B77-433E-A0C3-DEF3524698DB}">
      <dgm:prSet phldrT="[Text]" custT="1"/>
      <dgm:spPr/>
      <dgm:t>
        <a:bodyPr/>
        <a:lstStyle/>
        <a:p>
          <a:r>
            <a:rPr lang="lv-LV" sz="11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Enerģijas ietaupījumi</a:t>
          </a:r>
        </a:p>
      </dgm:t>
    </dgm:pt>
    <dgm:pt modelId="{BC7691D6-BAFA-43A9-8908-CD4C621B9623}" type="sibTrans" cxnId="{39FC94A9-7BC8-4490-AB06-7FF5DFFDEF13}">
      <dgm:prSet/>
      <dgm:spPr/>
      <dgm:t>
        <a:bodyPr/>
        <a:lstStyle/>
        <a:p>
          <a:endParaRPr lang="en-US" b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3CC6335C-39B5-435D-B53A-2FDAD9F498DE}" type="parTrans" cxnId="{39FC94A9-7BC8-4490-AB06-7FF5DFFDEF13}">
      <dgm:prSet/>
      <dgm:spPr/>
      <dgm:t>
        <a:bodyPr/>
        <a:lstStyle/>
        <a:p>
          <a:endParaRPr lang="en-US" b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5474882-B493-4A12-B53D-1F80E28C3919}">
      <dgm:prSet phldrT="[Text]" custT="1"/>
      <dgm:spPr/>
      <dgm:t>
        <a:bodyPr/>
        <a:lstStyle/>
        <a:p>
          <a:r>
            <a:rPr lang="lv-LV" sz="1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uzkrātais ietaupījums – 71,53 PJ</a:t>
          </a:r>
        </a:p>
      </dgm:t>
    </dgm:pt>
    <dgm:pt modelId="{8D29D0EA-17CC-4453-998D-52762C75E261}" type="parTrans" cxnId="{C7F18CD5-2420-45D7-8554-A03FF16ADCF2}">
      <dgm:prSet/>
      <dgm:spPr/>
      <dgm:t>
        <a:bodyPr/>
        <a:lstStyle/>
        <a:p>
          <a:endParaRPr lang="en-US" b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BFDA61D-68BC-41A8-AFC9-E2869920D97E}" type="sibTrans" cxnId="{C7F18CD5-2420-45D7-8554-A03FF16ADCF2}">
      <dgm:prSet/>
      <dgm:spPr/>
      <dgm:t>
        <a:bodyPr/>
        <a:lstStyle/>
        <a:p>
          <a:endParaRPr lang="en-US" b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937A985E-CAD4-449C-86C8-8DA7BB43142A}">
      <dgm:prSet phldrT="[Text]" custT="1"/>
      <dgm:spPr/>
      <dgm:t>
        <a:bodyPr/>
        <a:lstStyle/>
        <a:p>
          <a:r>
            <a:rPr lang="lv-LV" sz="1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ikgadējie jaunie ietaupījumi – 1,3 PJ</a:t>
          </a:r>
        </a:p>
      </dgm:t>
    </dgm:pt>
    <dgm:pt modelId="{08B2DC8C-D4A9-4244-ADFC-A18875AF4714}" type="parTrans" cxnId="{AC46306E-1547-4DC2-A2D9-5FD3A74C0652}">
      <dgm:prSet/>
      <dgm:spPr/>
      <dgm:t>
        <a:bodyPr/>
        <a:lstStyle/>
        <a:p>
          <a:endParaRPr lang="en-US" b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C47C8987-96C6-4720-BE93-6179136CAE4C}" type="sibTrans" cxnId="{AC46306E-1547-4DC2-A2D9-5FD3A74C0652}">
      <dgm:prSet/>
      <dgm:spPr/>
      <dgm:t>
        <a:bodyPr/>
        <a:lstStyle/>
        <a:p>
          <a:endParaRPr lang="en-US" b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CBEDBB9-4E71-4471-BCA2-A88C5A71DADD}">
      <dgm:prSet phldrT="[Text]" custT="1"/>
      <dgm:spPr/>
      <dgm:t>
        <a:bodyPr/>
        <a:lstStyle/>
        <a:p>
          <a:r>
            <a:rPr lang="lv-LV" sz="1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Vismaz 57,7% AER īpatsvars</a:t>
          </a:r>
        </a:p>
      </dgm:t>
    </dgm:pt>
    <dgm:pt modelId="{5043AACB-2945-408D-A0F7-CBB002845AC4}" type="parTrans" cxnId="{45A3ED2A-2F04-4B8E-A996-D55D5C81DF9C}">
      <dgm:prSet/>
      <dgm:spPr/>
      <dgm:t>
        <a:bodyPr/>
        <a:lstStyle/>
        <a:p>
          <a:endParaRPr lang="lv-LV"/>
        </a:p>
      </dgm:t>
    </dgm:pt>
    <dgm:pt modelId="{8DF06DDB-EF08-41A5-822C-7118FD286FF9}" type="sibTrans" cxnId="{45A3ED2A-2F04-4B8E-A996-D55D5C81DF9C}">
      <dgm:prSet/>
      <dgm:spPr/>
      <dgm:t>
        <a:bodyPr/>
        <a:lstStyle/>
        <a:p>
          <a:endParaRPr lang="lv-LV"/>
        </a:p>
      </dgm:t>
    </dgm:pt>
    <dgm:pt modelId="{7CBE75BD-F3EC-45C1-BE4B-8C407D49B5DD}" type="pres">
      <dgm:prSet presAssocID="{368B4D07-CD6E-4ABA-BF98-B2AC7E3B6AF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F9A8CAE-B15B-4DC7-890D-E2895F6F9C70}" type="pres">
      <dgm:prSet presAssocID="{DFFA53EF-9B34-41B5-91D1-4E37FD1DF4EC}" presName="hierRoot1" presStyleCnt="0"/>
      <dgm:spPr/>
    </dgm:pt>
    <dgm:pt modelId="{72869C4D-39E7-43A0-A97A-F1CF48813496}" type="pres">
      <dgm:prSet presAssocID="{DFFA53EF-9B34-41B5-91D1-4E37FD1DF4EC}" presName="composite" presStyleCnt="0"/>
      <dgm:spPr/>
    </dgm:pt>
    <dgm:pt modelId="{0B4E60B4-150A-4FFB-B1FD-C985A9DAA7FF}" type="pres">
      <dgm:prSet presAssocID="{DFFA53EF-9B34-41B5-91D1-4E37FD1DF4EC}" presName="background" presStyleLbl="node0" presStyleIdx="0" presStyleCnt="4"/>
      <dgm:spPr/>
    </dgm:pt>
    <dgm:pt modelId="{B009B7BE-F7A0-4CB1-8746-904009A57708}" type="pres">
      <dgm:prSet presAssocID="{DFFA53EF-9B34-41B5-91D1-4E37FD1DF4EC}" presName="text" presStyleLbl="fgAcc0" presStyleIdx="0" presStyleCnt="4" custScaleX="176726" custLinFactNeighborX="-23432" custLinFactNeighborY="-1496">
        <dgm:presLayoutVars>
          <dgm:chPref val="3"/>
        </dgm:presLayoutVars>
      </dgm:prSet>
      <dgm:spPr/>
    </dgm:pt>
    <dgm:pt modelId="{609FB20A-9DC7-44F7-96D5-A0B2DEDC0A47}" type="pres">
      <dgm:prSet presAssocID="{DFFA53EF-9B34-41B5-91D1-4E37FD1DF4EC}" presName="hierChild2" presStyleCnt="0"/>
      <dgm:spPr/>
    </dgm:pt>
    <dgm:pt modelId="{A66975B2-9B49-4FE7-AA0B-F1A6B1D5A690}" type="pres">
      <dgm:prSet presAssocID="{008202D0-F978-4197-98A8-7816AA573287}" presName="Name10" presStyleLbl="parChTrans1D2" presStyleIdx="0" presStyleCnt="6"/>
      <dgm:spPr/>
    </dgm:pt>
    <dgm:pt modelId="{599C5DCA-B4BA-4BDA-BF22-80C145B94DD3}" type="pres">
      <dgm:prSet presAssocID="{13698B38-595D-41C2-8B5B-72762CA37C95}" presName="hierRoot2" presStyleCnt="0"/>
      <dgm:spPr/>
    </dgm:pt>
    <dgm:pt modelId="{CF79DAB3-66F0-44B2-AAE3-7063CA04C55B}" type="pres">
      <dgm:prSet presAssocID="{13698B38-595D-41C2-8B5B-72762CA37C95}" presName="composite2" presStyleCnt="0"/>
      <dgm:spPr/>
    </dgm:pt>
    <dgm:pt modelId="{4331DDEE-ECBA-4A76-8084-0011058C7873}" type="pres">
      <dgm:prSet presAssocID="{13698B38-595D-41C2-8B5B-72762CA37C95}" presName="background2" presStyleLbl="node2" presStyleIdx="0" presStyleCnt="6"/>
      <dgm:spPr/>
    </dgm:pt>
    <dgm:pt modelId="{D75FBB0F-946C-4F5B-A1B5-D4CD7520BB8E}" type="pres">
      <dgm:prSet presAssocID="{13698B38-595D-41C2-8B5B-72762CA37C95}" presName="text2" presStyleLbl="fgAcc2" presStyleIdx="0" presStyleCnt="6">
        <dgm:presLayoutVars>
          <dgm:chPref val="3"/>
        </dgm:presLayoutVars>
      </dgm:prSet>
      <dgm:spPr/>
    </dgm:pt>
    <dgm:pt modelId="{1AED7374-01C1-4E2C-906C-10E0A146B8D1}" type="pres">
      <dgm:prSet presAssocID="{13698B38-595D-41C2-8B5B-72762CA37C95}" presName="hierChild3" presStyleCnt="0"/>
      <dgm:spPr/>
    </dgm:pt>
    <dgm:pt modelId="{90FCDEF7-40A2-4AE7-A706-A5EEBA1DDCAF}" type="pres">
      <dgm:prSet presAssocID="{8482CB49-A687-4824-8AD0-E59748FF9752}" presName="Name10" presStyleLbl="parChTrans1D2" presStyleIdx="1" presStyleCnt="6"/>
      <dgm:spPr/>
    </dgm:pt>
    <dgm:pt modelId="{F52C9BE9-C60B-4074-85D2-4A4CC9B6C133}" type="pres">
      <dgm:prSet presAssocID="{9B887891-F965-42F1-9612-BFF6FCF832FF}" presName="hierRoot2" presStyleCnt="0"/>
      <dgm:spPr/>
    </dgm:pt>
    <dgm:pt modelId="{6087504E-13CF-4A29-8986-ECAB5F5172AE}" type="pres">
      <dgm:prSet presAssocID="{9B887891-F965-42F1-9612-BFF6FCF832FF}" presName="composite2" presStyleCnt="0"/>
      <dgm:spPr/>
    </dgm:pt>
    <dgm:pt modelId="{0B532A7C-C2FB-449D-9444-1B5B1F3F26F6}" type="pres">
      <dgm:prSet presAssocID="{9B887891-F965-42F1-9612-BFF6FCF832FF}" presName="background2" presStyleLbl="node2" presStyleIdx="1" presStyleCnt="6"/>
      <dgm:spPr/>
    </dgm:pt>
    <dgm:pt modelId="{B30A93F6-2315-4AFF-8087-BCD953912568}" type="pres">
      <dgm:prSet presAssocID="{9B887891-F965-42F1-9612-BFF6FCF832FF}" presName="text2" presStyleLbl="fgAcc2" presStyleIdx="1" presStyleCnt="6">
        <dgm:presLayoutVars>
          <dgm:chPref val="3"/>
        </dgm:presLayoutVars>
      </dgm:prSet>
      <dgm:spPr/>
    </dgm:pt>
    <dgm:pt modelId="{D6A3F295-2A09-43B6-9601-9627184E6719}" type="pres">
      <dgm:prSet presAssocID="{9B887891-F965-42F1-9612-BFF6FCF832FF}" presName="hierChild3" presStyleCnt="0"/>
      <dgm:spPr/>
    </dgm:pt>
    <dgm:pt modelId="{43F527FF-B87E-4512-BA72-EB6C4609752C}" type="pres">
      <dgm:prSet presAssocID="{A17A46C5-FB76-4193-9267-54F7BBC5B811}" presName="hierRoot1" presStyleCnt="0"/>
      <dgm:spPr/>
    </dgm:pt>
    <dgm:pt modelId="{34526379-78BC-420F-B899-2214A41C1F69}" type="pres">
      <dgm:prSet presAssocID="{A17A46C5-FB76-4193-9267-54F7BBC5B811}" presName="composite" presStyleCnt="0"/>
      <dgm:spPr/>
    </dgm:pt>
    <dgm:pt modelId="{D84FF1E2-77B5-46C2-B856-FA2B94076C31}" type="pres">
      <dgm:prSet presAssocID="{A17A46C5-FB76-4193-9267-54F7BBC5B811}" presName="background" presStyleLbl="node0" presStyleIdx="1" presStyleCnt="4"/>
      <dgm:spPr/>
    </dgm:pt>
    <dgm:pt modelId="{AC289E25-9670-4B7C-98CD-34EFC96304B3}" type="pres">
      <dgm:prSet presAssocID="{A17A46C5-FB76-4193-9267-54F7BBC5B811}" presName="text" presStyleLbl="fgAcc0" presStyleIdx="1" presStyleCnt="4" custScaleX="174408" custLinFactNeighborX="119" custLinFactNeighborY="-1529">
        <dgm:presLayoutVars>
          <dgm:chPref val="3"/>
        </dgm:presLayoutVars>
      </dgm:prSet>
      <dgm:spPr/>
    </dgm:pt>
    <dgm:pt modelId="{6960EACC-9C15-4FF7-A3FA-A739FE25B4B4}" type="pres">
      <dgm:prSet presAssocID="{A17A46C5-FB76-4193-9267-54F7BBC5B811}" presName="hierChild2" presStyleCnt="0"/>
      <dgm:spPr/>
    </dgm:pt>
    <dgm:pt modelId="{ABC53863-5925-4A7E-A7A5-63309C3176DE}" type="pres">
      <dgm:prSet presAssocID="{856CA7A9-8744-4174-80D6-0268DED9FBA1}" presName="Name10" presStyleLbl="parChTrans1D2" presStyleIdx="2" presStyleCnt="6"/>
      <dgm:spPr/>
    </dgm:pt>
    <dgm:pt modelId="{FD53F13D-D040-4EDC-AAD4-3F7D8A781491}" type="pres">
      <dgm:prSet presAssocID="{1C3B2571-4286-498C-910A-2BDB38DC9406}" presName="hierRoot2" presStyleCnt="0"/>
      <dgm:spPr/>
    </dgm:pt>
    <dgm:pt modelId="{9D933323-6670-4E57-95C3-6F11B08F00D4}" type="pres">
      <dgm:prSet presAssocID="{1C3B2571-4286-498C-910A-2BDB38DC9406}" presName="composite2" presStyleCnt="0"/>
      <dgm:spPr/>
    </dgm:pt>
    <dgm:pt modelId="{B3CCB798-D94E-408A-B868-E68852998B90}" type="pres">
      <dgm:prSet presAssocID="{1C3B2571-4286-498C-910A-2BDB38DC9406}" presName="background2" presStyleLbl="node2" presStyleIdx="2" presStyleCnt="6"/>
      <dgm:spPr/>
    </dgm:pt>
    <dgm:pt modelId="{3E82755F-568D-48D7-BCBB-D149A2DD94F0}" type="pres">
      <dgm:prSet presAssocID="{1C3B2571-4286-498C-910A-2BDB38DC9406}" presName="text2" presStyleLbl="fgAcc2" presStyleIdx="2" presStyleCnt="6">
        <dgm:presLayoutVars>
          <dgm:chPref val="3"/>
        </dgm:presLayoutVars>
      </dgm:prSet>
      <dgm:spPr/>
    </dgm:pt>
    <dgm:pt modelId="{0BE403F8-A8A5-487F-8A13-D6EB4684002E}" type="pres">
      <dgm:prSet presAssocID="{1C3B2571-4286-498C-910A-2BDB38DC9406}" presName="hierChild3" presStyleCnt="0"/>
      <dgm:spPr/>
    </dgm:pt>
    <dgm:pt modelId="{734B4AE7-2CE3-4704-9D07-062C2C667436}" type="pres">
      <dgm:prSet presAssocID="{89318FB7-3B08-46B0-B850-5007FD7FA46D}" presName="Name17" presStyleLbl="parChTrans1D3" presStyleIdx="0" presStyleCnt="6"/>
      <dgm:spPr/>
    </dgm:pt>
    <dgm:pt modelId="{C39D439D-BC37-475C-A621-8AEA92302F2A}" type="pres">
      <dgm:prSet presAssocID="{B5332BBD-8406-4F1F-9929-AB056E24A554}" presName="hierRoot3" presStyleCnt="0"/>
      <dgm:spPr/>
    </dgm:pt>
    <dgm:pt modelId="{DE399B10-6FB9-4474-9E36-D902ED4927B9}" type="pres">
      <dgm:prSet presAssocID="{B5332BBD-8406-4F1F-9929-AB056E24A554}" presName="composite3" presStyleCnt="0"/>
      <dgm:spPr/>
    </dgm:pt>
    <dgm:pt modelId="{6415EF79-16D8-4D53-AFE7-B48765D68C90}" type="pres">
      <dgm:prSet presAssocID="{B5332BBD-8406-4F1F-9929-AB056E24A554}" presName="background3" presStyleLbl="node3" presStyleIdx="0" presStyleCnt="6"/>
      <dgm:spPr/>
    </dgm:pt>
    <dgm:pt modelId="{E3CC57DA-31F9-482B-916F-87665B9971BF}" type="pres">
      <dgm:prSet presAssocID="{B5332BBD-8406-4F1F-9929-AB056E24A554}" presName="text3" presStyleLbl="fgAcc3" presStyleIdx="0" presStyleCnt="6" custLinFactNeighborX="-54278" custLinFactNeighborY="1660">
        <dgm:presLayoutVars>
          <dgm:chPref val="3"/>
        </dgm:presLayoutVars>
      </dgm:prSet>
      <dgm:spPr/>
    </dgm:pt>
    <dgm:pt modelId="{026DF02F-F88C-4317-A6ED-8158354615FD}" type="pres">
      <dgm:prSet presAssocID="{B5332BBD-8406-4F1F-9929-AB056E24A554}" presName="hierChild4" presStyleCnt="0"/>
      <dgm:spPr/>
    </dgm:pt>
    <dgm:pt modelId="{BB07103D-FAE8-4809-9945-3C350A4FB366}" type="pres">
      <dgm:prSet presAssocID="{6566556E-81E9-415A-A32A-6A48139DA178}" presName="Name17" presStyleLbl="parChTrans1D3" presStyleIdx="1" presStyleCnt="6"/>
      <dgm:spPr/>
    </dgm:pt>
    <dgm:pt modelId="{32FD6C97-518F-4A07-A06F-0D60F64BD004}" type="pres">
      <dgm:prSet presAssocID="{446826EC-90A1-4571-870B-9F668BB4AE9B}" presName="hierRoot3" presStyleCnt="0"/>
      <dgm:spPr/>
    </dgm:pt>
    <dgm:pt modelId="{66B57CC5-0F89-45D3-A0D0-DB1D7BFE36CA}" type="pres">
      <dgm:prSet presAssocID="{446826EC-90A1-4571-870B-9F668BB4AE9B}" presName="composite3" presStyleCnt="0"/>
      <dgm:spPr/>
    </dgm:pt>
    <dgm:pt modelId="{215F9FAD-E6B6-4709-A136-B6D7F1A127A3}" type="pres">
      <dgm:prSet presAssocID="{446826EC-90A1-4571-870B-9F668BB4AE9B}" presName="background3" presStyleLbl="node3" presStyleIdx="1" presStyleCnt="6"/>
      <dgm:spPr/>
    </dgm:pt>
    <dgm:pt modelId="{7F09CA0C-E86B-4688-AAD3-25971E1B7F9A}" type="pres">
      <dgm:prSet presAssocID="{446826EC-90A1-4571-870B-9F668BB4AE9B}" presName="text3" presStyleLbl="fgAcc3" presStyleIdx="1" presStyleCnt="6" custScaleX="135020" custLinFactNeighborX="-23196" custLinFactNeighborY="1660">
        <dgm:presLayoutVars>
          <dgm:chPref val="3"/>
        </dgm:presLayoutVars>
      </dgm:prSet>
      <dgm:spPr/>
    </dgm:pt>
    <dgm:pt modelId="{2D59FF43-4CC6-41A8-8CF9-1CA30DF22B6B}" type="pres">
      <dgm:prSet presAssocID="{446826EC-90A1-4571-870B-9F668BB4AE9B}" presName="hierChild4" presStyleCnt="0"/>
      <dgm:spPr/>
    </dgm:pt>
    <dgm:pt modelId="{B899622B-649D-4BD9-B037-314964D8E11C}" type="pres">
      <dgm:prSet presAssocID="{5043AACB-2945-408D-A0F7-CBB002845AC4}" presName="Name23" presStyleLbl="parChTrans1D4" presStyleIdx="0" presStyleCnt="1"/>
      <dgm:spPr/>
    </dgm:pt>
    <dgm:pt modelId="{5889CAF2-5018-4FB3-99B8-18FC9BFA2698}" type="pres">
      <dgm:prSet presAssocID="{ECBEDBB9-4E71-4471-BCA2-A88C5A71DADD}" presName="hierRoot4" presStyleCnt="0"/>
      <dgm:spPr/>
    </dgm:pt>
    <dgm:pt modelId="{136A205A-E9FC-471B-AF95-F02F05666A73}" type="pres">
      <dgm:prSet presAssocID="{ECBEDBB9-4E71-4471-BCA2-A88C5A71DADD}" presName="composite4" presStyleCnt="0"/>
      <dgm:spPr/>
    </dgm:pt>
    <dgm:pt modelId="{8D175329-7735-4FCB-808A-723F8AFC1B29}" type="pres">
      <dgm:prSet presAssocID="{ECBEDBB9-4E71-4471-BCA2-A88C5A71DADD}" presName="background4" presStyleLbl="node4" presStyleIdx="0" presStyleCnt="1"/>
      <dgm:spPr/>
    </dgm:pt>
    <dgm:pt modelId="{AD744D2D-23B8-4BB0-98C4-D5DF2BEE9961}" type="pres">
      <dgm:prSet presAssocID="{ECBEDBB9-4E71-4471-BCA2-A88C5A71DADD}" presName="text4" presStyleLbl="fgAcc4" presStyleIdx="0" presStyleCnt="1">
        <dgm:presLayoutVars>
          <dgm:chPref val="3"/>
        </dgm:presLayoutVars>
      </dgm:prSet>
      <dgm:spPr/>
    </dgm:pt>
    <dgm:pt modelId="{F33B6508-4FC8-442B-B3FE-22A25C3CCFC3}" type="pres">
      <dgm:prSet presAssocID="{ECBEDBB9-4E71-4471-BCA2-A88C5A71DADD}" presName="hierChild5" presStyleCnt="0"/>
      <dgm:spPr/>
    </dgm:pt>
    <dgm:pt modelId="{EE619D4C-E006-4839-AD79-5379D3856920}" type="pres">
      <dgm:prSet presAssocID="{8FFFFCF7-F9DA-4310-AEFD-E29BCC3ECB50}" presName="hierRoot1" presStyleCnt="0"/>
      <dgm:spPr/>
    </dgm:pt>
    <dgm:pt modelId="{FF2E4B2A-9444-44FB-ADAF-F7375336A575}" type="pres">
      <dgm:prSet presAssocID="{8FFFFCF7-F9DA-4310-AEFD-E29BCC3ECB50}" presName="composite" presStyleCnt="0"/>
      <dgm:spPr/>
    </dgm:pt>
    <dgm:pt modelId="{49E5E672-ACA9-470E-A399-6257987E2312}" type="pres">
      <dgm:prSet presAssocID="{8FFFFCF7-F9DA-4310-AEFD-E29BCC3ECB50}" presName="background" presStyleLbl="node0" presStyleIdx="2" presStyleCnt="4"/>
      <dgm:spPr/>
    </dgm:pt>
    <dgm:pt modelId="{06D4907F-0BFD-432B-A1C0-0EE846708EFB}" type="pres">
      <dgm:prSet presAssocID="{8FFFFCF7-F9DA-4310-AEFD-E29BCC3ECB50}" presName="text" presStyleLbl="fgAcc0" presStyleIdx="2" presStyleCnt="4" custScaleX="261108" custLinFactNeighborX="-10042">
        <dgm:presLayoutVars>
          <dgm:chPref val="3"/>
        </dgm:presLayoutVars>
      </dgm:prSet>
      <dgm:spPr/>
    </dgm:pt>
    <dgm:pt modelId="{ACAF8480-0095-4C08-82DB-AAC1569F90E5}" type="pres">
      <dgm:prSet presAssocID="{8FFFFCF7-F9DA-4310-AEFD-E29BCC3ECB50}" presName="hierChild2" presStyleCnt="0"/>
      <dgm:spPr/>
    </dgm:pt>
    <dgm:pt modelId="{D8455D31-C394-4E5D-B45B-CA0CFEDE68A0}" type="pres">
      <dgm:prSet presAssocID="{B4BC7DE2-95E0-484D-AE21-8B59D3C13A32}" presName="Name10" presStyleLbl="parChTrans1D2" presStyleIdx="3" presStyleCnt="6"/>
      <dgm:spPr/>
    </dgm:pt>
    <dgm:pt modelId="{4FCBC39C-E99F-4C26-9548-CC059CCFD1D0}" type="pres">
      <dgm:prSet presAssocID="{5DD311C9-67E2-40E3-A807-329557C3015D}" presName="hierRoot2" presStyleCnt="0"/>
      <dgm:spPr/>
    </dgm:pt>
    <dgm:pt modelId="{4A015DF7-067A-4A15-B603-290DDEE8B07C}" type="pres">
      <dgm:prSet presAssocID="{5DD311C9-67E2-40E3-A807-329557C3015D}" presName="composite2" presStyleCnt="0"/>
      <dgm:spPr/>
    </dgm:pt>
    <dgm:pt modelId="{B722BB77-C826-4CA2-BF66-7A3C9B63C370}" type="pres">
      <dgm:prSet presAssocID="{5DD311C9-67E2-40E3-A807-329557C3015D}" presName="background2" presStyleLbl="node2" presStyleIdx="3" presStyleCnt="6"/>
      <dgm:spPr/>
    </dgm:pt>
    <dgm:pt modelId="{C7B16396-810C-4CFA-9BE8-47D4D8CFECE1}" type="pres">
      <dgm:prSet presAssocID="{5DD311C9-67E2-40E3-A807-329557C3015D}" presName="text2" presStyleLbl="fgAcc2" presStyleIdx="3" presStyleCnt="6" custScaleX="118763">
        <dgm:presLayoutVars>
          <dgm:chPref val="3"/>
        </dgm:presLayoutVars>
      </dgm:prSet>
      <dgm:spPr/>
    </dgm:pt>
    <dgm:pt modelId="{520D1BE0-9C76-4206-A4CF-38A698F29CF5}" type="pres">
      <dgm:prSet presAssocID="{5DD311C9-67E2-40E3-A807-329557C3015D}" presName="hierChild3" presStyleCnt="0"/>
      <dgm:spPr/>
    </dgm:pt>
    <dgm:pt modelId="{C8151FFF-814C-4FED-83DB-F8520B28C07F}" type="pres">
      <dgm:prSet presAssocID="{FDBDE2C2-49A3-43A8-AFD3-F183ADBEC2BE}" presName="Name17" presStyleLbl="parChTrans1D3" presStyleIdx="2" presStyleCnt="6"/>
      <dgm:spPr/>
    </dgm:pt>
    <dgm:pt modelId="{5C134333-7443-4F57-A800-C12682BF4BD9}" type="pres">
      <dgm:prSet presAssocID="{D4C7AA1D-46E5-42E8-B965-066C3D1C30AB}" presName="hierRoot3" presStyleCnt="0"/>
      <dgm:spPr/>
    </dgm:pt>
    <dgm:pt modelId="{535DF6BB-CD87-4BB5-8EE3-92CFA2D18F03}" type="pres">
      <dgm:prSet presAssocID="{D4C7AA1D-46E5-42E8-B965-066C3D1C30AB}" presName="composite3" presStyleCnt="0"/>
      <dgm:spPr/>
    </dgm:pt>
    <dgm:pt modelId="{DBE10AFF-402C-4643-8132-9BDAE1351B5A}" type="pres">
      <dgm:prSet presAssocID="{D4C7AA1D-46E5-42E8-B965-066C3D1C30AB}" presName="background3" presStyleLbl="node3" presStyleIdx="2" presStyleCnt="6"/>
      <dgm:spPr/>
    </dgm:pt>
    <dgm:pt modelId="{A4F270A8-D9D5-4CEE-990C-040D50E5F92E}" type="pres">
      <dgm:prSet presAssocID="{D4C7AA1D-46E5-42E8-B965-066C3D1C30AB}" presName="text3" presStyleLbl="fgAcc3" presStyleIdx="2" presStyleCnt="6" custScaleX="132020">
        <dgm:presLayoutVars>
          <dgm:chPref val="3"/>
        </dgm:presLayoutVars>
      </dgm:prSet>
      <dgm:spPr/>
    </dgm:pt>
    <dgm:pt modelId="{CF7575CA-F989-466B-9B7B-789DD09DAB25}" type="pres">
      <dgm:prSet presAssocID="{D4C7AA1D-46E5-42E8-B965-066C3D1C30AB}" presName="hierChild4" presStyleCnt="0"/>
      <dgm:spPr/>
    </dgm:pt>
    <dgm:pt modelId="{0D5E6F53-048E-45DA-91A5-753FFC86D99C}" type="pres">
      <dgm:prSet presAssocID="{BC0A160B-DC72-491D-BE28-5660BC1E0B3E}" presName="Name17" presStyleLbl="parChTrans1D3" presStyleIdx="3" presStyleCnt="6"/>
      <dgm:spPr/>
    </dgm:pt>
    <dgm:pt modelId="{FA6EA1ED-A721-4ED0-985F-0EA70576903F}" type="pres">
      <dgm:prSet presAssocID="{23EB8C8E-A781-4EF0-ADC2-034CB3A75BCF}" presName="hierRoot3" presStyleCnt="0"/>
      <dgm:spPr/>
    </dgm:pt>
    <dgm:pt modelId="{9EE6A22F-595D-4D2B-941E-CEE33400114C}" type="pres">
      <dgm:prSet presAssocID="{23EB8C8E-A781-4EF0-ADC2-034CB3A75BCF}" presName="composite3" presStyleCnt="0"/>
      <dgm:spPr/>
    </dgm:pt>
    <dgm:pt modelId="{E15F3F00-0049-4E91-B6E2-A382AFCD4C88}" type="pres">
      <dgm:prSet presAssocID="{23EB8C8E-A781-4EF0-ADC2-034CB3A75BCF}" presName="background3" presStyleLbl="node3" presStyleIdx="3" presStyleCnt="6"/>
      <dgm:spPr/>
    </dgm:pt>
    <dgm:pt modelId="{DB072E32-94CF-4BF6-A2BB-FEC77285E90A}" type="pres">
      <dgm:prSet presAssocID="{23EB8C8E-A781-4EF0-ADC2-034CB3A75BCF}" presName="text3" presStyleLbl="fgAcc3" presStyleIdx="3" presStyleCnt="6">
        <dgm:presLayoutVars>
          <dgm:chPref val="3"/>
        </dgm:presLayoutVars>
      </dgm:prSet>
      <dgm:spPr/>
    </dgm:pt>
    <dgm:pt modelId="{20D17111-F391-4BFF-B698-ECD29BA74FBD}" type="pres">
      <dgm:prSet presAssocID="{23EB8C8E-A781-4EF0-ADC2-034CB3A75BCF}" presName="hierChild4" presStyleCnt="0"/>
      <dgm:spPr/>
    </dgm:pt>
    <dgm:pt modelId="{18CBD121-D34F-40FB-B1F7-1DAA8C739AFC}" type="pres">
      <dgm:prSet presAssocID="{3CC6335C-39B5-435D-B53A-2FDAD9F498DE}" presName="Name10" presStyleLbl="parChTrans1D2" presStyleIdx="4" presStyleCnt="6"/>
      <dgm:spPr/>
    </dgm:pt>
    <dgm:pt modelId="{56473C2F-C6BD-467C-86EC-4CB18BA2243A}" type="pres">
      <dgm:prSet presAssocID="{BCA662B0-3B77-433E-A0C3-DEF3524698DB}" presName="hierRoot2" presStyleCnt="0"/>
      <dgm:spPr/>
    </dgm:pt>
    <dgm:pt modelId="{CB274A8F-5143-49FD-BB5C-AB4189F77C8A}" type="pres">
      <dgm:prSet presAssocID="{BCA662B0-3B77-433E-A0C3-DEF3524698DB}" presName="composite2" presStyleCnt="0"/>
      <dgm:spPr/>
    </dgm:pt>
    <dgm:pt modelId="{496A1BD0-D0C2-4BF1-B138-3A975C4CD37E}" type="pres">
      <dgm:prSet presAssocID="{BCA662B0-3B77-433E-A0C3-DEF3524698DB}" presName="background2" presStyleLbl="node2" presStyleIdx="4" presStyleCnt="6"/>
      <dgm:spPr/>
    </dgm:pt>
    <dgm:pt modelId="{158F6BA6-5D12-4831-BCAC-4D0D33E36E4C}" type="pres">
      <dgm:prSet presAssocID="{BCA662B0-3B77-433E-A0C3-DEF3524698DB}" presName="text2" presStyleLbl="fgAcc2" presStyleIdx="4" presStyleCnt="6">
        <dgm:presLayoutVars>
          <dgm:chPref val="3"/>
        </dgm:presLayoutVars>
      </dgm:prSet>
      <dgm:spPr/>
    </dgm:pt>
    <dgm:pt modelId="{6D3A6014-09F9-4BEB-AAAB-15D78CE9D981}" type="pres">
      <dgm:prSet presAssocID="{BCA662B0-3B77-433E-A0C3-DEF3524698DB}" presName="hierChild3" presStyleCnt="0"/>
      <dgm:spPr/>
    </dgm:pt>
    <dgm:pt modelId="{172C3725-47F4-41A6-8EAD-1DB6B8BB2CA1}" type="pres">
      <dgm:prSet presAssocID="{8D29D0EA-17CC-4453-998D-52762C75E261}" presName="Name17" presStyleLbl="parChTrans1D3" presStyleIdx="4" presStyleCnt="6"/>
      <dgm:spPr/>
    </dgm:pt>
    <dgm:pt modelId="{F7E29CD0-74C9-4213-ADB6-47E47C181832}" type="pres">
      <dgm:prSet presAssocID="{E5474882-B493-4A12-B53D-1F80E28C3919}" presName="hierRoot3" presStyleCnt="0"/>
      <dgm:spPr/>
    </dgm:pt>
    <dgm:pt modelId="{DBA5B9A4-161E-4E65-A49E-82A2F92429FD}" type="pres">
      <dgm:prSet presAssocID="{E5474882-B493-4A12-B53D-1F80E28C3919}" presName="composite3" presStyleCnt="0"/>
      <dgm:spPr/>
    </dgm:pt>
    <dgm:pt modelId="{E9B92056-7605-4F21-9B74-45F29F169F20}" type="pres">
      <dgm:prSet presAssocID="{E5474882-B493-4A12-B53D-1F80E28C3919}" presName="background3" presStyleLbl="node3" presStyleIdx="4" presStyleCnt="6"/>
      <dgm:spPr/>
    </dgm:pt>
    <dgm:pt modelId="{CDBB2FE3-1858-4591-9403-13E023767704}" type="pres">
      <dgm:prSet presAssocID="{E5474882-B493-4A12-B53D-1F80E28C3919}" presName="text3" presStyleLbl="fgAcc3" presStyleIdx="4" presStyleCnt="6">
        <dgm:presLayoutVars>
          <dgm:chPref val="3"/>
        </dgm:presLayoutVars>
      </dgm:prSet>
      <dgm:spPr/>
    </dgm:pt>
    <dgm:pt modelId="{40E595B3-3C87-4C6C-A522-CCFFB662032E}" type="pres">
      <dgm:prSet presAssocID="{E5474882-B493-4A12-B53D-1F80E28C3919}" presName="hierChild4" presStyleCnt="0"/>
      <dgm:spPr/>
    </dgm:pt>
    <dgm:pt modelId="{C4FD94C5-4361-4A94-AD3E-405DD60D0038}" type="pres">
      <dgm:prSet presAssocID="{08B2DC8C-D4A9-4244-ADFC-A18875AF4714}" presName="Name17" presStyleLbl="parChTrans1D3" presStyleIdx="5" presStyleCnt="6"/>
      <dgm:spPr/>
    </dgm:pt>
    <dgm:pt modelId="{4237D93F-C519-4612-9C5E-58334B65C3BD}" type="pres">
      <dgm:prSet presAssocID="{937A985E-CAD4-449C-86C8-8DA7BB43142A}" presName="hierRoot3" presStyleCnt="0"/>
      <dgm:spPr/>
    </dgm:pt>
    <dgm:pt modelId="{C107F0EB-DD83-4751-A0F1-0C0A5FE11E1F}" type="pres">
      <dgm:prSet presAssocID="{937A985E-CAD4-449C-86C8-8DA7BB43142A}" presName="composite3" presStyleCnt="0"/>
      <dgm:spPr/>
    </dgm:pt>
    <dgm:pt modelId="{53A164FA-D8FA-4BA9-ACA7-0517505256BB}" type="pres">
      <dgm:prSet presAssocID="{937A985E-CAD4-449C-86C8-8DA7BB43142A}" presName="background3" presStyleLbl="node3" presStyleIdx="5" presStyleCnt="6"/>
      <dgm:spPr/>
    </dgm:pt>
    <dgm:pt modelId="{223CBE60-2319-4355-9795-5E1394EB5407}" type="pres">
      <dgm:prSet presAssocID="{937A985E-CAD4-449C-86C8-8DA7BB43142A}" presName="text3" presStyleLbl="fgAcc3" presStyleIdx="5" presStyleCnt="6">
        <dgm:presLayoutVars>
          <dgm:chPref val="3"/>
        </dgm:presLayoutVars>
      </dgm:prSet>
      <dgm:spPr/>
    </dgm:pt>
    <dgm:pt modelId="{F3CCDE8D-5C29-4EE7-A8DF-FB63DC29DF01}" type="pres">
      <dgm:prSet presAssocID="{937A985E-CAD4-449C-86C8-8DA7BB43142A}" presName="hierChild4" presStyleCnt="0"/>
      <dgm:spPr/>
    </dgm:pt>
    <dgm:pt modelId="{2AEB705A-F6BE-4721-AE04-153716D8F511}" type="pres">
      <dgm:prSet presAssocID="{49CE92BF-5BD9-4CC6-A783-22066D753758}" presName="hierRoot1" presStyleCnt="0"/>
      <dgm:spPr/>
    </dgm:pt>
    <dgm:pt modelId="{5C5FC890-B273-4957-8220-47D489D3B763}" type="pres">
      <dgm:prSet presAssocID="{49CE92BF-5BD9-4CC6-A783-22066D753758}" presName="composite" presStyleCnt="0"/>
      <dgm:spPr/>
    </dgm:pt>
    <dgm:pt modelId="{E3EC3C11-C09D-4682-9CA2-9949ADB62B4A}" type="pres">
      <dgm:prSet presAssocID="{49CE92BF-5BD9-4CC6-A783-22066D753758}" presName="background" presStyleLbl="node0" presStyleIdx="3" presStyleCnt="4"/>
      <dgm:spPr/>
    </dgm:pt>
    <dgm:pt modelId="{B376ACA7-2290-430C-A391-8CABFAF38D1D}" type="pres">
      <dgm:prSet presAssocID="{49CE92BF-5BD9-4CC6-A783-22066D753758}" presName="text" presStyleLbl="fgAcc0" presStyleIdx="3" presStyleCnt="4" custScaleX="165808">
        <dgm:presLayoutVars>
          <dgm:chPref val="3"/>
        </dgm:presLayoutVars>
      </dgm:prSet>
      <dgm:spPr/>
    </dgm:pt>
    <dgm:pt modelId="{24F71B74-D418-47BC-8A71-5B8E57F735C9}" type="pres">
      <dgm:prSet presAssocID="{49CE92BF-5BD9-4CC6-A783-22066D753758}" presName="hierChild2" presStyleCnt="0"/>
      <dgm:spPr/>
    </dgm:pt>
    <dgm:pt modelId="{375DA7E1-42CD-41E9-BC63-4EF8B617B451}" type="pres">
      <dgm:prSet presAssocID="{6E886D77-3647-4667-8E0C-F7197F609F5B}" presName="Name10" presStyleLbl="parChTrans1D2" presStyleIdx="5" presStyleCnt="6"/>
      <dgm:spPr/>
    </dgm:pt>
    <dgm:pt modelId="{699D1529-5FEA-49E4-8974-FAC3442839D2}" type="pres">
      <dgm:prSet presAssocID="{320A9888-E293-4B37-BDC3-78DB44DE20F0}" presName="hierRoot2" presStyleCnt="0"/>
      <dgm:spPr/>
    </dgm:pt>
    <dgm:pt modelId="{7C51A8AC-47B8-4200-A8FE-A00E402C8782}" type="pres">
      <dgm:prSet presAssocID="{320A9888-E293-4B37-BDC3-78DB44DE20F0}" presName="composite2" presStyleCnt="0"/>
      <dgm:spPr/>
    </dgm:pt>
    <dgm:pt modelId="{964D9B65-90BD-445F-9974-E896C41E42CB}" type="pres">
      <dgm:prSet presAssocID="{320A9888-E293-4B37-BDC3-78DB44DE20F0}" presName="background2" presStyleLbl="node2" presStyleIdx="5" presStyleCnt="6"/>
      <dgm:spPr/>
    </dgm:pt>
    <dgm:pt modelId="{EAEACB44-6B8E-478D-B873-50496BB1B713}" type="pres">
      <dgm:prSet presAssocID="{320A9888-E293-4B37-BDC3-78DB44DE20F0}" presName="text2" presStyleLbl="fgAcc2" presStyleIdx="5" presStyleCnt="6">
        <dgm:presLayoutVars>
          <dgm:chPref val="3"/>
        </dgm:presLayoutVars>
      </dgm:prSet>
      <dgm:spPr/>
    </dgm:pt>
    <dgm:pt modelId="{34B29F8B-83E6-4B02-8821-573183DC314E}" type="pres">
      <dgm:prSet presAssocID="{320A9888-E293-4B37-BDC3-78DB44DE20F0}" presName="hierChild3" presStyleCnt="0"/>
      <dgm:spPr/>
    </dgm:pt>
  </dgm:ptLst>
  <dgm:cxnLst>
    <dgm:cxn modelId="{1DE74605-F97F-4BF2-81F3-DF83472EA046}" srcId="{5DD311C9-67E2-40E3-A807-329557C3015D}" destId="{23EB8C8E-A781-4EF0-ADC2-034CB3A75BCF}" srcOrd="1" destOrd="0" parTransId="{BC0A160B-DC72-491D-BE28-5660BC1E0B3E}" sibTransId="{B1C9FC5E-8AAE-4053-BE51-80A180CE8026}"/>
    <dgm:cxn modelId="{17B3C107-1E96-4EA5-9589-64FF655BB769}" srcId="{368B4D07-CD6E-4ABA-BF98-B2AC7E3B6AFD}" destId="{DFFA53EF-9B34-41B5-91D1-4E37FD1DF4EC}" srcOrd="0" destOrd="0" parTransId="{A21AAC31-EDDE-465C-9C97-044664559BBF}" sibTransId="{8B6A0A9C-0902-44F9-9FF6-3F277A87A5E1}"/>
    <dgm:cxn modelId="{8F691F0C-1A61-413F-9D75-6CD872BF77B0}" type="presOf" srcId="{008202D0-F978-4197-98A8-7816AA573287}" destId="{A66975B2-9B49-4FE7-AA0B-F1A6B1D5A690}" srcOrd="0" destOrd="0" presId="urn:microsoft.com/office/officeart/2005/8/layout/hierarchy1"/>
    <dgm:cxn modelId="{956B9E12-54A0-4BAE-8F6D-18BD71795F80}" type="presOf" srcId="{B4BC7DE2-95E0-484D-AE21-8B59D3C13A32}" destId="{D8455D31-C394-4E5D-B45B-CA0CFEDE68A0}" srcOrd="0" destOrd="0" presId="urn:microsoft.com/office/officeart/2005/8/layout/hierarchy1"/>
    <dgm:cxn modelId="{F82C5A14-505B-42BB-AB37-206A0ADE2675}" type="presOf" srcId="{D4C7AA1D-46E5-42E8-B965-066C3D1C30AB}" destId="{A4F270A8-D9D5-4CEE-990C-040D50E5F92E}" srcOrd="0" destOrd="0" presId="urn:microsoft.com/office/officeart/2005/8/layout/hierarchy1"/>
    <dgm:cxn modelId="{D765D314-C895-4601-A7F1-967D3EBFB819}" type="presOf" srcId="{ECBEDBB9-4E71-4471-BCA2-A88C5A71DADD}" destId="{AD744D2D-23B8-4BB0-98C4-D5DF2BEE9961}" srcOrd="0" destOrd="0" presId="urn:microsoft.com/office/officeart/2005/8/layout/hierarchy1"/>
    <dgm:cxn modelId="{E9846315-6AB5-45A4-958B-6D01AD41980F}" srcId="{DFFA53EF-9B34-41B5-91D1-4E37FD1DF4EC}" destId="{9B887891-F965-42F1-9612-BFF6FCF832FF}" srcOrd="1" destOrd="0" parTransId="{8482CB49-A687-4824-8AD0-E59748FF9752}" sibTransId="{5C482A1E-5BF9-4845-8FE2-E5C8D28C3D00}"/>
    <dgm:cxn modelId="{FF32C815-8A2F-4B1E-B591-3E2020126988}" type="presOf" srcId="{BCA662B0-3B77-433E-A0C3-DEF3524698DB}" destId="{158F6BA6-5D12-4831-BCAC-4D0D33E36E4C}" srcOrd="0" destOrd="0" presId="urn:microsoft.com/office/officeart/2005/8/layout/hierarchy1"/>
    <dgm:cxn modelId="{5FF67619-3EC5-4253-AEBD-AF1AD784D8FF}" type="presOf" srcId="{8D29D0EA-17CC-4453-998D-52762C75E261}" destId="{172C3725-47F4-41A6-8EAD-1DB6B8BB2CA1}" srcOrd="0" destOrd="0" presId="urn:microsoft.com/office/officeart/2005/8/layout/hierarchy1"/>
    <dgm:cxn modelId="{0886E41B-C0D3-4D0B-B734-92CF93C56FDA}" srcId="{368B4D07-CD6E-4ABA-BF98-B2AC7E3B6AFD}" destId="{49CE92BF-5BD9-4CC6-A783-22066D753758}" srcOrd="3" destOrd="0" parTransId="{BDD7CE37-7078-4024-958E-8A6A7D918A0B}" sibTransId="{A849F064-F405-422C-ACD3-555F06ED365B}"/>
    <dgm:cxn modelId="{9998531E-8F94-4B0B-9A23-4525B76751D8}" type="presOf" srcId="{5DD311C9-67E2-40E3-A807-329557C3015D}" destId="{C7B16396-810C-4CFA-9BE8-47D4D8CFECE1}" srcOrd="0" destOrd="0" presId="urn:microsoft.com/office/officeart/2005/8/layout/hierarchy1"/>
    <dgm:cxn modelId="{45A3ED2A-2F04-4B8E-A996-D55D5C81DF9C}" srcId="{446826EC-90A1-4571-870B-9F668BB4AE9B}" destId="{ECBEDBB9-4E71-4471-BCA2-A88C5A71DADD}" srcOrd="0" destOrd="0" parTransId="{5043AACB-2945-408D-A0F7-CBB002845AC4}" sibTransId="{8DF06DDB-EF08-41A5-822C-7118FD286FF9}"/>
    <dgm:cxn modelId="{A629A22D-635A-447F-87DC-648C7F736186}" type="presOf" srcId="{320A9888-E293-4B37-BDC3-78DB44DE20F0}" destId="{EAEACB44-6B8E-478D-B873-50496BB1B713}" srcOrd="0" destOrd="0" presId="urn:microsoft.com/office/officeart/2005/8/layout/hierarchy1"/>
    <dgm:cxn modelId="{15FA5930-B8A4-4E66-9DD7-0E62575DA3A9}" type="presOf" srcId="{8482CB49-A687-4824-8AD0-E59748FF9752}" destId="{90FCDEF7-40A2-4AE7-A706-A5EEBA1DDCAF}" srcOrd="0" destOrd="0" presId="urn:microsoft.com/office/officeart/2005/8/layout/hierarchy1"/>
    <dgm:cxn modelId="{5C163F33-78FD-4F57-A677-B473D8D53DCF}" type="presOf" srcId="{A17A46C5-FB76-4193-9267-54F7BBC5B811}" destId="{AC289E25-9670-4B7C-98CD-34EFC96304B3}" srcOrd="0" destOrd="0" presId="urn:microsoft.com/office/officeart/2005/8/layout/hierarchy1"/>
    <dgm:cxn modelId="{E34C6B37-83D1-474A-A71D-0EEA189FA662}" type="presOf" srcId="{6E886D77-3647-4667-8E0C-F7197F609F5B}" destId="{375DA7E1-42CD-41E9-BC63-4EF8B617B451}" srcOrd="0" destOrd="0" presId="urn:microsoft.com/office/officeart/2005/8/layout/hierarchy1"/>
    <dgm:cxn modelId="{96C41B39-B5B5-4051-8875-0E549857F509}" type="presOf" srcId="{5043AACB-2945-408D-A0F7-CBB002845AC4}" destId="{B899622B-649D-4BD9-B037-314964D8E11C}" srcOrd="0" destOrd="0" presId="urn:microsoft.com/office/officeart/2005/8/layout/hierarchy1"/>
    <dgm:cxn modelId="{33B7363A-9994-43FF-97C6-A5AE00AA797E}" type="presOf" srcId="{937A985E-CAD4-449C-86C8-8DA7BB43142A}" destId="{223CBE60-2319-4355-9795-5E1394EB5407}" srcOrd="0" destOrd="0" presId="urn:microsoft.com/office/officeart/2005/8/layout/hierarchy1"/>
    <dgm:cxn modelId="{C0D3445E-BF5D-4E95-9741-90F9615E94DC}" srcId="{8FFFFCF7-F9DA-4310-AEFD-E29BCC3ECB50}" destId="{5DD311C9-67E2-40E3-A807-329557C3015D}" srcOrd="0" destOrd="0" parTransId="{B4BC7DE2-95E0-484D-AE21-8B59D3C13A32}" sibTransId="{74CCC4EB-218A-4BDC-8AC9-8FBF78829361}"/>
    <dgm:cxn modelId="{45C7F445-6C5C-419F-8D7A-0BD2DBF2AD11}" srcId="{49CE92BF-5BD9-4CC6-A783-22066D753758}" destId="{320A9888-E293-4B37-BDC3-78DB44DE20F0}" srcOrd="0" destOrd="0" parTransId="{6E886D77-3647-4667-8E0C-F7197F609F5B}" sibTransId="{4044E3CE-F103-46D9-B72B-2481571F21BE}"/>
    <dgm:cxn modelId="{5BA67268-BAAD-4BFC-94C9-0F20FED8B703}" type="presOf" srcId="{856CA7A9-8744-4174-80D6-0268DED9FBA1}" destId="{ABC53863-5925-4A7E-A7A5-63309C3176DE}" srcOrd="0" destOrd="0" presId="urn:microsoft.com/office/officeart/2005/8/layout/hierarchy1"/>
    <dgm:cxn modelId="{B1433E69-C2A5-4A11-AC0B-4D5600476BB9}" type="presOf" srcId="{1C3B2571-4286-498C-910A-2BDB38DC9406}" destId="{3E82755F-568D-48D7-BCBB-D149A2DD94F0}" srcOrd="0" destOrd="0" presId="urn:microsoft.com/office/officeart/2005/8/layout/hierarchy1"/>
    <dgm:cxn modelId="{D3DDC84D-A2C5-4699-A4A4-0BBC03DD708D}" type="presOf" srcId="{446826EC-90A1-4571-870B-9F668BB4AE9B}" destId="{7F09CA0C-E86B-4688-AAD3-25971E1B7F9A}" srcOrd="0" destOrd="0" presId="urn:microsoft.com/office/officeart/2005/8/layout/hierarchy1"/>
    <dgm:cxn modelId="{AC46306E-1547-4DC2-A2D9-5FD3A74C0652}" srcId="{BCA662B0-3B77-433E-A0C3-DEF3524698DB}" destId="{937A985E-CAD4-449C-86C8-8DA7BB43142A}" srcOrd="1" destOrd="0" parTransId="{08B2DC8C-D4A9-4244-ADFC-A18875AF4714}" sibTransId="{C47C8987-96C6-4720-BE93-6179136CAE4C}"/>
    <dgm:cxn modelId="{3FF2A54E-6698-417B-9309-B81DAA9455ED}" srcId="{A17A46C5-FB76-4193-9267-54F7BBC5B811}" destId="{1C3B2571-4286-498C-910A-2BDB38DC9406}" srcOrd="0" destOrd="0" parTransId="{856CA7A9-8744-4174-80D6-0268DED9FBA1}" sibTransId="{18728119-1665-4EFE-B55C-570091AC8AD6}"/>
    <dgm:cxn modelId="{79BA1C4F-2BFE-46DA-B085-52B8E1E0768A}" type="presOf" srcId="{8FFFFCF7-F9DA-4310-AEFD-E29BCC3ECB50}" destId="{06D4907F-0BFD-432B-A1C0-0EE846708EFB}" srcOrd="0" destOrd="0" presId="urn:microsoft.com/office/officeart/2005/8/layout/hierarchy1"/>
    <dgm:cxn modelId="{29854E75-0591-4ED2-80AD-B8854DFC96CA}" type="presOf" srcId="{89318FB7-3B08-46B0-B850-5007FD7FA46D}" destId="{734B4AE7-2CE3-4704-9D07-062C2C667436}" srcOrd="0" destOrd="0" presId="urn:microsoft.com/office/officeart/2005/8/layout/hierarchy1"/>
    <dgm:cxn modelId="{26682B90-9C5F-4001-81CD-9A881C09C5C2}" type="presOf" srcId="{23EB8C8E-A781-4EF0-ADC2-034CB3A75BCF}" destId="{DB072E32-94CF-4BF6-A2BB-FEC77285E90A}" srcOrd="0" destOrd="0" presId="urn:microsoft.com/office/officeart/2005/8/layout/hierarchy1"/>
    <dgm:cxn modelId="{A05F8993-A31B-4CC3-A94A-98000FB75829}" type="presOf" srcId="{08B2DC8C-D4A9-4244-ADFC-A18875AF4714}" destId="{C4FD94C5-4361-4A94-AD3E-405DD60D0038}" srcOrd="0" destOrd="0" presId="urn:microsoft.com/office/officeart/2005/8/layout/hierarchy1"/>
    <dgm:cxn modelId="{1F840A9E-3747-4A37-B3B1-D3B22A5A7CBB}" type="presOf" srcId="{B5332BBD-8406-4F1F-9929-AB056E24A554}" destId="{E3CC57DA-31F9-482B-916F-87665B9971BF}" srcOrd="0" destOrd="0" presId="urn:microsoft.com/office/officeart/2005/8/layout/hierarchy1"/>
    <dgm:cxn modelId="{B6642CA0-E4E3-4AE4-8963-9B16F92BB6D2}" type="presOf" srcId="{13698B38-595D-41C2-8B5B-72762CA37C95}" destId="{D75FBB0F-946C-4F5B-A1B5-D4CD7520BB8E}" srcOrd="0" destOrd="0" presId="urn:microsoft.com/office/officeart/2005/8/layout/hierarchy1"/>
    <dgm:cxn modelId="{39FC94A9-7BC8-4490-AB06-7FF5DFFDEF13}" srcId="{8FFFFCF7-F9DA-4310-AEFD-E29BCC3ECB50}" destId="{BCA662B0-3B77-433E-A0C3-DEF3524698DB}" srcOrd="1" destOrd="0" parTransId="{3CC6335C-39B5-435D-B53A-2FDAD9F498DE}" sibTransId="{BC7691D6-BAFA-43A9-8908-CD4C621B9623}"/>
    <dgm:cxn modelId="{FE05D5B3-CE80-4BE4-BB6E-2409FA9941CD}" type="presOf" srcId="{3CC6335C-39B5-435D-B53A-2FDAD9F498DE}" destId="{18CBD121-D34F-40FB-B1F7-1DAA8C739AFC}" srcOrd="0" destOrd="0" presId="urn:microsoft.com/office/officeart/2005/8/layout/hierarchy1"/>
    <dgm:cxn modelId="{DF1673B4-37F1-4C09-B93E-5B03BFDBA339}" type="presOf" srcId="{E5474882-B493-4A12-B53D-1F80E28C3919}" destId="{CDBB2FE3-1858-4591-9403-13E023767704}" srcOrd="0" destOrd="0" presId="urn:microsoft.com/office/officeart/2005/8/layout/hierarchy1"/>
    <dgm:cxn modelId="{1F3985BC-6AA6-47D7-BBB7-468378B08905}" type="presOf" srcId="{368B4D07-CD6E-4ABA-BF98-B2AC7E3B6AFD}" destId="{7CBE75BD-F3EC-45C1-BE4B-8C407D49B5DD}" srcOrd="0" destOrd="0" presId="urn:microsoft.com/office/officeart/2005/8/layout/hierarchy1"/>
    <dgm:cxn modelId="{3A0A91BC-9A1B-46B9-AE98-F411C41FD1A6}" srcId="{5DD311C9-67E2-40E3-A807-329557C3015D}" destId="{D4C7AA1D-46E5-42E8-B965-066C3D1C30AB}" srcOrd="0" destOrd="0" parTransId="{FDBDE2C2-49A3-43A8-AFD3-F183ADBEC2BE}" sibTransId="{EEC2CA8A-8EB6-4803-9CDA-6511A7EF3833}"/>
    <dgm:cxn modelId="{7FEA95C5-3894-47C3-AB05-FC1B3A641E75}" type="presOf" srcId="{49CE92BF-5BD9-4CC6-A783-22066D753758}" destId="{B376ACA7-2290-430C-A391-8CABFAF38D1D}" srcOrd="0" destOrd="0" presId="urn:microsoft.com/office/officeart/2005/8/layout/hierarchy1"/>
    <dgm:cxn modelId="{39ABC6C7-9EC5-4163-B915-333BF07E8472}" srcId="{1C3B2571-4286-498C-910A-2BDB38DC9406}" destId="{446826EC-90A1-4571-870B-9F668BB4AE9B}" srcOrd="1" destOrd="0" parTransId="{6566556E-81E9-415A-A32A-6A48139DA178}" sibTransId="{0C23F97F-393D-4AF7-87D9-E66747CCF50F}"/>
    <dgm:cxn modelId="{B5FC99D0-510B-44FA-82BA-B22BA050B32B}" srcId="{1C3B2571-4286-498C-910A-2BDB38DC9406}" destId="{B5332BBD-8406-4F1F-9929-AB056E24A554}" srcOrd="0" destOrd="0" parTransId="{89318FB7-3B08-46B0-B850-5007FD7FA46D}" sibTransId="{600CC89D-FA49-4A81-9F33-2987B0F2AD20}"/>
    <dgm:cxn modelId="{A33DFCD0-2E1F-4443-A25C-7DF1686D20D3}" type="presOf" srcId="{DFFA53EF-9B34-41B5-91D1-4E37FD1DF4EC}" destId="{B009B7BE-F7A0-4CB1-8746-904009A57708}" srcOrd="0" destOrd="0" presId="urn:microsoft.com/office/officeart/2005/8/layout/hierarchy1"/>
    <dgm:cxn modelId="{C7F18CD5-2420-45D7-8554-A03FF16ADCF2}" srcId="{BCA662B0-3B77-433E-A0C3-DEF3524698DB}" destId="{E5474882-B493-4A12-B53D-1F80E28C3919}" srcOrd="0" destOrd="0" parTransId="{8D29D0EA-17CC-4453-998D-52762C75E261}" sibTransId="{7BFDA61D-68BC-41A8-AFC9-E2869920D97E}"/>
    <dgm:cxn modelId="{E72005D7-9109-4885-B8E5-FA6160220665}" srcId="{368B4D07-CD6E-4ABA-BF98-B2AC7E3B6AFD}" destId="{A17A46C5-FB76-4193-9267-54F7BBC5B811}" srcOrd="1" destOrd="0" parTransId="{0D0885FF-35A7-4494-A260-1C853D056B71}" sibTransId="{51606762-E31B-4C6F-977A-CA0B4456DFFE}"/>
    <dgm:cxn modelId="{AAB28ED8-6A0B-4842-852E-DCB5B7A23B8E}" srcId="{368B4D07-CD6E-4ABA-BF98-B2AC7E3B6AFD}" destId="{8FFFFCF7-F9DA-4310-AEFD-E29BCC3ECB50}" srcOrd="2" destOrd="0" parTransId="{D2B25041-AEA2-4217-9F25-2AC12451FA61}" sibTransId="{63D8496C-9DF7-4B38-97A4-B7AD4549F5E5}"/>
    <dgm:cxn modelId="{CCBF47DA-5C47-4E85-8250-971DB8F06852}" type="presOf" srcId="{6566556E-81E9-415A-A32A-6A48139DA178}" destId="{BB07103D-FAE8-4809-9945-3C350A4FB366}" srcOrd="0" destOrd="0" presId="urn:microsoft.com/office/officeart/2005/8/layout/hierarchy1"/>
    <dgm:cxn modelId="{B65E70EC-C098-491C-A6F6-D87670A1D043}" type="presOf" srcId="{FDBDE2C2-49A3-43A8-AFD3-F183ADBEC2BE}" destId="{C8151FFF-814C-4FED-83DB-F8520B28C07F}" srcOrd="0" destOrd="0" presId="urn:microsoft.com/office/officeart/2005/8/layout/hierarchy1"/>
    <dgm:cxn modelId="{374D2EF3-67C6-4E4E-8A86-B124A367BBFC}" type="presOf" srcId="{9B887891-F965-42F1-9612-BFF6FCF832FF}" destId="{B30A93F6-2315-4AFF-8087-BCD953912568}" srcOrd="0" destOrd="0" presId="urn:microsoft.com/office/officeart/2005/8/layout/hierarchy1"/>
    <dgm:cxn modelId="{948625F4-4A02-49F1-9083-89BB893E4626}" srcId="{DFFA53EF-9B34-41B5-91D1-4E37FD1DF4EC}" destId="{13698B38-595D-41C2-8B5B-72762CA37C95}" srcOrd="0" destOrd="0" parTransId="{008202D0-F978-4197-98A8-7816AA573287}" sibTransId="{DFC1A366-D3F8-4546-82E7-D9AFE6B3E355}"/>
    <dgm:cxn modelId="{0156D0F5-7F65-454B-A906-34213FFCC7D1}" type="presOf" srcId="{BC0A160B-DC72-491D-BE28-5660BC1E0B3E}" destId="{0D5E6F53-048E-45DA-91A5-753FFC86D99C}" srcOrd="0" destOrd="0" presId="urn:microsoft.com/office/officeart/2005/8/layout/hierarchy1"/>
    <dgm:cxn modelId="{57AEC500-A5BC-4B22-9749-0E29A95952B2}" type="presParOf" srcId="{7CBE75BD-F3EC-45C1-BE4B-8C407D49B5DD}" destId="{7F9A8CAE-B15B-4DC7-890D-E2895F6F9C70}" srcOrd="0" destOrd="0" presId="urn:microsoft.com/office/officeart/2005/8/layout/hierarchy1"/>
    <dgm:cxn modelId="{03BA8FDC-E40C-4F84-A12E-E01B2455BA08}" type="presParOf" srcId="{7F9A8CAE-B15B-4DC7-890D-E2895F6F9C70}" destId="{72869C4D-39E7-43A0-A97A-F1CF48813496}" srcOrd="0" destOrd="0" presId="urn:microsoft.com/office/officeart/2005/8/layout/hierarchy1"/>
    <dgm:cxn modelId="{409BC3BA-16E8-49F2-BF47-3ABE265F1825}" type="presParOf" srcId="{72869C4D-39E7-43A0-A97A-F1CF48813496}" destId="{0B4E60B4-150A-4FFB-B1FD-C985A9DAA7FF}" srcOrd="0" destOrd="0" presId="urn:microsoft.com/office/officeart/2005/8/layout/hierarchy1"/>
    <dgm:cxn modelId="{99994B1D-B0C2-4F65-A196-973CFC9F2647}" type="presParOf" srcId="{72869C4D-39E7-43A0-A97A-F1CF48813496}" destId="{B009B7BE-F7A0-4CB1-8746-904009A57708}" srcOrd="1" destOrd="0" presId="urn:microsoft.com/office/officeart/2005/8/layout/hierarchy1"/>
    <dgm:cxn modelId="{4B769877-5258-49D2-9DBC-2926CB60540E}" type="presParOf" srcId="{7F9A8CAE-B15B-4DC7-890D-E2895F6F9C70}" destId="{609FB20A-9DC7-44F7-96D5-A0B2DEDC0A47}" srcOrd="1" destOrd="0" presId="urn:microsoft.com/office/officeart/2005/8/layout/hierarchy1"/>
    <dgm:cxn modelId="{D9267C7F-AC3F-49D6-9312-4836939BCC45}" type="presParOf" srcId="{609FB20A-9DC7-44F7-96D5-A0B2DEDC0A47}" destId="{A66975B2-9B49-4FE7-AA0B-F1A6B1D5A690}" srcOrd="0" destOrd="0" presId="urn:microsoft.com/office/officeart/2005/8/layout/hierarchy1"/>
    <dgm:cxn modelId="{A5457E70-066F-4BEE-A3D3-BEF4215AA701}" type="presParOf" srcId="{609FB20A-9DC7-44F7-96D5-A0B2DEDC0A47}" destId="{599C5DCA-B4BA-4BDA-BF22-80C145B94DD3}" srcOrd="1" destOrd="0" presId="urn:microsoft.com/office/officeart/2005/8/layout/hierarchy1"/>
    <dgm:cxn modelId="{0D3688A0-8BE8-4C31-8570-664E1194B89B}" type="presParOf" srcId="{599C5DCA-B4BA-4BDA-BF22-80C145B94DD3}" destId="{CF79DAB3-66F0-44B2-AAE3-7063CA04C55B}" srcOrd="0" destOrd="0" presId="urn:microsoft.com/office/officeart/2005/8/layout/hierarchy1"/>
    <dgm:cxn modelId="{315C931D-71BA-4CA2-873D-298F0295560C}" type="presParOf" srcId="{CF79DAB3-66F0-44B2-AAE3-7063CA04C55B}" destId="{4331DDEE-ECBA-4A76-8084-0011058C7873}" srcOrd="0" destOrd="0" presId="urn:microsoft.com/office/officeart/2005/8/layout/hierarchy1"/>
    <dgm:cxn modelId="{644FF6F9-4C44-4494-B706-0097E5B4F1C1}" type="presParOf" srcId="{CF79DAB3-66F0-44B2-AAE3-7063CA04C55B}" destId="{D75FBB0F-946C-4F5B-A1B5-D4CD7520BB8E}" srcOrd="1" destOrd="0" presId="urn:microsoft.com/office/officeart/2005/8/layout/hierarchy1"/>
    <dgm:cxn modelId="{9A553FBA-8AC6-4DF3-AD36-DDCB75F7E283}" type="presParOf" srcId="{599C5DCA-B4BA-4BDA-BF22-80C145B94DD3}" destId="{1AED7374-01C1-4E2C-906C-10E0A146B8D1}" srcOrd="1" destOrd="0" presId="urn:microsoft.com/office/officeart/2005/8/layout/hierarchy1"/>
    <dgm:cxn modelId="{B167E774-27FE-4DDD-9A53-DD4C7A51E58B}" type="presParOf" srcId="{609FB20A-9DC7-44F7-96D5-A0B2DEDC0A47}" destId="{90FCDEF7-40A2-4AE7-A706-A5EEBA1DDCAF}" srcOrd="2" destOrd="0" presId="urn:microsoft.com/office/officeart/2005/8/layout/hierarchy1"/>
    <dgm:cxn modelId="{9C205229-B8EE-4281-86ED-93F1C21F6F9D}" type="presParOf" srcId="{609FB20A-9DC7-44F7-96D5-A0B2DEDC0A47}" destId="{F52C9BE9-C60B-4074-85D2-4A4CC9B6C133}" srcOrd="3" destOrd="0" presId="urn:microsoft.com/office/officeart/2005/8/layout/hierarchy1"/>
    <dgm:cxn modelId="{301CF5C7-CFA7-4E22-AAC4-81CA841CCE3B}" type="presParOf" srcId="{F52C9BE9-C60B-4074-85D2-4A4CC9B6C133}" destId="{6087504E-13CF-4A29-8986-ECAB5F5172AE}" srcOrd="0" destOrd="0" presId="urn:microsoft.com/office/officeart/2005/8/layout/hierarchy1"/>
    <dgm:cxn modelId="{871EB6B2-CC39-48C1-92D5-B3DF0078008C}" type="presParOf" srcId="{6087504E-13CF-4A29-8986-ECAB5F5172AE}" destId="{0B532A7C-C2FB-449D-9444-1B5B1F3F26F6}" srcOrd="0" destOrd="0" presId="urn:microsoft.com/office/officeart/2005/8/layout/hierarchy1"/>
    <dgm:cxn modelId="{63CAFC83-CB4D-4D5E-ABF6-4FE73AEFFA07}" type="presParOf" srcId="{6087504E-13CF-4A29-8986-ECAB5F5172AE}" destId="{B30A93F6-2315-4AFF-8087-BCD953912568}" srcOrd="1" destOrd="0" presId="urn:microsoft.com/office/officeart/2005/8/layout/hierarchy1"/>
    <dgm:cxn modelId="{794D859A-E2F5-4F5A-9E05-1C16EE11A662}" type="presParOf" srcId="{F52C9BE9-C60B-4074-85D2-4A4CC9B6C133}" destId="{D6A3F295-2A09-43B6-9601-9627184E6719}" srcOrd="1" destOrd="0" presId="urn:microsoft.com/office/officeart/2005/8/layout/hierarchy1"/>
    <dgm:cxn modelId="{950AF529-9C8F-4E8B-840B-C8B9C2C5A9D6}" type="presParOf" srcId="{7CBE75BD-F3EC-45C1-BE4B-8C407D49B5DD}" destId="{43F527FF-B87E-4512-BA72-EB6C4609752C}" srcOrd="1" destOrd="0" presId="urn:microsoft.com/office/officeart/2005/8/layout/hierarchy1"/>
    <dgm:cxn modelId="{2D560D1E-07C6-4B48-822E-CA3DC74CB0F6}" type="presParOf" srcId="{43F527FF-B87E-4512-BA72-EB6C4609752C}" destId="{34526379-78BC-420F-B899-2214A41C1F69}" srcOrd="0" destOrd="0" presId="urn:microsoft.com/office/officeart/2005/8/layout/hierarchy1"/>
    <dgm:cxn modelId="{86E8456E-750D-473B-B915-6CF858A79505}" type="presParOf" srcId="{34526379-78BC-420F-B899-2214A41C1F69}" destId="{D84FF1E2-77B5-46C2-B856-FA2B94076C31}" srcOrd="0" destOrd="0" presId="urn:microsoft.com/office/officeart/2005/8/layout/hierarchy1"/>
    <dgm:cxn modelId="{7E41FF5C-EE5E-4102-8FEA-6CE7929779C7}" type="presParOf" srcId="{34526379-78BC-420F-B899-2214A41C1F69}" destId="{AC289E25-9670-4B7C-98CD-34EFC96304B3}" srcOrd="1" destOrd="0" presId="urn:microsoft.com/office/officeart/2005/8/layout/hierarchy1"/>
    <dgm:cxn modelId="{9AF0C2DA-9724-48F3-8591-DF81B8554638}" type="presParOf" srcId="{43F527FF-B87E-4512-BA72-EB6C4609752C}" destId="{6960EACC-9C15-4FF7-A3FA-A739FE25B4B4}" srcOrd="1" destOrd="0" presId="urn:microsoft.com/office/officeart/2005/8/layout/hierarchy1"/>
    <dgm:cxn modelId="{11982E6E-5DB0-4F07-A990-D8F6B673ACA8}" type="presParOf" srcId="{6960EACC-9C15-4FF7-A3FA-A739FE25B4B4}" destId="{ABC53863-5925-4A7E-A7A5-63309C3176DE}" srcOrd="0" destOrd="0" presId="urn:microsoft.com/office/officeart/2005/8/layout/hierarchy1"/>
    <dgm:cxn modelId="{90354B85-26FB-46E9-8175-8272BA7ADDEA}" type="presParOf" srcId="{6960EACC-9C15-4FF7-A3FA-A739FE25B4B4}" destId="{FD53F13D-D040-4EDC-AAD4-3F7D8A781491}" srcOrd="1" destOrd="0" presId="urn:microsoft.com/office/officeart/2005/8/layout/hierarchy1"/>
    <dgm:cxn modelId="{B7A7B233-4E0D-4B28-A109-C741EB78E060}" type="presParOf" srcId="{FD53F13D-D040-4EDC-AAD4-3F7D8A781491}" destId="{9D933323-6670-4E57-95C3-6F11B08F00D4}" srcOrd="0" destOrd="0" presId="urn:microsoft.com/office/officeart/2005/8/layout/hierarchy1"/>
    <dgm:cxn modelId="{A193F5E1-1589-4382-87A8-7CAE7F8DCD4C}" type="presParOf" srcId="{9D933323-6670-4E57-95C3-6F11B08F00D4}" destId="{B3CCB798-D94E-408A-B868-E68852998B90}" srcOrd="0" destOrd="0" presId="urn:microsoft.com/office/officeart/2005/8/layout/hierarchy1"/>
    <dgm:cxn modelId="{C0D8B62C-6AE8-4C26-94BE-424CE724AEE9}" type="presParOf" srcId="{9D933323-6670-4E57-95C3-6F11B08F00D4}" destId="{3E82755F-568D-48D7-BCBB-D149A2DD94F0}" srcOrd="1" destOrd="0" presId="urn:microsoft.com/office/officeart/2005/8/layout/hierarchy1"/>
    <dgm:cxn modelId="{B0F8FE20-8637-46B9-9195-CC5CE7F583CD}" type="presParOf" srcId="{FD53F13D-D040-4EDC-AAD4-3F7D8A781491}" destId="{0BE403F8-A8A5-487F-8A13-D6EB4684002E}" srcOrd="1" destOrd="0" presId="urn:microsoft.com/office/officeart/2005/8/layout/hierarchy1"/>
    <dgm:cxn modelId="{B1D83D1A-76AE-4D93-A95E-FF42CDBB8582}" type="presParOf" srcId="{0BE403F8-A8A5-487F-8A13-D6EB4684002E}" destId="{734B4AE7-2CE3-4704-9D07-062C2C667436}" srcOrd="0" destOrd="0" presId="urn:microsoft.com/office/officeart/2005/8/layout/hierarchy1"/>
    <dgm:cxn modelId="{3806D0B7-751E-4ED4-AC8F-D51F2808866D}" type="presParOf" srcId="{0BE403F8-A8A5-487F-8A13-D6EB4684002E}" destId="{C39D439D-BC37-475C-A621-8AEA92302F2A}" srcOrd="1" destOrd="0" presId="urn:microsoft.com/office/officeart/2005/8/layout/hierarchy1"/>
    <dgm:cxn modelId="{6F63D3E8-810C-4051-94E8-D12566F475D3}" type="presParOf" srcId="{C39D439D-BC37-475C-A621-8AEA92302F2A}" destId="{DE399B10-6FB9-4474-9E36-D902ED4927B9}" srcOrd="0" destOrd="0" presId="urn:microsoft.com/office/officeart/2005/8/layout/hierarchy1"/>
    <dgm:cxn modelId="{C516F5C1-E61A-49C8-9360-6352F5370972}" type="presParOf" srcId="{DE399B10-6FB9-4474-9E36-D902ED4927B9}" destId="{6415EF79-16D8-4D53-AFE7-B48765D68C90}" srcOrd="0" destOrd="0" presId="urn:microsoft.com/office/officeart/2005/8/layout/hierarchy1"/>
    <dgm:cxn modelId="{58526A56-9C45-4716-95FA-DC7E159C9CAE}" type="presParOf" srcId="{DE399B10-6FB9-4474-9E36-D902ED4927B9}" destId="{E3CC57DA-31F9-482B-916F-87665B9971BF}" srcOrd="1" destOrd="0" presId="urn:microsoft.com/office/officeart/2005/8/layout/hierarchy1"/>
    <dgm:cxn modelId="{982BE7FB-2712-4833-9877-AE0CC4B50BCA}" type="presParOf" srcId="{C39D439D-BC37-475C-A621-8AEA92302F2A}" destId="{026DF02F-F88C-4317-A6ED-8158354615FD}" srcOrd="1" destOrd="0" presId="urn:microsoft.com/office/officeart/2005/8/layout/hierarchy1"/>
    <dgm:cxn modelId="{AE59B785-1998-48DE-A3CF-CA7195E3A4A3}" type="presParOf" srcId="{0BE403F8-A8A5-487F-8A13-D6EB4684002E}" destId="{BB07103D-FAE8-4809-9945-3C350A4FB366}" srcOrd="2" destOrd="0" presId="urn:microsoft.com/office/officeart/2005/8/layout/hierarchy1"/>
    <dgm:cxn modelId="{BC708217-C7F5-4469-A54C-D1C5A77A2869}" type="presParOf" srcId="{0BE403F8-A8A5-487F-8A13-D6EB4684002E}" destId="{32FD6C97-518F-4A07-A06F-0D60F64BD004}" srcOrd="3" destOrd="0" presId="urn:microsoft.com/office/officeart/2005/8/layout/hierarchy1"/>
    <dgm:cxn modelId="{277FBD26-4E65-4958-9EF7-5C2B2BF783D6}" type="presParOf" srcId="{32FD6C97-518F-4A07-A06F-0D60F64BD004}" destId="{66B57CC5-0F89-45D3-A0D0-DB1D7BFE36CA}" srcOrd="0" destOrd="0" presId="urn:microsoft.com/office/officeart/2005/8/layout/hierarchy1"/>
    <dgm:cxn modelId="{19F3AD51-2A2E-4380-9972-F0FF384522E0}" type="presParOf" srcId="{66B57CC5-0F89-45D3-A0D0-DB1D7BFE36CA}" destId="{215F9FAD-E6B6-4709-A136-B6D7F1A127A3}" srcOrd="0" destOrd="0" presId="urn:microsoft.com/office/officeart/2005/8/layout/hierarchy1"/>
    <dgm:cxn modelId="{639B4D7A-301F-4FB2-9C41-8D86E7FBBEB4}" type="presParOf" srcId="{66B57CC5-0F89-45D3-A0D0-DB1D7BFE36CA}" destId="{7F09CA0C-E86B-4688-AAD3-25971E1B7F9A}" srcOrd="1" destOrd="0" presId="urn:microsoft.com/office/officeart/2005/8/layout/hierarchy1"/>
    <dgm:cxn modelId="{AC39322F-7ED4-4AF3-907E-8B7AD88FCEA8}" type="presParOf" srcId="{32FD6C97-518F-4A07-A06F-0D60F64BD004}" destId="{2D59FF43-4CC6-41A8-8CF9-1CA30DF22B6B}" srcOrd="1" destOrd="0" presId="urn:microsoft.com/office/officeart/2005/8/layout/hierarchy1"/>
    <dgm:cxn modelId="{74933E8D-C4CA-462A-BCBC-2F486974AC4E}" type="presParOf" srcId="{2D59FF43-4CC6-41A8-8CF9-1CA30DF22B6B}" destId="{B899622B-649D-4BD9-B037-314964D8E11C}" srcOrd="0" destOrd="0" presId="urn:microsoft.com/office/officeart/2005/8/layout/hierarchy1"/>
    <dgm:cxn modelId="{2508AFAD-08CE-40FF-8985-D459781FF42F}" type="presParOf" srcId="{2D59FF43-4CC6-41A8-8CF9-1CA30DF22B6B}" destId="{5889CAF2-5018-4FB3-99B8-18FC9BFA2698}" srcOrd="1" destOrd="0" presId="urn:microsoft.com/office/officeart/2005/8/layout/hierarchy1"/>
    <dgm:cxn modelId="{52FD0377-E4A6-40F1-8224-73006A992D8F}" type="presParOf" srcId="{5889CAF2-5018-4FB3-99B8-18FC9BFA2698}" destId="{136A205A-E9FC-471B-AF95-F02F05666A73}" srcOrd="0" destOrd="0" presId="urn:microsoft.com/office/officeart/2005/8/layout/hierarchy1"/>
    <dgm:cxn modelId="{F1990CCB-01D5-44B8-965F-CA8F7271D747}" type="presParOf" srcId="{136A205A-E9FC-471B-AF95-F02F05666A73}" destId="{8D175329-7735-4FCB-808A-723F8AFC1B29}" srcOrd="0" destOrd="0" presId="urn:microsoft.com/office/officeart/2005/8/layout/hierarchy1"/>
    <dgm:cxn modelId="{AB7247F1-81E6-4FC9-9C41-ECE84AC7B712}" type="presParOf" srcId="{136A205A-E9FC-471B-AF95-F02F05666A73}" destId="{AD744D2D-23B8-4BB0-98C4-D5DF2BEE9961}" srcOrd="1" destOrd="0" presId="urn:microsoft.com/office/officeart/2005/8/layout/hierarchy1"/>
    <dgm:cxn modelId="{AE86BD71-8158-426F-9E7E-4AEE5D533896}" type="presParOf" srcId="{5889CAF2-5018-4FB3-99B8-18FC9BFA2698}" destId="{F33B6508-4FC8-442B-B3FE-22A25C3CCFC3}" srcOrd="1" destOrd="0" presId="urn:microsoft.com/office/officeart/2005/8/layout/hierarchy1"/>
    <dgm:cxn modelId="{22FA2D0A-50C2-4E30-89B7-8F1E6A17EE8B}" type="presParOf" srcId="{7CBE75BD-F3EC-45C1-BE4B-8C407D49B5DD}" destId="{EE619D4C-E006-4839-AD79-5379D3856920}" srcOrd="2" destOrd="0" presId="urn:microsoft.com/office/officeart/2005/8/layout/hierarchy1"/>
    <dgm:cxn modelId="{5CB93776-13D3-460C-AF51-8DF0DE120D88}" type="presParOf" srcId="{EE619D4C-E006-4839-AD79-5379D3856920}" destId="{FF2E4B2A-9444-44FB-ADAF-F7375336A575}" srcOrd="0" destOrd="0" presId="urn:microsoft.com/office/officeart/2005/8/layout/hierarchy1"/>
    <dgm:cxn modelId="{0F2F25A0-D8D1-4B5C-80F6-FA4C9299FD3F}" type="presParOf" srcId="{FF2E4B2A-9444-44FB-ADAF-F7375336A575}" destId="{49E5E672-ACA9-470E-A399-6257987E2312}" srcOrd="0" destOrd="0" presId="urn:microsoft.com/office/officeart/2005/8/layout/hierarchy1"/>
    <dgm:cxn modelId="{D5152021-9478-475A-B343-B8A4BCB3B88D}" type="presParOf" srcId="{FF2E4B2A-9444-44FB-ADAF-F7375336A575}" destId="{06D4907F-0BFD-432B-A1C0-0EE846708EFB}" srcOrd="1" destOrd="0" presId="urn:microsoft.com/office/officeart/2005/8/layout/hierarchy1"/>
    <dgm:cxn modelId="{CF7995FB-CA01-49A2-9C91-0AF90D5B1FD3}" type="presParOf" srcId="{EE619D4C-E006-4839-AD79-5379D3856920}" destId="{ACAF8480-0095-4C08-82DB-AAC1569F90E5}" srcOrd="1" destOrd="0" presId="urn:microsoft.com/office/officeart/2005/8/layout/hierarchy1"/>
    <dgm:cxn modelId="{A0271FA1-5BDA-40E1-ADE0-EED930B75531}" type="presParOf" srcId="{ACAF8480-0095-4C08-82DB-AAC1569F90E5}" destId="{D8455D31-C394-4E5D-B45B-CA0CFEDE68A0}" srcOrd="0" destOrd="0" presId="urn:microsoft.com/office/officeart/2005/8/layout/hierarchy1"/>
    <dgm:cxn modelId="{7662D843-EC1B-47CF-901C-585A372343C5}" type="presParOf" srcId="{ACAF8480-0095-4C08-82DB-AAC1569F90E5}" destId="{4FCBC39C-E99F-4C26-9548-CC059CCFD1D0}" srcOrd="1" destOrd="0" presId="urn:microsoft.com/office/officeart/2005/8/layout/hierarchy1"/>
    <dgm:cxn modelId="{D13DC1E1-5949-4DB9-849A-87D2F254ADC3}" type="presParOf" srcId="{4FCBC39C-E99F-4C26-9548-CC059CCFD1D0}" destId="{4A015DF7-067A-4A15-B603-290DDEE8B07C}" srcOrd="0" destOrd="0" presId="urn:microsoft.com/office/officeart/2005/8/layout/hierarchy1"/>
    <dgm:cxn modelId="{900E46AB-12B8-45A2-930E-706C667BC124}" type="presParOf" srcId="{4A015DF7-067A-4A15-B603-290DDEE8B07C}" destId="{B722BB77-C826-4CA2-BF66-7A3C9B63C370}" srcOrd="0" destOrd="0" presId="urn:microsoft.com/office/officeart/2005/8/layout/hierarchy1"/>
    <dgm:cxn modelId="{58889278-8783-45FB-923F-B8B9E406EBCD}" type="presParOf" srcId="{4A015DF7-067A-4A15-B603-290DDEE8B07C}" destId="{C7B16396-810C-4CFA-9BE8-47D4D8CFECE1}" srcOrd="1" destOrd="0" presId="urn:microsoft.com/office/officeart/2005/8/layout/hierarchy1"/>
    <dgm:cxn modelId="{B8086BC9-D157-4E4B-A16B-F1FA57CE6E13}" type="presParOf" srcId="{4FCBC39C-E99F-4C26-9548-CC059CCFD1D0}" destId="{520D1BE0-9C76-4206-A4CF-38A698F29CF5}" srcOrd="1" destOrd="0" presId="urn:microsoft.com/office/officeart/2005/8/layout/hierarchy1"/>
    <dgm:cxn modelId="{C12E9B99-A777-474D-8E28-48DFE4042897}" type="presParOf" srcId="{520D1BE0-9C76-4206-A4CF-38A698F29CF5}" destId="{C8151FFF-814C-4FED-83DB-F8520B28C07F}" srcOrd="0" destOrd="0" presId="urn:microsoft.com/office/officeart/2005/8/layout/hierarchy1"/>
    <dgm:cxn modelId="{3B561D92-5E27-4542-AF4C-08A1B999CCC1}" type="presParOf" srcId="{520D1BE0-9C76-4206-A4CF-38A698F29CF5}" destId="{5C134333-7443-4F57-A800-C12682BF4BD9}" srcOrd="1" destOrd="0" presId="urn:microsoft.com/office/officeart/2005/8/layout/hierarchy1"/>
    <dgm:cxn modelId="{FDC1FB02-A2A6-4832-9A67-8A683BDC6840}" type="presParOf" srcId="{5C134333-7443-4F57-A800-C12682BF4BD9}" destId="{535DF6BB-CD87-4BB5-8EE3-92CFA2D18F03}" srcOrd="0" destOrd="0" presId="urn:microsoft.com/office/officeart/2005/8/layout/hierarchy1"/>
    <dgm:cxn modelId="{B5477BA5-6F5B-4545-9BC6-045EFD46C44C}" type="presParOf" srcId="{535DF6BB-CD87-4BB5-8EE3-92CFA2D18F03}" destId="{DBE10AFF-402C-4643-8132-9BDAE1351B5A}" srcOrd="0" destOrd="0" presId="urn:microsoft.com/office/officeart/2005/8/layout/hierarchy1"/>
    <dgm:cxn modelId="{1B5BC445-2CEA-4DE9-A79C-8113FDC723E0}" type="presParOf" srcId="{535DF6BB-CD87-4BB5-8EE3-92CFA2D18F03}" destId="{A4F270A8-D9D5-4CEE-990C-040D50E5F92E}" srcOrd="1" destOrd="0" presId="urn:microsoft.com/office/officeart/2005/8/layout/hierarchy1"/>
    <dgm:cxn modelId="{A2FB3730-7AB0-4D6C-9B0D-4985D297D89E}" type="presParOf" srcId="{5C134333-7443-4F57-A800-C12682BF4BD9}" destId="{CF7575CA-F989-466B-9B7B-789DD09DAB25}" srcOrd="1" destOrd="0" presId="urn:microsoft.com/office/officeart/2005/8/layout/hierarchy1"/>
    <dgm:cxn modelId="{A9F5C9DF-23BB-492A-85E8-3CFAB7E458B5}" type="presParOf" srcId="{520D1BE0-9C76-4206-A4CF-38A698F29CF5}" destId="{0D5E6F53-048E-45DA-91A5-753FFC86D99C}" srcOrd="2" destOrd="0" presId="urn:microsoft.com/office/officeart/2005/8/layout/hierarchy1"/>
    <dgm:cxn modelId="{491D8C2B-CD8C-46C6-9D4C-D7B07F201823}" type="presParOf" srcId="{520D1BE0-9C76-4206-A4CF-38A698F29CF5}" destId="{FA6EA1ED-A721-4ED0-985F-0EA70576903F}" srcOrd="3" destOrd="0" presId="urn:microsoft.com/office/officeart/2005/8/layout/hierarchy1"/>
    <dgm:cxn modelId="{50FCA071-C090-4CB6-9A99-9DF6F0E6B619}" type="presParOf" srcId="{FA6EA1ED-A721-4ED0-985F-0EA70576903F}" destId="{9EE6A22F-595D-4D2B-941E-CEE33400114C}" srcOrd="0" destOrd="0" presId="urn:microsoft.com/office/officeart/2005/8/layout/hierarchy1"/>
    <dgm:cxn modelId="{6DAC6C00-4564-4B99-B6FC-98898FE594B6}" type="presParOf" srcId="{9EE6A22F-595D-4D2B-941E-CEE33400114C}" destId="{E15F3F00-0049-4E91-B6E2-A382AFCD4C88}" srcOrd="0" destOrd="0" presId="urn:microsoft.com/office/officeart/2005/8/layout/hierarchy1"/>
    <dgm:cxn modelId="{A8C1A272-CCC2-4F3E-A928-6CDAC90A489E}" type="presParOf" srcId="{9EE6A22F-595D-4D2B-941E-CEE33400114C}" destId="{DB072E32-94CF-4BF6-A2BB-FEC77285E90A}" srcOrd="1" destOrd="0" presId="urn:microsoft.com/office/officeart/2005/8/layout/hierarchy1"/>
    <dgm:cxn modelId="{4165CD7B-08CC-4773-91A4-D47E21C7720C}" type="presParOf" srcId="{FA6EA1ED-A721-4ED0-985F-0EA70576903F}" destId="{20D17111-F391-4BFF-B698-ECD29BA74FBD}" srcOrd="1" destOrd="0" presId="urn:microsoft.com/office/officeart/2005/8/layout/hierarchy1"/>
    <dgm:cxn modelId="{6D117C8C-E6BF-49FF-836A-8BA644D6B3C1}" type="presParOf" srcId="{ACAF8480-0095-4C08-82DB-AAC1569F90E5}" destId="{18CBD121-D34F-40FB-B1F7-1DAA8C739AFC}" srcOrd="2" destOrd="0" presId="urn:microsoft.com/office/officeart/2005/8/layout/hierarchy1"/>
    <dgm:cxn modelId="{00B1FBFA-FD75-47F0-8382-F1377A8233B9}" type="presParOf" srcId="{ACAF8480-0095-4C08-82DB-AAC1569F90E5}" destId="{56473C2F-C6BD-467C-86EC-4CB18BA2243A}" srcOrd="3" destOrd="0" presId="urn:microsoft.com/office/officeart/2005/8/layout/hierarchy1"/>
    <dgm:cxn modelId="{B8A20AE7-BC2C-4639-87FE-3C1C04B94282}" type="presParOf" srcId="{56473C2F-C6BD-467C-86EC-4CB18BA2243A}" destId="{CB274A8F-5143-49FD-BB5C-AB4189F77C8A}" srcOrd="0" destOrd="0" presId="urn:microsoft.com/office/officeart/2005/8/layout/hierarchy1"/>
    <dgm:cxn modelId="{4F67701E-FA26-40DE-AB84-D53DD9104B69}" type="presParOf" srcId="{CB274A8F-5143-49FD-BB5C-AB4189F77C8A}" destId="{496A1BD0-D0C2-4BF1-B138-3A975C4CD37E}" srcOrd="0" destOrd="0" presId="urn:microsoft.com/office/officeart/2005/8/layout/hierarchy1"/>
    <dgm:cxn modelId="{6ED385A3-7C05-42A0-985A-B75DC7190D5E}" type="presParOf" srcId="{CB274A8F-5143-49FD-BB5C-AB4189F77C8A}" destId="{158F6BA6-5D12-4831-BCAC-4D0D33E36E4C}" srcOrd="1" destOrd="0" presId="urn:microsoft.com/office/officeart/2005/8/layout/hierarchy1"/>
    <dgm:cxn modelId="{ABE9B7AC-26EE-40B6-A8F2-6B45D530D6A1}" type="presParOf" srcId="{56473C2F-C6BD-467C-86EC-4CB18BA2243A}" destId="{6D3A6014-09F9-4BEB-AAAB-15D78CE9D981}" srcOrd="1" destOrd="0" presId="urn:microsoft.com/office/officeart/2005/8/layout/hierarchy1"/>
    <dgm:cxn modelId="{93D36849-E355-4489-8EE4-79859869C8FB}" type="presParOf" srcId="{6D3A6014-09F9-4BEB-AAAB-15D78CE9D981}" destId="{172C3725-47F4-41A6-8EAD-1DB6B8BB2CA1}" srcOrd="0" destOrd="0" presId="urn:microsoft.com/office/officeart/2005/8/layout/hierarchy1"/>
    <dgm:cxn modelId="{3C1A5311-A27C-4AD1-8619-32AD0B821DA8}" type="presParOf" srcId="{6D3A6014-09F9-4BEB-AAAB-15D78CE9D981}" destId="{F7E29CD0-74C9-4213-ADB6-47E47C181832}" srcOrd="1" destOrd="0" presId="urn:microsoft.com/office/officeart/2005/8/layout/hierarchy1"/>
    <dgm:cxn modelId="{2B6509BC-3006-439F-81DE-9CFB9BBF91ED}" type="presParOf" srcId="{F7E29CD0-74C9-4213-ADB6-47E47C181832}" destId="{DBA5B9A4-161E-4E65-A49E-82A2F92429FD}" srcOrd="0" destOrd="0" presId="urn:microsoft.com/office/officeart/2005/8/layout/hierarchy1"/>
    <dgm:cxn modelId="{77E148C5-8F59-4A8D-A43C-538C932A6CC6}" type="presParOf" srcId="{DBA5B9A4-161E-4E65-A49E-82A2F92429FD}" destId="{E9B92056-7605-4F21-9B74-45F29F169F20}" srcOrd="0" destOrd="0" presId="urn:microsoft.com/office/officeart/2005/8/layout/hierarchy1"/>
    <dgm:cxn modelId="{80A7F7CE-BC2B-4D2F-B183-6B3896E81984}" type="presParOf" srcId="{DBA5B9A4-161E-4E65-A49E-82A2F92429FD}" destId="{CDBB2FE3-1858-4591-9403-13E023767704}" srcOrd="1" destOrd="0" presId="urn:microsoft.com/office/officeart/2005/8/layout/hierarchy1"/>
    <dgm:cxn modelId="{58AADBF6-39BF-4FA5-A966-59F1A1CD70A0}" type="presParOf" srcId="{F7E29CD0-74C9-4213-ADB6-47E47C181832}" destId="{40E595B3-3C87-4C6C-A522-CCFFB662032E}" srcOrd="1" destOrd="0" presId="urn:microsoft.com/office/officeart/2005/8/layout/hierarchy1"/>
    <dgm:cxn modelId="{EBE5331A-A369-42CC-8EA7-3340B45ECFE9}" type="presParOf" srcId="{6D3A6014-09F9-4BEB-AAAB-15D78CE9D981}" destId="{C4FD94C5-4361-4A94-AD3E-405DD60D0038}" srcOrd="2" destOrd="0" presId="urn:microsoft.com/office/officeart/2005/8/layout/hierarchy1"/>
    <dgm:cxn modelId="{6564BC09-57F8-459B-92F2-0CB59B60B7F6}" type="presParOf" srcId="{6D3A6014-09F9-4BEB-AAAB-15D78CE9D981}" destId="{4237D93F-C519-4612-9C5E-58334B65C3BD}" srcOrd="3" destOrd="0" presId="urn:microsoft.com/office/officeart/2005/8/layout/hierarchy1"/>
    <dgm:cxn modelId="{36F1FBA9-B699-4F92-94FD-B2B6893B79A6}" type="presParOf" srcId="{4237D93F-C519-4612-9C5E-58334B65C3BD}" destId="{C107F0EB-DD83-4751-A0F1-0C0A5FE11E1F}" srcOrd="0" destOrd="0" presId="urn:microsoft.com/office/officeart/2005/8/layout/hierarchy1"/>
    <dgm:cxn modelId="{CEA53524-DE9D-427B-B5A0-78AFF03CF61F}" type="presParOf" srcId="{C107F0EB-DD83-4751-A0F1-0C0A5FE11E1F}" destId="{53A164FA-D8FA-4BA9-ACA7-0517505256BB}" srcOrd="0" destOrd="0" presId="urn:microsoft.com/office/officeart/2005/8/layout/hierarchy1"/>
    <dgm:cxn modelId="{4B6EB840-89AA-46F2-BC79-C42F73CECC11}" type="presParOf" srcId="{C107F0EB-DD83-4751-A0F1-0C0A5FE11E1F}" destId="{223CBE60-2319-4355-9795-5E1394EB5407}" srcOrd="1" destOrd="0" presId="urn:microsoft.com/office/officeart/2005/8/layout/hierarchy1"/>
    <dgm:cxn modelId="{B445699A-5523-4E3D-91C0-F243A991751C}" type="presParOf" srcId="{4237D93F-C519-4612-9C5E-58334B65C3BD}" destId="{F3CCDE8D-5C29-4EE7-A8DF-FB63DC29DF01}" srcOrd="1" destOrd="0" presId="urn:microsoft.com/office/officeart/2005/8/layout/hierarchy1"/>
    <dgm:cxn modelId="{5C74E339-DC37-43C1-B6FC-1DD37C8A148B}" type="presParOf" srcId="{7CBE75BD-F3EC-45C1-BE4B-8C407D49B5DD}" destId="{2AEB705A-F6BE-4721-AE04-153716D8F511}" srcOrd="3" destOrd="0" presId="urn:microsoft.com/office/officeart/2005/8/layout/hierarchy1"/>
    <dgm:cxn modelId="{7A2476F3-4797-4E3F-AA4F-C8F867CAFFFE}" type="presParOf" srcId="{2AEB705A-F6BE-4721-AE04-153716D8F511}" destId="{5C5FC890-B273-4957-8220-47D489D3B763}" srcOrd="0" destOrd="0" presId="urn:microsoft.com/office/officeart/2005/8/layout/hierarchy1"/>
    <dgm:cxn modelId="{D8A471E5-4B8D-4F79-ABD8-3F8653A66AAD}" type="presParOf" srcId="{5C5FC890-B273-4957-8220-47D489D3B763}" destId="{E3EC3C11-C09D-4682-9CA2-9949ADB62B4A}" srcOrd="0" destOrd="0" presId="urn:microsoft.com/office/officeart/2005/8/layout/hierarchy1"/>
    <dgm:cxn modelId="{42AA47A5-4AEC-4550-BC42-27F150F18A40}" type="presParOf" srcId="{5C5FC890-B273-4957-8220-47D489D3B763}" destId="{B376ACA7-2290-430C-A391-8CABFAF38D1D}" srcOrd="1" destOrd="0" presId="urn:microsoft.com/office/officeart/2005/8/layout/hierarchy1"/>
    <dgm:cxn modelId="{FF1DEC13-B7E2-491E-99D5-BE32BE04C291}" type="presParOf" srcId="{2AEB705A-F6BE-4721-AE04-153716D8F511}" destId="{24F71B74-D418-47BC-8A71-5B8E57F735C9}" srcOrd="1" destOrd="0" presId="urn:microsoft.com/office/officeart/2005/8/layout/hierarchy1"/>
    <dgm:cxn modelId="{12FF79A7-C361-4656-8BCB-45A08333C1BF}" type="presParOf" srcId="{24F71B74-D418-47BC-8A71-5B8E57F735C9}" destId="{375DA7E1-42CD-41E9-BC63-4EF8B617B451}" srcOrd="0" destOrd="0" presId="urn:microsoft.com/office/officeart/2005/8/layout/hierarchy1"/>
    <dgm:cxn modelId="{10722781-CE9C-4D6D-95AD-2CDA6FB8971B}" type="presParOf" srcId="{24F71B74-D418-47BC-8A71-5B8E57F735C9}" destId="{699D1529-5FEA-49E4-8974-FAC3442839D2}" srcOrd="1" destOrd="0" presId="urn:microsoft.com/office/officeart/2005/8/layout/hierarchy1"/>
    <dgm:cxn modelId="{97CC9A7F-43D8-42FE-A797-63820E3171CD}" type="presParOf" srcId="{699D1529-5FEA-49E4-8974-FAC3442839D2}" destId="{7C51A8AC-47B8-4200-A8FE-A00E402C8782}" srcOrd="0" destOrd="0" presId="urn:microsoft.com/office/officeart/2005/8/layout/hierarchy1"/>
    <dgm:cxn modelId="{06F97F6B-0F5D-419E-B898-09BC1046D83B}" type="presParOf" srcId="{7C51A8AC-47B8-4200-A8FE-A00E402C8782}" destId="{964D9B65-90BD-445F-9974-E896C41E42CB}" srcOrd="0" destOrd="0" presId="urn:microsoft.com/office/officeart/2005/8/layout/hierarchy1"/>
    <dgm:cxn modelId="{5BE18CB9-076E-45C6-A554-47CCA88A011A}" type="presParOf" srcId="{7C51A8AC-47B8-4200-A8FE-A00E402C8782}" destId="{EAEACB44-6B8E-478D-B873-50496BB1B713}" srcOrd="1" destOrd="0" presId="urn:microsoft.com/office/officeart/2005/8/layout/hierarchy1"/>
    <dgm:cxn modelId="{E0AF81D5-813D-4A87-8676-0843DF04DD3E}" type="presParOf" srcId="{699D1529-5FEA-49E4-8974-FAC3442839D2}" destId="{34B29F8B-83E6-4B02-8821-573183DC314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C8BD4C-CC49-4A21-B2A8-6FD777D6DDA0}" type="doc">
      <dgm:prSet loTypeId="urn:microsoft.com/office/officeart/2005/8/layout/hierarchy3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lv-LV"/>
        </a:p>
      </dgm:t>
    </dgm:pt>
    <dgm:pt modelId="{D0490BC1-24A4-44F1-8111-E31AC87981DF}">
      <dgm:prSet phldrT="[Text]" custT="1"/>
      <dgm:spPr/>
      <dgm:t>
        <a:bodyPr/>
        <a:lstStyle/>
        <a:p>
          <a:r>
            <a:rPr lang="lv-LV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ES daudzgadu budžets 2021.-2027.g.</a:t>
          </a:r>
        </a:p>
      </dgm:t>
    </dgm:pt>
    <dgm:pt modelId="{B8BAE5D8-2718-4E28-99D0-F5970993E73C}" type="parTrans" cxnId="{A0300DD7-6D43-40FC-9373-9209531B595C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7655B3C-F8AF-4702-9515-9BE2664386C2}" type="sibTrans" cxnId="{A0300DD7-6D43-40FC-9373-9209531B595C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E36933F1-8421-47A7-AA2C-22F60B733D14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lv-LV" sz="14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InvestEU</a:t>
          </a:r>
          <a:r>
            <a:rPr lang="lv-LV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(līdz 650 mljrd. EUR)</a:t>
          </a:r>
        </a:p>
      </dgm:t>
    </dgm:pt>
    <dgm:pt modelId="{E6C50E70-C799-4265-BD20-23B671AFBF25}" type="parTrans" cxnId="{6CCDAB45-7334-4BA5-9A43-829F5D254A1E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F6CB549-5EBE-460C-BD07-C41A348A5FFD}" type="sibTrans" cxnId="{6CCDAB45-7334-4BA5-9A43-829F5D254A1E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3DF8527-2185-4A06-99B1-001FAC2A2BB6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lv-LV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ERAF un KF (līdz 241 mljrd. EUR)</a:t>
          </a:r>
        </a:p>
      </dgm:t>
    </dgm:pt>
    <dgm:pt modelId="{B9329FEC-7EA7-4FDB-8231-2BF52AB1E1C3}" type="parTrans" cxnId="{0D04E5C8-1D72-40AC-9535-2D97C26BF9D7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4B713E3-87BC-42F4-99BB-5F0F0B14E017}" type="sibTrans" cxnId="{0D04E5C8-1D72-40AC-9535-2D97C26BF9D7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0D6BE2AE-7058-45D6-AEE9-FED644F7D0C3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lv-LV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KLP (līdz 365 mljrd. EUR)</a:t>
          </a:r>
        </a:p>
      </dgm:t>
    </dgm:pt>
    <dgm:pt modelId="{F1042084-84A4-4069-98BA-67FE72C9A0B2}" type="parTrans" cxnId="{58BFCA39-1D3A-49B7-A957-E085758E8B93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79E4718C-0799-4250-A383-76A467D42C48}" type="sibTrans" cxnId="{58BFCA39-1D3A-49B7-A957-E085758E8B93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58F4DB6-4378-41DD-A32E-BB58EF2712B6}">
      <dgm:prSet phldrT="[Text]" custT="1"/>
      <dgm:spPr/>
      <dgm:t>
        <a:bodyPr/>
        <a:lstStyle/>
        <a:p>
          <a:r>
            <a:rPr lang="lv-LV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ES ETS</a:t>
          </a:r>
        </a:p>
      </dgm:t>
    </dgm:pt>
    <dgm:pt modelId="{B4A84FD5-A498-4884-8E18-17A49A07A9AB}" type="parTrans" cxnId="{3887ECCB-DB60-4D3B-90AD-E1343B45C0A0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AB80CDC-C12C-4625-AE9A-E3BA5856BC53}" type="sibTrans" cxnId="{3887ECCB-DB60-4D3B-90AD-E1343B45C0A0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8D02DA3-FA89-4BED-9539-31E1DD5ABBEE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lv-LV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LIFE (līdz 5,4 mljrd. EUR)</a:t>
          </a:r>
        </a:p>
      </dgm:t>
    </dgm:pt>
    <dgm:pt modelId="{DC973F1F-8C37-41AA-99C3-64C114F66E04}" type="parTrans" cxnId="{F23201D4-FB8C-4F4B-B504-E524DD199ADE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CA4ABB9-A14E-4963-88D8-E94ACD7BF0E0}" type="sibTrans" cxnId="{F23201D4-FB8C-4F4B-B504-E524DD199ADE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F40FBD2-542D-4EFB-A548-19C2D7C2BF09}">
      <dgm:prSet phldrT="[Text]" custT="1"/>
      <dgm:spPr/>
      <dgm:t>
        <a:bodyPr/>
        <a:lstStyle/>
        <a:p>
          <a:r>
            <a:rPr lang="lv-LV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EKII</a:t>
          </a:r>
        </a:p>
        <a:p>
          <a:r>
            <a:rPr lang="lv-LV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LV: 16,07 </a:t>
          </a:r>
          <a:r>
            <a:rPr lang="lv-LV" sz="12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milj.kvotu</a:t>
          </a:r>
          <a:endParaRPr lang="lv-LV" sz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r>
            <a:rPr lang="lv-LV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VARAM </a:t>
          </a:r>
          <a:r>
            <a:rPr lang="lv-LV" sz="1200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admin</a:t>
          </a:r>
          <a:r>
            <a:rPr lang="lv-LV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</a:t>
          </a:r>
        </a:p>
      </dgm:t>
    </dgm:pt>
    <dgm:pt modelId="{6BA48961-41D7-415A-A949-32075129048C}" type="parTrans" cxnId="{6C610A92-4910-4945-A31E-E31DB6ACBCD7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5E8D079-4385-4600-BDFB-7AEEDC2AF09B}" type="sibTrans" cxnId="{6C610A92-4910-4945-A31E-E31DB6ACBCD7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9A0897C-D1F8-4B87-8D72-485467EB7995}">
      <dgm:prSet phldrT="[Text]" custT="1"/>
      <dgm:spPr/>
      <dgm:t>
        <a:bodyPr/>
        <a:lstStyle/>
        <a:p>
          <a:r>
            <a:rPr lang="lv-LV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Inovāciju fonds</a:t>
          </a:r>
        </a:p>
        <a:p>
          <a:r>
            <a:rPr lang="lv-LV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ES: 450 </a:t>
          </a:r>
          <a:r>
            <a:rPr lang="lv-LV" sz="12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milj.kvotu</a:t>
          </a:r>
          <a:endParaRPr lang="lv-LV" sz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r>
            <a:rPr lang="lv-LV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VARAM </a:t>
          </a:r>
          <a:r>
            <a:rPr lang="lv-LV" sz="1200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admin</a:t>
          </a:r>
          <a:r>
            <a:rPr lang="lv-LV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</a:t>
          </a:r>
          <a:endParaRPr lang="lv-LV" sz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E12C759D-E588-42B5-BE5E-5B976F3BDB3F}" type="parTrans" cxnId="{2B969AEE-9196-4288-9667-2DA9ABC709E3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CA633FC-C856-4DA1-AF1C-E9E5BBB3D6C5}" type="sibTrans" cxnId="{2B969AEE-9196-4288-9667-2DA9ABC709E3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9E9C58C-B837-442B-B732-AED7C059BB6C}">
      <dgm:prSet phldrT="[Text]" custT="1"/>
      <dgm:spPr/>
      <dgm:t>
        <a:bodyPr/>
        <a:lstStyle/>
        <a:p>
          <a:r>
            <a:rPr lang="lv-LV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Modernizācijas fonds</a:t>
          </a:r>
        </a:p>
        <a:p>
          <a:r>
            <a:rPr lang="lv-LV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LV: 4,464 </a:t>
          </a:r>
          <a:r>
            <a:rPr lang="lv-LV" sz="12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milj.kvotu</a:t>
          </a:r>
          <a:endParaRPr lang="lv-LV" sz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r>
            <a:rPr lang="lv-LV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 </a:t>
          </a:r>
          <a:r>
            <a:rPr lang="lv-LV" sz="1200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admin</a:t>
          </a:r>
          <a:r>
            <a:rPr lang="lv-LV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</a:t>
          </a:r>
          <a:endParaRPr lang="lv-LV" sz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67540C7-FFC5-4886-AB49-C127B1CBC64B}" type="parTrans" cxnId="{95035F64-EF88-4DAE-B366-69BD03D53F65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46932D0-9304-40C7-A07B-B17D3136512D}" type="sibTrans" cxnId="{95035F64-EF88-4DAE-B366-69BD03D53F65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A3E313F-5BCF-42E5-820A-04C0DE674DE6}">
      <dgm:prSet phldrT="[Text]" custT="1"/>
      <dgm:spPr/>
      <dgm:t>
        <a:bodyPr/>
        <a:lstStyle/>
        <a:p>
          <a:r>
            <a:rPr lang="lv-LV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Valsts un pašvaldību budžets</a:t>
          </a:r>
        </a:p>
      </dgm:t>
    </dgm:pt>
    <dgm:pt modelId="{AEC06FAD-59A6-4C30-A550-6010BD5ABF5F}" type="parTrans" cxnId="{776E7DB0-A1E9-4D0F-9ECA-DA06B4CAD2A5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78542F65-AFF5-4BFE-922C-5D8E2D49A3C4}" type="sibTrans" cxnId="{776E7DB0-A1E9-4D0F-9ECA-DA06B4CAD2A5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978D208-BD88-4D60-BACF-0340BA03D92E}">
      <dgm:prSet phldrT="[Text]" custT="1"/>
      <dgm:spPr/>
      <dgm:t>
        <a:bodyPr/>
        <a:lstStyle/>
        <a:p>
          <a:r>
            <a:rPr lang="lv-LV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Privātais finansējums</a:t>
          </a:r>
        </a:p>
      </dgm:t>
    </dgm:pt>
    <dgm:pt modelId="{0ABA83A0-274F-4855-A0C8-5A48AB494330}" type="parTrans" cxnId="{0871DA64-46C1-4673-AFBE-EA93A4385DA0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F5546F39-FD2B-462B-9B90-9035B55F2F6B}" type="sibTrans" cxnId="{0871DA64-46C1-4673-AFBE-EA93A4385DA0}">
      <dgm:prSet/>
      <dgm:spPr/>
      <dgm:t>
        <a:bodyPr/>
        <a:lstStyle/>
        <a:p>
          <a:endParaRPr lang="lv-LV" sz="14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E9F4D7B1-4970-4E24-9709-79E9D4354721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lv-LV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CEF (līdz 42,3 mljrd. EUR)</a:t>
          </a:r>
        </a:p>
      </dgm:t>
    </dgm:pt>
    <dgm:pt modelId="{D43F03E7-0B6D-42CA-88F0-B2DC41538C00}" type="parTrans" cxnId="{2EDC9ECF-C2D4-405D-807B-453808006348}">
      <dgm:prSet/>
      <dgm:spPr/>
      <dgm:t>
        <a:bodyPr/>
        <a:lstStyle/>
        <a:p>
          <a:endParaRPr lang="lv-LV" sz="1400"/>
        </a:p>
      </dgm:t>
    </dgm:pt>
    <dgm:pt modelId="{505B8F71-23FD-4B62-8795-FAC34001BC94}" type="sibTrans" cxnId="{2EDC9ECF-C2D4-405D-807B-453808006348}">
      <dgm:prSet/>
      <dgm:spPr/>
      <dgm:t>
        <a:bodyPr/>
        <a:lstStyle/>
        <a:p>
          <a:endParaRPr lang="lv-LV" sz="1400"/>
        </a:p>
      </dgm:t>
    </dgm:pt>
    <dgm:pt modelId="{B925D63E-F268-455D-A496-81FA1949A08C}">
      <dgm:prSet phldrT="[Text]" custT="1"/>
      <dgm:spPr/>
      <dgm:t>
        <a:bodyPr/>
        <a:lstStyle/>
        <a:p>
          <a:r>
            <a:rPr lang="lv-LV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</a:t>
          </a:r>
        </a:p>
      </dgm:t>
    </dgm:pt>
    <dgm:pt modelId="{1E33C8C5-36DE-4312-9796-1CFAEFE25DF2}" type="parTrans" cxnId="{09800C24-DDAE-465A-9615-22FFEA2E1658}">
      <dgm:prSet/>
      <dgm:spPr/>
      <dgm:t>
        <a:bodyPr/>
        <a:lstStyle/>
        <a:p>
          <a:endParaRPr lang="lv-LV"/>
        </a:p>
      </dgm:t>
    </dgm:pt>
    <dgm:pt modelId="{06BA6A09-668E-4951-A121-45BB3F13412E}" type="sibTrans" cxnId="{09800C24-DDAE-465A-9615-22FFEA2E1658}">
      <dgm:prSet/>
      <dgm:spPr/>
      <dgm:t>
        <a:bodyPr/>
        <a:lstStyle/>
        <a:p>
          <a:endParaRPr lang="lv-LV"/>
        </a:p>
      </dgm:t>
    </dgm:pt>
    <dgm:pt modelId="{66A1485A-5AF4-4A30-BA86-2F206555E1DE}">
      <dgm:prSet phldrT="[Text]" custT="1"/>
      <dgm:spPr/>
      <dgm:t>
        <a:bodyPr/>
        <a:lstStyle/>
        <a:p>
          <a:r>
            <a:rPr lang="lv-LV" sz="1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</a:t>
          </a:r>
        </a:p>
      </dgm:t>
    </dgm:pt>
    <dgm:pt modelId="{56D2D473-C2DA-41B0-9DA7-AC5AD6D118C1}" type="parTrans" cxnId="{4A5A6567-D6F5-4CE5-A810-0361C6BA3ADF}">
      <dgm:prSet/>
      <dgm:spPr/>
      <dgm:t>
        <a:bodyPr/>
        <a:lstStyle/>
        <a:p>
          <a:endParaRPr lang="lv-LV"/>
        </a:p>
      </dgm:t>
    </dgm:pt>
    <dgm:pt modelId="{10327123-3C02-4010-8782-7CCD742B2B9E}" type="sibTrans" cxnId="{4A5A6567-D6F5-4CE5-A810-0361C6BA3ADF}">
      <dgm:prSet/>
      <dgm:spPr/>
      <dgm:t>
        <a:bodyPr/>
        <a:lstStyle/>
        <a:p>
          <a:endParaRPr lang="lv-LV"/>
        </a:p>
      </dgm:t>
    </dgm:pt>
    <dgm:pt modelId="{A51080B9-4BA8-4958-A647-3FB2F06FF2B6}" type="pres">
      <dgm:prSet presAssocID="{65C8BD4C-CC49-4A21-B2A8-6FD777D6DDA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56FDAC9-23F7-4C35-86CB-B9AC742923AE}" type="pres">
      <dgm:prSet presAssocID="{D0490BC1-24A4-44F1-8111-E31AC87981DF}" presName="root" presStyleCnt="0"/>
      <dgm:spPr/>
    </dgm:pt>
    <dgm:pt modelId="{55BF70D0-8461-4854-B898-25CC32A53E51}" type="pres">
      <dgm:prSet presAssocID="{D0490BC1-24A4-44F1-8111-E31AC87981DF}" presName="rootComposite" presStyleCnt="0"/>
      <dgm:spPr/>
    </dgm:pt>
    <dgm:pt modelId="{48890F74-425B-4322-B585-7F5805432477}" type="pres">
      <dgm:prSet presAssocID="{D0490BC1-24A4-44F1-8111-E31AC87981DF}" presName="rootText" presStyleLbl="node1" presStyleIdx="0" presStyleCnt="4" custScaleX="134498"/>
      <dgm:spPr/>
    </dgm:pt>
    <dgm:pt modelId="{15AE0F76-A681-4CC8-8810-6C973E7853B2}" type="pres">
      <dgm:prSet presAssocID="{D0490BC1-24A4-44F1-8111-E31AC87981DF}" presName="rootConnector" presStyleLbl="node1" presStyleIdx="0" presStyleCnt="4"/>
      <dgm:spPr/>
    </dgm:pt>
    <dgm:pt modelId="{3E3C4EC0-EBCD-4027-B4BC-5BE439209B15}" type="pres">
      <dgm:prSet presAssocID="{D0490BC1-24A4-44F1-8111-E31AC87981DF}" presName="childShape" presStyleCnt="0"/>
      <dgm:spPr/>
    </dgm:pt>
    <dgm:pt modelId="{2E1A01C5-8CC1-4A3F-9E0E-E14B41975576}" type="pres">
      <dgm:prSet presAssocID="{E6C50E70-C799-4265-BD20-23B671AFBF25}" presName="Name13" presStyleLbl="parChTrans1D2" presStyleIdx="0" presStyleCnt="10"/>
      <dgm:spPr/>
    </dgm:pt>
    <dgm:pt modelId="{5CCE5FA7-66C5-4323-B078-8058FD91B78D}" type="pres">
      <dgm:prSet presAssocID="{E36933F1-8421-47A7-AA2C-22F60B733D14}" presName="childText" presStyleLbl="bgAcc1" presStyleIdx="0" presStyleCnt="10" custScaleX="131759">
        <dgm:presLayoutVars>
          <dgm:bulletEnabled val="1"/>
        </dgm:presLayoutVars>
      </dgm:prSet>
      <dgm:spPr/>
    </dgm:pt>
    <dgm:pt modelId="{8920862D-3B20-487F-91C9-2FE016986761}" type="pres">
      <dgm:prSet presAssocID="{B9329FEC-7EA7-4FDB-8231-2BF52AB1E1C3}" presName="Name13" presStyleLbl="parChTrans1D2" presStyleIdx="1" presStyleCnt="10"/>
      <dgm:spPr/>
    </dgm:pt>
    <dgm:pt modelId="{DCE74F69-80AD-4A6A-BACC-6C24521A18D0}" type="pres">
      <dgm:prSet presAssocID="{A3DF8527-2185-4A06-99B1-001FAC2A2BB6}" presName="childText" presStyleLbl="bgAcc1" presStyleIdx="1" presStyleCnt="10" custScaleX="129987" custLinFactNeighborX="3021" custLinFactNeighborY="-11950">
        <dgm:presLayoutVars>
          <dgm:bulletEnabled val="1"/>
        </dgm:presLayoutVars>
      </dgm:prSet>
      <dgm:spPr/>
    </dgm:pt>
    <dgm:pt modelId="{20B08CB2-74C9-4D6B-9BBC-020FCADD816C}" type="pres">
      <dgm:prSet presAssocID="{DC973F1F-8C37-41AA-99C3-64C114F66E04}" presName="Name13" presStyleLbl="parChTrans1D2" presStyleIdx="2" presStyleCnt="10"/>
      <dgm:spPr/>
    </dgm:pt>
    <dgm:pt modelId="{4670ED0B-D119-4601-848D-F73461E16A79}" type="pres">
      <dgm:prSet presAssocID="{28D02DA3-FA89-4BED-9539-31E1DD5ABBEE}" presName="childText" presStyleLbl="bgAcc1" presStyleIdx="2" presStyleCnt="10" custScaleX="131893" custLinFactNeighborX="1772" custLinFactNeighborY="-18427">
        <dgm:presLayoutVars>
          <dgm:bulletEnabled val="1"/>
        </dgm:presLayoutVars>
      </dgm:prSet>
      <dgm:spPr/>
    </dgm:pt>
    <dgm:pt modelId="{04F3B928-6C51-4E5D-AE6D-DC5BC52D20DB}" type="pres">
      <dgm:prSet presAssocID="{F1042084-84A4-4069-98BA-67FE72C9A0B2}" presName="Name13" presStyleLbl="parChTrans1D2" presStyleIdx="3" presStyleCnt="10"/>
      <dgm:spPr/>
    </dgm:pt>
    <dgm:pt modelId="{5613E3F6-54CB-4CE2-8C29-392985971BE0}" type="pres">
      <dgm:prSet presAssocID="{0D6BE2AE-7058-45D6-AEE9-FED644F7D0C3}" presName="childText" presStyleLbl="bgAcc1" presStyleIdx="3" presStyleCnt="10" custScaleX="133531" custLinFactNeighborX="886" custLinFactNeighborY="-26932">
        <dgm:presLayoutVars>
          <dgm:bulletEnabled val="1"/>
        </dgm:presLayoutVars>
      </dgm:prSet>
      <dgm:spPr/>
    </dgm:pt>
    <dgm:pt modelId="{4436F088-F574-41B7-A567-8381997FE7B5}" type="pres">
      <dgm:prSet presAssocID="{D43F03E7-0B6D-42CA-88F0-B2DC41538C00}" presName="Name13" presStyleLbl="parChTrans1D2" presStyleIdx="4" presStyleCnt="10"/>
      <dgm:spPr/>
    </dgm:pt>
    <dgm:pt modelId="{34216312-BCFC-4AA4-BE90-8A57EB7CB603}" type="pres">
      <dgm:prSet presAssocID="{E9F4D7B1-4970-4E24-9709-79E9D4354721}" presName="childText" presStyleLbl="bgAcc1" presStyleIdx="4" presStyleCnt="10" custScaleX="132941" custLinFactNeighborX="1772" custLinFactNeighborY="-36233">
        <dgm:presLayoutVars>
          <dgm:bulletEnabled val="1"/>
        </dgm:presLayoutVars>
      </dgm:prSet>
      <dgm:spPr/>
    </dgm:pt>
    <dgm:pt modelId="{11B8A01D-85D4-45FE-9D79-90BFED1DF74D}" type="pres">
      <dgm:prSet presAssocID="{358F4DB6-4378-41DD-A32E-BB58EF2712B6}" presName="root" presStyleCnt="0"/>
      <dgm:spPr/>
    </dgm:pt>
    <dgm:pt modelId="{EA9BB9A0-3FE9-404A-8010-079EE377FAD1}" type="pres">
      <dgm:prSet presAssocID="{358F4DB6-4378-41DD-A32E-BB58EF2712B6}" presName="rootComposite" presStyleCnt="0"/>
      <dgm:spPr/>
    </dgm:pt>
    <dgm:pt modelId="{8235BF15-3B81-4E46-A5FD-B884B1CD92EA}" type="pres">
      <dgm:prSet presAssocID="{358F4DB6-4378-41DD-A32E-BB58EF2712B6}" presName="rootText" presStyleLbl="node1" presStyleIdx="1" presStyleCnt="4"/>
      <dgm:spPr/>
    </dgm:pt>
    <dgm:pt modelId="{E73A55D3-6F02-4D0A-8A71-4664BDEC28E6}" type="pres">
      <dgm:prSet presAssocID="{358F4DB6-4378-41DD-A32E-BB58EF2712B6}" presName="rootConnector" presStyleLbl="node1" presStyleIdx="1" presStyleCnt="4"/>
      <dgm:spPr/>
    </dgm:pt>
    <dgm:pt modelId="{FDB71173-9095-43C5-B4DC-545119E3ECA8}" type="pres">
      <dgm:prSet presAssocID="{358F4DB6-4378-41DD-A32E-BB58EF2712B6}" presName="childShape" presStyleCnt="0"/>
      <dgm:spPr/>
    </dgm:pt>
    <dgm:pt modelId="{164223F0-2FCB-48A7-AF9B-D075498E0EE2}" type="pres">
      <dgm:prSet presAssocID="{6BA48961-41D7-415A-A949-32075129048C}" presName="Name13" presStyleLbl="parChTrans1D2" presStyleIdx="5" presStyleCnt="10"/>
      <dgm:spPr/>
    </dgm:pt>
    <dgm:pt modelId="{641A7E07-82A3-4632-94DD-2D2A585602F2}" type="pres">
      <dgm:prSet presAssocID="{1F40FBD2-542D-4EFB-A548-19C2D7C2BF09}" presName="childText" presStyleLbl="bgAcc1" presStyleIdx="5" presStyleCnt="10" custScaleX="140055">
        <dgm:presLayoutVars>
          <dgm:bulletEnabled val="1"/>
        </dgm:presLayoutVars>
      </dgm:prSet>
      <dgm:spPr/>
    </dgm:pt>
    <dgm:pt modelId="{7B0C4787-AE09-473B-A75E-7FD3ECD5522A}" type="pres">
      <dgm:prSet presAssocID="{E12C759D-E588-42B5-BE5E-5B976F3BDB3F}" presName="Name13" presStyleLbl="parChTrans1D2" presStyleIdx="6" presStyleCnt="10"/>
      <dgm:spPr/>
    </dgm:pt>
    <dgm:pt modelId="{D52157A0-B651-40E1-B6BE-F057493E7141}" type="pres">
      <dgm:prSet presAssocID="{D9A0897C-D1F8-4B87-8D72-485467EB7995}" presName="childText" presStyleLbl="bgAcc1" presStyleIdx="6" presStyleCnt="10" custScaleX="140074">
        <dgm:presLayoutVars>
          <dgm:bulletEnabled val="1"/>
        </dgm:presLayoutVars>
      </dgm:prSet>
      <dgm:spPr/>
    </dgm:pt>
    <dgm:pt modelId="{7AFB73D7-6566-4278-874D-082F4C2B5F76}" type="pres">
      <dgm:prSet presAssocID="{267540C7-FFC5-4886-AB49-C127B1CBC64B}" presName="Name13" presStyleLbl="parChTrans1D2" presStyleIdx="7" presStyleCnt="10"/>
      <dgm:spPr/>
    </dgm:pt>
    <dgm:pt modelId="{EA8A5506-52A9-4FD7-AB4E-EC67E36C0373}" type="pres">
      <dgm:prSet presAssocID="{59E9C58C-B837-442B-B732-AED7C059BB6C}" presName="childText" presStyleLbl="bgAcc1" presStyleIdx="7" presStyleCnt="10" custScaleX="179580" custScaleY="115160">
        <dgm:presLayoutVars>
          <dgm:bulletEnabled val="1"/>
        </dgm:presLayoutVars>
      </dgm:prSet>
      <dgm:spPr/>
    </dgm:pt>
    <dgm:pt modelId="{7D93311E-EB22-47E0-AD94-D51CBE51FF6B}" type="pres">
      <dgm:prSet presAssocID="{9A3E313F-5BCF-42E5-820A-04C0DE674DE6}" presName="root" presStyleCnt="0"/>
      <dgm:spPr/>
    </dgm:pt>
    <dgm:pt modelId="{CC244FF5-E82E-4E6E-B7B4-32003FE56906}" type="pres">
      <dgm:prSet presAssocID="{9A3E313F-5BCF-42E5-820A-04C0DE674DE6}" presName="rootComposite" presStyleCnt="0"/>
      <dgm:spPr/>
    </dgm:pt>
    <dgm:pt modelId="{6850865A-3262-4051-A3AF-6CC098E1BD9B}" type="pres">
      <dgm:prSet presAssocID="{9A3E313F-5BCF-42E5-820A-04C0DE674DE6}" presName="rootText" presStyleLbl="node1" presStyleIdx="2" presStyleCnt="4" custScaleX="111790"/>
      <dgm:spPr/>
    </dgm:pt>
    <dgm:pt modelId="{2D4A88AB-D67E-4500-9AB6-E11291A8078D}" type="pres">
      <dgm:prSet presAssocID="{9A3E313F-5BCF-42E5-820A-04C0DE674DE6}" presName="rootConnector" presStyleLbl="node1" presStyleIdx="2" presStyleCnt="4"/>
      <dgm:spPr/>
    </dgm:pt>
    <dgm:pt modelId="{3FFD6CEA-102D-41E5-B6CD-036437D77DDF}" type="pres">
      <dgm:prSet presAssocID="{9A3E313F-5BCF-42E5-820A-04C0DE674DE6}" presName="childShape" presStyleCnt="0"/>
      <dgm:spPr/>
    </dgm:pt>
    <dgm:pt modelId="{34935B93-FC8D-4CA9-86FC-83E64F0C3F2A}" type="pres">
      <dgm:prSet presAssocID="{1E33C8C5-36DE-4312-9796-1CFAEFE25DF2}" presName="Name13" presStyleLbl="parChTrans1D2" presStyleIdx="8" presStyleCnt="10"/>
      <dgm:spPr/>
    </dgm:pt>
    <dgm:pt modelId="{3EE92503-35E2-48D3-B5A3-083317290376}" type="pres">
      <dgm:prSet presAssocID="{B925D63E-F268-455D-A496-81FA1949A08C}" presName="childText" presStyleLbl="bgAcc1" presStyleIdx="8" presStyleCnt="10">
        <dgm:presLayoutVars>
          <dgm:bulletEnabled val="1"/>
        </dgm:presLayoutVars>
      </dgm:prSet>
      <dgm:spPr/>
    </dgm:pt>
    <dgm:pt modelId="{DE4F8136-38AC-48D3-8152-D1BCD36D2F72}" type="pres">
      <dgm:prSet presAssocID="{2978D208-BD88-4D60-BACF-0340BA03D92E}" presName="root" presStyleCnt="0"/>
      <dgm:spPr/>
    </dgm:pt>
    <dgm:pt modelId="{E25887FB-F440-4BCC-AC4D-ECF5B2097E8A}" type="pres">
      <dgm:prSet presAssocID="{2978D208-BD88-4D60-BACF-0340BA03D92E}" presName="rootComposite" presStyleCnt="0"/>
      <dgm:spPr/>
    </dgm:pt>
    <dgm:pt modelId="{77310982-B1A8-4284-8A8A-A6F023D90242}" type="pres">
      <dgm:prSet presAssocID="{2978D208-BD88-4D60-BACF-0340BA03D92E}" presName="rootText" presStyleLbl="node1" presStyleIdx="3" presStyleCnt="4"/>
      <dgm:spPr/>
    </dgm:pt>
    <dgm:pt modelId="{D975B030-5055-4D75-8946-8A089B730094}" type="pres">
      <dgm:prSet presAssocID="{2978D208-BD88-4D60-BACF-0340BA03D92E}" presName="rootConnector" presStyleLbl="node1" presStyleIdx="3" presStyleCnt="4"/>
      <dgm:spPr/>
    </dgm:pt>
    <dgm:pt modelId="{64D5C7E3-2CAE-4952-A70F-979B5D4E103D}" type="pres">
      <dgm:prSet presAssocID="{2978D208-BD88-4D60-BACF-0340BA03D92E}" presName="childShape" presStyleCnt="0"/>
      <dgm:spPr/>
    </dgm:pt>
    <dgm:pt modelId="{EFD7DF9B-FD01-4896-9767-E28686FE900F}" type="pres">
      <dgm:prSet presAssocID="{56D2D473-C2DA-41B0-9DA7-AC5AD6D118C1}" presName="Name13" presStyleLbl="parChTrans1D2" presStyleIdx="9" presStyleCnt="10"/>
      <dgm:spPr/>
    </dgm:pt>
    <dgm:pt modelId="{96F005F7-BEC2-41C1-9B0A-2FA6CECFFEA8}" type="pres">
      <dgm:prSet presAssocID="{66A1485A-5AF4-4A30-BA86-2F206555E1DE}" presName="childText" presStyleLbl="bgAcc1" presStyleIdx="9" presStyleCnt="10">
        <dgm:presLayoutVars>
          <dgm:bulletEnabled val="1"/>
        </dgm:presLayoutVars>
      </dgm:prSet>
      <dgm:spPr/>
    </dgm:pt>
  </dgm:ptLst>
  <dgm:cxnLst>
    <dgm:cxn modelId="{294D880E-080D-416C-8A4A-D8FF171FB9AC}" type="presOf" srcId="{1F40FBD2-542D-4EFB-A548-19C2D7C2BF09}" destId="{641A7E07-82A3-4632-94DD-2D2A585602F2}" srcOrd="0" destOrd="0" presId="urn:microsoft.com/office/officeart/2005/8/layout/hierarchy3"/>
    <dgm:cxn modelId="{ED884E0F-5ECE-4853-AF94-2264D14B4B1F}" type="presOf" srcId="{267540C7-FFC5-4886-AB49-C127B1CBC64B}" destId="{7AFB73D7-6566-4278-874D-082F4C2B5F76}" srcOrd="0" destOrd="0" presId="urn:microsoft.com/office/officeart/2005/8/layout/hierarchy3"/>
    <dgm:cxn modelId="{96E20618-34FD-425C-9975-F7B481829BDB}" type="presOf" srcId="{56D2D473-C2DA-41B0-9DA7-AC5AD6D118C1}" destId="{EFD7DF9B-FD01-4896-9767-E28686FE900F}" srcOrd="0" destOrd="0" presId="urn:microsoft.com/office/officeart/2005/8/layout/hierarchy3"/>
    <dgm:cxn modelId="{09800C24-DDAE-465A-9615-22FFEA2E1658}" srcId="{9A3E313F-5BCF-42E5-820A-04C0DE674DE6}" destId="{B925D63E-F268-455D-A496-81FA1949A08C}" srcOrd="0" destOrd="0" parTransId="{1E33C8C5-36DE-4312-9796-1CFAEFE25DF2}" sibTransId="{06BA6A09-668E-4951-A121-45BB3F13412E}"/>
    <dgm:cxn modelId="{CDE28634-4CD2-4F55-9BE8-75E5404A434D}" type="presOf" srcId="{9A3E313F-5BCF-42E5-820A-04C0DE674DE6}" destId="{6850865A-3262-4051-A3AF-6CC098E1BD9B}" srcOrd="0" destOrd="0" presId="urn:microsoft.com/office/officeart/2005/8/layout/hierarchy3"/>
    <dgm:cxn modelId="{CFB43135-C5A3-485E-B48B-8CE1973CA314}" type="presOf" srcId="{E6C50E70-C799-4265-BD20-23B671AFBF25}" destId="{2E1A01C5-8CC1-4A3F-9E0E-E14B41975576}" srcOrd="0" destOrd="0" presId="urn:microsoft.com/office/officeart/2005/8/layout/hierarchy3"/>
    <dgm:cxn modelId="{8937F536-CAEA-4F88-9228-188F08F96C1E}" type="presOf" srcId="{D43F03E7-0B6D-42CA-88F0-B2DC41538C00}" destId="{4436F088-F574-41B7-A567-8381997FE7B5}" srcOrd="0" destOrd="0" presId="urn:microsoft.com/office/officeart/2005/8/layout/hierarchy3"/>
    <dgm:cxn modelId="{58BFCA39-1D3A-49B7-A957-E085758E8B93}" srcId="{D0490BC1-24A4-44F1-8111-E31AC87981DF}" destId="{0D6BE2AE-7058-45D6-AEE9-FED644F7D0C3}" srcOrd="3" destOrd="0" parTransId="{F1042084-84A4-4069-98BA-67FE72C9A0B2}" sibTransId="{79E4718C-0799-4250-A383-76A467D42C48}"/>
    <dgm:cxn modelId="{ED55A23C-1DA9-444F-8835-BFDB4323CABA}" type="presOf" srcId="{DC973F1F-8C37-41AA-99C3-64C114F66E04}" destId="{20B08CB2-74C9-4D6B-9BBC-020FCADD816C}" srcOrd="0" destOrd="0" presId="urn:microsoft.com/office/officeart/2005/8/layout/hierarchy3"/>
    <dgm:cxn modelId="{C6D43C64-2810-484D-9E6E-EBDB3604A20B}" type="presOf" srcId="{6BA48961-41D7-415A-A949-32075129048C}" destId="{164223F0-2FCB-48A7-AF9B-D075498E0EE2}" srcOrd="0" destOrd="0" presId="urn:microsoft.com/office/officeart/2005/8/layout/hierarchy3"/>
    <dgm:cxn modelId="{95035F64-EF88-4DAE-B366-69BD03D53F65}" srcId="{358F4DB6-4378-41DD-A32E-BB58EF2712B6}" destId="{59E9C58C-B837-442B-B732-AED7C059BB6C}" srcOrd="2" destOrd="0" parTransId="{267540C7-FFC5-4886-AB49-C127B1CBC64B}" sibTransId="{B46932D0-9304-40C7-A07B-B17D3136512D}"/>
    <dgm:cxn modelId="{0871DA64-46C1-4673-AFBE-EA93A4385DA0}" srcId="{65C8BD4C-CC49-4A21-B2A8-6FD777D6DDA0}" destId="{2978D208-BD88-4D60-BACF-0340BA03D92E}" srcOrd="3" destOrd="0" parTransId="{0ABA83A0-274F-4855-A0C8-5A48AB494330}" sibTransId="{F5546F39-FD2B-462B-9B90-9035B55F2F6B}"/>
    <dgm:cxn modelId="{6CCDAB45-7334-4BA5-9A43-829F5D254A1E}" srcId="{D0490BC1-24A4-44F1-8111-E31AC87981DF}" destId="{E36933F1-8421-47A7-AA2C-22F60B733D14}" srcOrd="0" destOrd="0" parTransId="{E6C50E70-C799-4265-BD20-23B671AFBF25}" sibTransId="{6F6CB549-5EBE-460C-BD07-C41A348A5FFD}"/>
    <dgm:cxn modelId="{4A5A6567-D6F5-4CE5-A810-0361C6BA3ADF}" srcId="{2978D208-BD88-4D60-BACF-0340BA03D92E}" destId="{66A1485A-5AF4-4A30-BA86-2F206555E1DE}" srcOrd="0" destOrd="0" parTransId="{56D2D473-C2DA-41B0-9DA7-AC5AD6D118C1}" sibTransId="{10327123-3C02-4010-8782-7CCD742B2B9E}"/>
    <dgm:cxn modelId="{70A59952-F3AF-42A3-9729-643B50BCA3D5}" type="presOf" srcId="{F1042084-84A4-4069-98BA-67FE72C9A0B2}" destId="{04F3B928-6C51-4E5D-AE6D-DC5BC52D20DB}" srcOrd="0" destOrd="0" presId="urn:microsoft.com/office/officeart/2005/8/layout/hierarchy3"/>
    <dgm:cxn modelId="{66A11B53-DDEB-42A3-B560-8F14694573A6}" type="presOf" srcId="{D0490BC1-24A4-44F1-8111-E31AC87981DF}" destId="{15AE0F76-A681-4CC8-8810-6C973E7853B2}" srcOrd="1" destOrd="0" presId="urn:microsoft.com/office/officeart/2005/8/layout/hierarchy3"/>
    <dgm:cxn modelId="{F4FBC05A-12AA-446C-9B9D-86D07F820056}" type="presOf" srcId="{B9329FEC-7EA7-4FDB-8231-2BF52AB1E1C3}" destId="{8920862D-3B20-487F-91C9-2FE016986761}" srcOrd="0" destOrd="0" presId="urn:microsoft.com/office/officeart/2005/8/layout/hierarchy3"/>
    <dgm:cxn modelId="{4534EF7F-050F-49EC-A679-D30C039A618B}" type="presOf" srcId="{59E9C58C-B837-442B-B732-AED7C059BB6C}" destId="{EA8A5506-52A9-4FD7-AB4E-EC67E36C0373}" srcOrd="0" destOrd="0" presId="urn:microsoft.com/office/officeart/2005/8/layout/hierarchy3"/>
    <dgm:cxn modelId="{428AFB88-DABE-4474-A810-8180435E7924}" type="presOf" srcId="{D9A0897C-D1F8-4B87-8D72-485467EB7995}" destId="{D52157A0-B651-40E1-B6BE-F057493E7141}" srcOrd="0" destOrd="0" presId="urn:microsoft.com/office/officeart/2005/8/layout/hierarchy3"/>
    <dgm:cxn modelId="{6C610A92-4910-4945-A31E-E31DB6ACBCD7}" srcId="{358F4DB6-4378-41DD-A32E-BB58EF2712B6}" destId="{1F40FBD2-542D-4EFB-A548-19C2D7C2BF09}" srcOrd="0" destOrd="0" parTransId="{6BA48961-41D7-415A-A949-32075129048C}" sibTransId="{25E8D079-4385-4600-BDFB-7AEEDC2AF09B}"/>
    <dgm:cxn modelId="{B37AF299-F1E1-4E02-863A-2F4235C3F8D1}" type="presOf" srcId="{9A3E313F-5BCF-42E5-820A-04C0DE674DE6}" destId="{2D4A88AB-D67E-4500-9AB6-E11291A8078D}" srcOrd="1" destOrd="0" presId="urn:microsoft.com/office/officeart/2005/8/layout/hierarchy3"/>
    <dgm:cxn modelId="{C9FA52A3-0D50-49A3-BD0A-D508F54A59E4}" type="presOf" srcId="{D0490BC1-24A4-44F1-8111-E31AC87981DF}" destId="{48890F74-425B-4322-B585-7F5805432477}" srcOrd="0" destOrd="0" presId="urn:microsoft.com/office/officeart/2005/8/layout/hierarchy3"/>
    <dgm:cxn modelId="{DFA522A7-C34A-4073-8C6D-D48C9922899B}" type="presOf" srcId="{0D6BE2AE-7058-45D6-AEE9-FED644F7D0C3}" destId="{5613E3F6-54CB-4CE2-8C29-392985971BE0}" srcOrd="0" destOrd="0" presId="urn:microsoft.com/office/officeart/2005/8/layout/hierarchy3"/>
    <dgm:cxn modelId="{776E7DB0-A1E9-4D0F-9ECA-DA06B4CAD2A5}" srcId="{65C8BD4C-CC49-4A21-B2A8-6FD777D6DDA0}" destId="{9A3E313F-5BCF-42E5-820A-04C0DE674DE6}" srcOrd="2" destOrd="0" parTransId="{AEC06FAD-59A6-4C30-A550-6010BD5ABF5F}" sibTransId="{78542F65-AFF5-4BFE-922C-5D8E2D49A3C4}"/>
    <dgm:cxn modelId="{5E3E92B3-A665-44FF-90A3-65CDC090BF66}" type="presOf" srcId="{E12C759D-E588-42B5-BE5E-5B976F3BDB3F}" destId="{7B0C4787-AE09-473B-A75E-7FD3ECD5522A}" srcOrd="0" destOrd="0" presId="urn:microsoft.com/office/officeart/2005/8/layout/hierarchy3"/>
    <dgm:cxn modelId="{829CDFB7-FF18-460B-BD5A-F46D2A806420}" type="presOf" srcId="{358F4DB6-4378-41DD-A32E-BB58EF2712B6}" destId="{E73A55D3-6F02-4D0A-8A71-4664BDEC28E6}" srcOrd="1" destOrd="0" presId="urn:microsoft.com/office/officeart/2005/8/layout/hierarchy3"/>
    <dgm:cxn modelId="{0E3BCBBA-E39B-46DC-ABD7-FA3285EE2422}" type="presOf" srcId="{65C8BD4C-CC49-4A21-B2A8-6FD777D6DDA0}" destId="{A51080B9-4BA8-4958-A647-3FB2F06FF2B6}" srcOrd="0" destOrd="0" presId="urn:microsoft.com/office/officeart/2005/8/layout/hierarchy3"/>
    <dgm:cxn modelId="{70069CC7-C66D-4014-8E20-4067DC3DAB09}" type="presOf" srcId="{66A1485A-5AF4-4A30-BA86-2F206555E1DE}" destId="{96F005F7-BEC2-41C1-9B0A-2FA6CECFFEA8}" srcOrd="0" destOrd="0" presId="urn:microsoft.com/office/officeart/2005/8/layout/hierarchy3"/>
    <dgm:cxn modelId="{0D04E5C8-1D72-40AC-9535-2D97C26BF9D7}" srcId="{D0490BC1-24A4-44F1-8111-E31AC87981DF}" destId="{A3DF8527-2185-4A06-99B1-001FAC2A2BB6}" srcOrd="1" destOrd="0" parTransId="{B9329FEC-7EA7-4FDB-8231-2BF52AB1E1C3}" sibTransId="{54B713E3-87BC-42F4-99BB-5F0F0B14E017}"/>
    <dgm:cxn modelId="{DBB62DC9-FFF8-4CF4-8225-AF2AE46ABCFD}" type="presOf" srcId="{1E33C8C5-36DE-4312-9796-1CFAEFE25DF2}" destId="{34935B93-FC8D-4CA9-86FC-83E64F0C3F2A}" srcOrd="0" destOrd="0" presId="urn:microsoft.com/office/officeart/2005/8/layout/hierarchy3"/>
    <dgm:cxn modelId="{3887ECCB-DB60-4D3B-90AD-E1343B45C0A0}" srcId="{65C8BD4C-CC49-4A21-B2A8-6FD777D6DDA0}" destId="{358F4DB6-4378-41DD-A32E-BB58EF2712B6}" srcOrd="1" destOrd="0" parTransId="{B4A84FD5-A498-4884-8E18-17A49A07A9AB}" sibTransId="{BAB80CDC-C12C-4625-AE9A-E3BA5856BC53}"/>
    <dgm:cxn modelId="{E0C8ADCC-4304-479E-8E41-73B376C5CFB0}" type="presOf" srcId="{358F4DB6-4378-41DD-A32E-BB58EF2712B6}" destId="{8235BF15-3B81-4E46-A5FD-B884B1CD92EA}" srcOrd="0" destOrd="0" presId="urn:microsoft.com/office/officeart/2005/8/layout/hierarchy3"/>
    <dgm:cxn modelId="{2EDC9ECF-C2D4-405D-807B-453808006348}" srcId="{D0490BC1-24A4-44F1-8111-E31AC87981DF}" destId="{E9F4D7B1-4970-4E24-9709-79E9D4354721}" srcOrd="4" destOrd="0" parTransId="{D43F03E7-0B6D-42CA-88F0-B2DC41538C00}" sibTransId="{505B8F71-23FD-4B62-8795-FAC34001BC94}"/>
    <dgm:cxn modelId="{F23201D4-FB8C-4F4B-B504-E524DD199ADE}" srcId="{D0490BC1-24A4-44F1-8111-E31AC87981DF}" destId="{28D02DA3-FA89-4BED-9539-31E1DD5ABBEE}" srcOrd="2" destOrd="0" parTransId="{DC973F1F-8C37-41AA-99C3-64C114F66E04}" sibTransId="{ACA4ABB9-A14E-4963-88D8-E94ACD7BF0E0}"/>
    <dgm:cxn modelId="{A0300DD7-6D43-40FC-9373-9209531B595C}" srcId="{65C8BD4C-CC49-4A21-B2A8-6FD777D6DDA0}" destId="{D0490BC1-24A4-44F1-8111-E31AC87981DF}" srcOrd="0" destOrd="0" parTransId="{B8BAE5D8-2718-4E28-99D0-F5970993E73C}" sibTransId="{37655B3C-F8AF-4702-9515-9BE2664386C2}"/>
    <dgm:cxn modelId="{108AADDC-40AF-45B6-AB27-924BAF9ABED8}" type="presOf" srcId="{28D02DA3-FA89-4BED-9539-31E1DD5ABBEE}" destId="{4670ED0B-D119-4601-848D-F73461E16A79}" srcOrd="0" destOrd="0" presId="urn:microsoft.com/office/officeart/2005/8/layout/hierarchy3"/>
    <dgm:cxn modelId="{ED4FF6DD-BA24-4B5F-89B1-077E062C08D8}" type="presOf" srcId="{B925D63E-F268-455D-A496-81FA1949A08C}" destId="{3EE92503-35E2-48D3-B5A3-083317290376}" srcOrd="0" destOrd="0" presId="urn:microsoft.com/office/officeart/2005/8/layout/hierarchy3"/>
    <dgm:cxn modelId="{008857E5-2763-4684-A6ED-AEAFF5B22537}" type="presOf" srcId="{E36933F1-8421-47A7-AA2C-22F60B733D14}" destId="{5CCE5FA7-66C5-4323-B078-8058FD91B78D}" srcOrd="0" destOrd="0" presId="urn:microsoft.com/office/officeart/2005/8/layout/hierarchy3"/>
    <dgm:cxn modelId="{2B969AEE-9196-4288-9667-2DA9ABC709E3}" srcId="{358F4DB6-4378-41DD-A32E-BB58EF2712B6}" destId="{D9A0897C-D1F8-4B87-8D72-485467EB7995}" srcOrd="1" destOrd="0" parTransId="{E12C759D-E588-42B5-BE5E-5B976F3BDB3F}" sibTransId="{5CA633FC-C856-4DA1-AF1C-E9E5BBB3D6C5}"/>
    <dgm:cxn modelId="{911808F0-1840-41A2-B3A7-B520BB9B24B7}" type="presOf" srcId="{A3DF8527-2185-4A06-99B1-001FAC2A2BB6}" destId="{DCE74F69-80AD-4A6A-BACC-6C24521A18D0}" srcOrd="0" destOrd="0" presId="urn:microsoft.com/office/officeart/2005/8/layout/hierarchy3"/>
    <dgm:cxn modelId="{FF746AF6-5AE4-4641-AC3F-C5ED7D7E87A2}" type="presOf" srcId="{2978D208-BD88-4D60-BACF-0340BA03D92E}" destId="{77310982-B1A8-4284-8A8A-A6F023D90242}" srcOrd="0" destOrd="0" presId="urn:microsoft.com/office/officeart/2005/8/layout/hierarchy3"/>
    <dgm:cxn modelId="{D0B4FAFC-6BF6-4C91-AACC-7B39823252A9}" type="presOf" srcId="{2978D208-BD88-4D60-BACF-0340BA03D92E}" destId="{D975B030-5055-4D75-8946-8A089B730094}" srcOrd="1" destOrd="0" presId="urn:microsoft.com/office/officeart/2005/8/layout/hierarchy3"/>
    <dgm:cxn modelId="{AFEF37FF-B938-43EF-9A17-0A4AC20ACE5A}" type="presOf" srcId="{E9F4D7B1-4970-4E24-9709-79E9D4354721}" destId="{34216312-BCFC-4AA4-BE90-8A57EB7CB603}" srcOrd="0" destOrd="0" presId="urn:microsoft.com/office/officeart/2005/8/layout/hierarchy3"/>
    <dgm:cxn modelId="{4F0E9EBD-BC10-49B0-89AF-D3D93BA45D31}" type="presParOf" srcId="{A51080B9-4BA8-4958-A647-3FB2F06FF2B6}" destId="{A56FDAC9-23F7-4C35-86CB-B9AC742923AE}" srcOrd="0" destOrd="0" presId="urn:microsoft.com/office/officeart/2005/8/layout/hierarchy3"/>
    <dgm:cxn modelId="{7F8BAF41-3F50-4C05-8B7A-0FC7F5E39CCC}" type="presParOf" srcId="{A56FDAC9-23F7-4C35-86CB-B9AC742923AE}" destId="{55BF70D0-8461-4854-B898-25CC32A53E51}" srcOrd="0" destOrd="0" presId="urn:microsoft.com/office/officeart/2005/8/layout/hierarchy3"/>
    <dgm:cxn modelId="{C232497E-3BC0-4B8D-80FB-6C41FDAA73F7}" type="presParOf" srcId="{55BF70D0-8461-4854-B898-25CC32A53E51}" destId="{48890F74-425B-4322-B585-7F5805432477}" srcOrd="0" destOrd="0" presId="urn:microsoft.com/office/officeart/2005/8/layout/hierarchy3"/>
    <dgm:cxn modelId="{68027CEE-AC01-4A0D-A5FE-1AAFA10A3765}" type="presParOf" srcId="{55BF70D0-8461-4854-B898-25CC32A53E51}" destId="{15AE0F76-A681-4CC8-8810-6C973E7853B2}" srcOrd="1" destOrd="0" presId="urn:microsoft.com/office/officeart/2005/8/layout/hierarchy3"/>
    <dgm:cxn modelId="{336CF17F-35C0-4DC1-B48A-5B29D526A1A1}" type="presParOf" srcId="{A56FDAC9-23F7-4C35-86CB-B9AC742923AE}" destId="{3E3C4EC0-EBCD-4027-B4BC-5BE439209B15}" srcOrd="1" destOrd="0" presId="urn:microsoft.com/office/officeart/2005/8/layout/hierarchy3"/>
    <dgm:cxn modelId="{F9C94952-AF82-4D81-8708-AEAC45E6BDEC}" type="presParOf" srcId="{3E3C4EC0-EBCD-4027-B4BC-5BE439209B15}" destId="{2E1A01C5-8CC1-4A3F-9E0E-E14B41975576}" srcOrd="0" destOrd="0" presId="urn:microsoft.com/office/officeart/2005/8/layout/hierarchy3"/>
    <dgm:cxn modelId="{276D118F-8971-4627-AA32-2196702B5B38}" type="presParOf" srcId="{3E3C4EC0-EBCD-4027-B4BC-5BE439209B15}" destId="{5CCE5FA7-66C5-4323-B078-8058FD91B78D}" srcOrd="1" destOrd="0" presId="urn:microsoft.com/office/officeart/2005/8/layout/hierarchy3"/>
    <dgm:cxn modelId="{9F952057-9BCD-473F-8CF9-CFD45A1BE50D}" type="presParOf" srcId="{3E3C4EC0-EBCD-4027-B4BC-5BE439209B15}" destId="{8920862D-3B20-487F-91C9-2FE016986761}" srcOrd="2" destOrd="0" presId="urn:microsoft.com/office/officeart/2005/8/layout/hierarchy3"/>
    <dgm:cxn modelId="{994173F6-6198-400B-858F-CD65C553B685}" type="presParOf" srcId="{3E3C4EC0-EBCD-4027-B4BC-5BE439209B15}" destId="{DCE74F69-80AD-4A6A-BACC-6C24521A18D0}" srcOrd="3" destOrd="0" presId="urn:microsoft.com/office/officeart/2005/8/layout/hierarchy3"/>
    <dgm:cxn modelId="{F42C9B22-9C60-4ED4-90FB-78A36CA90162}" type="presParOf" srcId="{3E3C4EC0-EBCD-4027-B4BC-5BE439209B15}" destId="{20B08CB2-74C9-4D6B-9BBC-020FCADD816C}" srcOrd="4" destOrd="0" presId="urn:microsoft.com/office/officeart/2005/8/layout/hierarchy3"/>
    <dgm:cxn modelId="{802D3081-2B66-4592-AC8F-8F2E554DF7AB}" type="presParOf" srcId="{3E3C4EC0-EBCD-4027-B4BC-5BE439209B15}" destId="{4670ED0B-D119-4601-848D-F73461E16A79}" srcOrd="5" destOrd="0" presId="urn:microsoft.com/office/officeart/2005/8/layout/hierarchy3"/>
    <dgm:cxn modelId="{3786CC6E-C134-40D1-8BFA-12E36A4CF9BE}" type="presParOf" srcId="{3E3C4EC0-EBCD-4027-B4BC-5BE439209B15}" destId="{04F3B928-6C51-4E5D-AE6D-DC5BC52D20DB}" srcOrd="6" destOrd="0" presId="urn:microsoft.com/office/officeart/2005/8/layout/hierarchy3"/>
    <dgm:cxn modelId="{A40E52DE-6BC0-4F0C-B368-1B99AA11B989}" type="presParOf" srcId="{3E3C4EC0-EBCD-4027-B4BC-5BE439209B15}" destId="{5613E3F6-54CB-4CE2-8C29-392985971BE0}" srcOrd="7" destOrd="0" presId="urn:microsoft.com/office/officeart/2005/8/layout/hierarchy3"/>
    <dgm:cxn modelId="{1F465A30-5BEF-4125-99D9-80362579E4E2}" type="presParOf" srcId="{3E3C4EC0-EBCD-4027-B4BC-5BE439209B15}" destId="{4436F088-F574-41B7-A567-8381997FE7B5}" srcOrd="8" destOrd="0" presId="urn:microsoft.com/office/officeart/2005/8/layout/hierarchy3"/>
    <dgm:cxn modelId="{902F8E3A-6A84-4DAE-843E-53FF98751439}" type="presParOf" srcId="{3E3C4EC0-EBCD-4027-B4BC-5BE439209B15}" destId="{34216312-BCFC-4AA4-BE90-8A57EB7CB603}" srcOrd="9" destOrd="0" presId="urn:microsoft.com/office/officeart/2005/8/layout/hierarchy3"/>
    <dgm:cxn modelId="{8830B3D1-B18D-4E81-B81F-EA5F6F067C51}" type="presParOf" srcId="{A51080B9-4BA8-4958-A647-3FB2F06FF2B6}" destId="{11B8A01D-85D4-45FE-9D79-90BFED1DF74D}" srcOrd="1" destOrd="0" presId="urn:microsoft.com/office/officeart/2005/8/layout/hierarchy3"/>
    <dgm:cxn modelId="{2E988633-4B9E-40D6-A1EF-38BAE6E270D1}" type="presParOf" srcId="{11B8A01D-85D4-45FE-9D79-90BFED1DF74D}" destId="{EA9BB9A0-3FE9-404A-8010-079EE377FAD1}" srcOrd="0" destOrd="0" presId="urn:microsoft.com/office/officeart/2005/8/layout/hierarchy3"/>
    <dgm:cxn modelId="{A86A5B07-33F2-4BFB-8379-767EC9586080}" type="presParOf" srcId="{EA9BB9A0-3FE9-404A-8010-079EE377FAD1}" destId="{8235BF15-3B81-4E46-A5FD-B884B1CD92EA}" srcOrd="0" destOrd="0" presId="urn:microsoft.com/office/officeart/2005/8/layout/hierarchy3"/>
    <dgm:cxn modelId="{7FA7B86A-70EE-47EC-BA70-A468F6529FC8}" type="presParOf" srcId="{EA9BB9A0-3FE9-404A-8010-079EE377FAD1}" destId="{E73A55D3-6F02-4D0A-8A71-4664BDEC28E6}" srcOrd="1" destOrd="0" presId="urn:microsoft.com/office/officeart/2005/8/layout/hierarchy3"/>
    <dgm:cxn modelId="{8DDC0FE7-070E-44C3-9E1E-EDDCED5E9BBA}" type="presParOf" srcId="{11B8A01D-85D4-45FE-9D79-90BFED1DF74D}" destId="{FDB71173-9095-43C5-B4DC-545119E3ECA8}" srcOrd="1" destOrd="0" presId="urn:microsoft.com/office/officeart/2005/8/layout/hierarchy3"/>
    <dgm:cxn modelId="{F9A1046C-308A-4293-BFE4-B65E552C0115}" type="presParOf" srcId="{FDB71173-9095-43C5-B4DC-545119E3ECA8}" destId="{164223F0-2FCB-48A7-AF9B-D075498E0EE2}" srcOrd="0" destOrd="0" presId="urn:microsoft.com/office/officeart/2005/8/layout/hierarchy3"/>
    <dgm:cxn modelId="{1C4F2812-B66E-4AA0-AB6F-9C2ED2444AD5}" type="presParOf" srcId="{FDB71173-9095-43C5-B4DC-545119E3ECA8}" destId="{641A7E07-82A3-4632-94DD-2D2A585602F2}" srcOrd="1" destOrd="0" presId="urn:microsoft.com/office/officeart/2005/8/layout/hierarchy3"/>
    <dgm:cxn modelId="{705440A4-27C2-46DC-9994-F53AFD31DE0C}" type="presParOf" srcId="{FDB71173-9095-43C5-B4DC-545119E3ECA8}" destId="{7B0C4787-AE09-473B-A75E-7FD3ECD5522A}" srcOrd="2" destOrd="0" presId="urn:microsoft.com/office/officeart/2005/8/layout/hierarchy3"/>
    <dgm:cxn modelId="{A05A6724-5370-4AB2-B8FD-B62FFD831872}" type="presParOf" srcId="{FDB71173-9095-43C5-B4DC-545119E3ECA8}" destId="{D52157A0-B651-40E1-B6BE-F057493E7141}" srcOrd="3" destOrd="0" presId="urn:microsoft.com/office/officeart/2005/8/layout/hierarchy3"/>
    <dgm:cxn modelId="{D18ADCE2-A85B-4019-B334-A66ECF9B92AF}" type="presParOf" srcId="{FDB71173-9095-43C5-B4DC-545119E3ECA8}" destId="{7AFB73D7-6566-4278-874D-082F4C2B5F76}" srcOrd="4" destOrd="0" presId="urn:microsoft.com/office/officeart/2005/8/layout/hierarchy3"/>
    <dgm:cxn modelId="{D4F224EA-FF89-48D5-9D40-FBD5E98908D0}" type="presParOf" srcId="{FDB71173-9095-43C5-B4DC-545119E3ECA8}" destId="{EA8A5506-52A9-4FD7-AB4E-EC67E36C0373}" srcOrd="5" destOrd="0" presId="urn:microsoft.com/office/officeart/2005/8/layout/hierarchy3"/>
    <dgm:cxn modelId="{F7658493-A7FD-4CBB-A6F6-67D0A3C33412}" type="presParOf" srcId="{A51080B9-4BA8-4958-A647-3FB2F06FF2B6}" destId="{7D93311E-EB22-47E0-AD94-D51CBE51FF6B}" srcOrd="2" destOrd="0" presId="urn:microsoft.com/office/officeart/2005/8/layout/hierarchy3"/>
    <dgm:cxn modelId="{6FBF5DCE-4B63-4993-A50A-D6D61ECB318E}" type="presParOf" srcId="{7D93311E-EB22-47E0-AD94-D51CBE51FF6B}" destId="{CC244FF5-E82E-4E6E-B7B4-32003FE56906}" srcOrd="0" destOrd="0" presId="urn:microsoft.com/office/officeart/2005/8/layout/hierarchy3"/>
    <dgm:cxn modelId="{4E952C17-B682-4411-92E9-B67DC8741B79}" type="presParOf" srcId="{CC244FF5-E82E-4E6E-B7B4-32003FE56906}" destId="{6850865A-3262-4051-A3AF-6CC098E1BD9B}" srcOrd="0" destOrd="0" presId="urn:microsoft.com/office/officeart/2005/8/layout/hierarchy3"/>
    <dgm:cxn modelId="{F9CBA2FB-56DE-431B-B925-244B4C49B7C3}" type="presParOf" srcId="{CC244FF5-E82E-4E6E-B7B4-32003FE56906}" destId="{2D4A88AB-D67E-4500-9AB6-E11291A8078D}" srcOrd="1" destOrd="0" presId="urn:microsoft.com/office/officeart/2005/8/layout/hierarchy3"/>
    <dgm:cxn modelId="{13540D48-EC03-476E-AFE7-9213EF6059D3}" type="presParOf" srcId="{7D93311E-EB22-47E0-AD94-D51CBE51FF6B}" destId="{3FFD6CEA-102D-41E5-B6CD-036437D77DDF}" srcOrd="1" destOrd="0" presId="urn:microsoft.com/office/officeart/2005/8/layout/hierarchy3"/>
    <dgm:cxn modelId="{801FC0E3-4AC9-46D6-905B-BC593A19337D}" type="presParOf" srcId="{3FFD6CEA-102D-41E5-B6CD-036437D77DDF}" destId="{34935B93-FC8D-4CA9-86FC-83E64F0C3F2A}" srcOrd="0" destOrd="0" presId="urn:microsoft.com/office/officeart/2005/8/layout/hierarchy3"/>
    <dgm:cxn modelId="{757EE17B-0097-4750-9367-38DDED952053}" type="presParOf" srcId="{3FFD6CEA-102D-41E5-B6CD-036437D77DDF}" destId="{3EE92503-35E2-48D3-B5A3-083317290376}" srcOrd="1" destOrd="0" presId="urn:microsoft.com/office/officeart/2005/8/layout/hierarchy3"/>
    <dgm:cxn modelId="{DEEC6521-4DA0-4E4B-8BFD-98DD55FE1402}" type="presParOf" srcId="{A51080B9-4BA8-4958-A647-3FB2F06FF2B6}" destId="{DE4F8136-38AC-48D3-8152-D1BCD36D2F72}" srcOrd="3" destOrd="0" presId="urn:microsoft.com/office/officeart/2005/8/layout/hierarchy3"/>
    <dgm:cxn modelId="{89EED14B-2CE7-46D9-AD2B-346371AA77FC}" type="presParOf" srcId="{DE4F8136-38AC-48D3-8152-D1BCD36D2F72}" destId="{E25887FB-F440-4BCC-AC4D-ECF5B2097E8A}" srcOrd="0" destOrd="0" presId="urn:microsoft.com/office/officeart/2005/8/layout/hierarchy3"/>
    <dgm:cxn modelId="{E911E1EB-A31C-48C8-8A09-EC7D5B407381}" type="presParOf" srcId="{E25887FB-F440-4BCC-AC4D-ECF5B2097E8A}" destId="{77310982-B1A8-4284-8A8A-A6F023D90242}" srcOrd="0" destOrd="0" presId="urn:microsoft.com/office/officeart/2005/8/layout/hierarchy3"/>
    <dgm:cxn modelId="{7E9E288A-2223-4AF0-B627-76C11C778FD7}" type="presParOf" srcId="{E25887FB-F440-4BCC-AC4D-ECF5B2097E8A}" destId="{D975B030-5055-4D75-8946-8A089B730094}" srcOrd="1" destOrd="0" presId="urn:microsoft.com/office/officeart/2005/8/layout/hierarchy3"/>
    <dgm:cxn modelId="{C16FECF3-1BAD-4F36-A4DC-D150502C7D43}" type="presParOf" srcId="{DE4F8136-38AC-48D3-8152-D1BCD36D2F72}" destId="{64D5C7E3-2CAE-4952-A70F-979B5D4E103D}" srcOrd="1" destOrd="0" presId="urn:microsoft.com/office/officeart/2005/8/layout/hierarchy3"/>
    <dgm:cxn modelId="{8FF83613-E632-4770-8308-60ED76352A8D}" type="presParOf" srcId="{64D5C7E3-2CAE-4952-A70F-979B5D4E103D}" destId="{EFD7DF9B-FD01-4896-9767-E28686FE900F}" srcOrd="0" destOrd="0" presId="urn:microsoft.com/office/officeart/2005/8/layout/hierarchy3"/>
    <dgm:cxn modelId="{B39A0620-1085-45FA-86F5-A0249EFC67E4}" type="presParOf" srcId="{64D5C7E3-2CAE-4952-A70F-979B5D4E103D}" destId="{96F005F7-BEC2-41C1-9B0A-2FA6CECFFEA8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0E8B9B-9735-4904-AF5A-1EEB8C005F67}">
      <dsp:nvSpPr>
        <dsp:cNvPr id="0" name=""/>
        <dsp:cNvSpPr/>
      </dsp:nvSpPr>
      <dsp:spPr>
        <a:xfrm>
          <a:off x="5466853" y="725919"/>
          <a:ext cx="1387725" cy="2378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884"/>
              </a:lnTo>
              <a:lnTo>
                <a:pt x="1387725" y="23788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2A9CAB-8A0A-4ED4-92CD-45E4F3446195}">
      <dsp:nvSpPr>
        <dsp:cNvPr id="0" name=""/>
        <dsp:cNvSpPr/>
      </dsp:nvSpPr>
      <dsp:spPr>
        <a:xfrm>
          <a:off x="4260398" y="725919"/>
          <a:ext cx="1206454" cy="238584"/>
        </a:xfrm>
        <a:custGeom>
          <a:avLst/>
          <a:gdLst/>
          <a:ahLst/>
          <a:cxnLst/>
          <a:rect l="0" t="0" r="0" b="0"/>
          <a:pathLst>
            <a:path>
              <a:moveTo>
                <a:pt x="1206454" y="0"/>
              </a:moveTo>
              <a:lnTo>
                <a:pt x="1206454" y="238584"/>
              </a:lnTo>
              <a:lnTo>
                <a:pt x="0" y="23858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0C8594-2654-468F-90CD-05DC2DF8D9AB}">
      <dsp:nvSpPr>
        <dsp:cNvPr id="0" name=""/>
        <dsp:cNvSpPr/>
      </dsp:nvSpPr>
      <dsp:spPr>
        <a:xfrm>
          <a:off x="5466853" y="725919"/>
          <a:ext cx="3432629" cy="11415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5743"/>
              </a:lnTo>
              <a:lnTo>
                <a:pt x="3432629" y="1025743"/>
              </a:lnTo>
              <a:lnTo>
                <a:pt x="3432629" y="114156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7785E4-799B-4CDF-8490-E51727D3392D}">
      <dsp:nvSpPr>
        <dsp:cNvPr id="0" name=""/>
        <dsp:cNvSpPr/>
      </dsp:nvSpPr>
      <dsp:spPr>
        <a:xfrm>
          <a:off x="6970684" y="2418990"/>
          <a:ext cx="278678" cy="20361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6159"/>
              </a:lnTo>
              <a:lnTo>
                <a:pt x="278678" y="203615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D24C84-8A19-4135-A0F0-CD8E2E1CD515}">
      <dsp:nvSpPr>
        <dsp:cNvPr id="0" name=""/>
        <dsp:cNvSpPr/>
      </dsp:nvSpPr>
      <dsp:spPr>
        <a:xfrm>
          <a:off x="6970684" y="2418990"/>
          <a:ext cx="371915" cy="14023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2390"/>
              </a:lnTo>
              <a:lnTo>
                <a:pt x="371915" y="140239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2DF11B-2B1D-4D00-8765-065D5DB6F1DD}">
      <dsp:nvSpPr>
        <dsp:cNvPr id="0" name=""/>
        <dsp:cNvSpPr/>
      </dsp:nvSpPr>
      <dsp:spPr>
        <a:xfrm>
          <a:off x="6970684" y="2418990"/>
          <a:ext cx="386504" cy="7592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9277"/>
              </a:lnTo>
              <a:lnTo>
                <a:pt x="386504" y="75927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429E16-7788-4A9F-B38B-C6E024433590}">
      <dsp:nvSpPr>
        <dsp:cNvPr id="0" name=""/>
        <dsp:cNvSpPr/>
      </dsp:nvSpPr>
      <dsp:spPr>
        <a:xfrm>
          <a:off x="6970684" y="2418990"/>
          <a:ext cx="415097" cy="1068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835"/>
              </a:lnTo>
              <a:lnTo>
                <a:pt x="415097" y="10683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63D165-5ABA-476D-9AB7-7F22B3646A82}">
      <dsp:nvSpPr>
        <dsp:cNvPr id="0" name=""/>
        <dsp:cNvSpPr/>
      </dsp:nvSpPr>
      <dsp:spPr>
        <a:xfrm>
          <a:off x="5466853" y="725919"/>
          <a:ext cx="1503831" cy="11415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5743"/>
              </a:lnTo>
              <a:lnTo>
                <a:pt x="1503831" y="1025743"/>
              </a:lnTo>
              <a:lnTo>
                <a:pt x="1503831" y="114156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87A1C6-D53B-41DD-9372-BC91092237AC}">
      <dsp:nvSpPr>
        <dsp:cNvPr id="0" name=""/>
        <dsp:cNvSpPr/>
      </dsp:nvSpPr>
      <dsp:spPr>
        <a:xfrm>
          <a:off x="5215358" y="2418990"/>
          <a:ext cx="570490" cy="1897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7196"/>
              </a:lnTo>
              <a:lnTo>
                <a:pt x="570490" y="189719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91742C-2AFB-4BC5-9CB0-F6F1CDBB57E2}">
      <dsp:nvSpPr>
        <dsp:cNvPr id="0" name=""/>
        <dsp:cNvSpPr/>
      </dsp:nvSpPr>
      <dsp:spPr>
        <a:xfrm>
          <a:off x="5215358" y="2418990"/>
          <a:ext cx="570490" cy="11140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4051"/>
              </a:lnTo>
              <a:lnTo>
                <a:pt x="570490" y="111405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861A67-A595-4CF6-BD16-5A50B401EC21}">
      <dsp:nvSpPr>
        <dsp:cNvPr id="0" name=""/>
        <dsp:cNvSpPr/>
      </dsp:nvSpPr>
      <dsp:spPr>
        <a:xfrm>
          <a:off x="5215358" y="2418990"/>
          <a:ext cx="570490" cy="3309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906"/>
              </a:lnTo>
              <a:lnTo>
                <a:pt x="570490" y="3309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DAA193-0B30-4890-A7D1-44250107AD8C}">
      <dsp:nvSpPr>
        <dsp:cNvPr id="0" name=""/>
        <dsp:cNvSpPr/>
      </dsp:nvSpPr>
      <dsp:spPr>
        <a:xfrm>
          <a:off x="5215358" y="725919"/>
          <a:ext cx="251494" cy="1141560"/>
        </a:xfrm>
        <a:custGeom>
          <a:avLst/>
          <a:gdLst/>
          <a:ahLst/>
          <a:cxnLst/>
          <a:rect l="0" t="0" r="0" b="0"/>
          <a:pathLst>
            <a:path>
              <a:moveTo>
                <a:pt x="251494" y="0"/>
              </a:moveTo>
              <a:lnTo>
                <a:pt x="251494" y="1025743"/>
              </a:lnTo>
              <a:lnTo>
                <a:pt x="0" y="1025743"/>
              </a:lnTo>
              <a:lnTo>
                <a:pt x="0" y="114156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21840B-2F22-4A07-93A3-E804CD788FDC}">
      <dsp:nvSpPr>
        <dsp:cNvPr id="0" name=""/>
        <dsp:cNvSpPr/>
      </dsp:nvSpPr>
      <dsp:spPr>
        <a:xfrm>
          <a:off x="3460032" y="2418990"/>
          <a:ext cx="639763" cy="1897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7196"/>
              </a:lnTo>
              <a:lnTo>
                <a:pt x="639763" y="189719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3F24AD-55F5-4C58-A1F3-C4AD7D72CEBC}">
      <dsp:nvSpPr>
        <dsp:cNvPr id="0" name=""/>
        <dsp:cNvSpPr/>
      </dsp:nvSpPr>
      <dsp:spPr>
        <a:xfrm>
          <a:off x="3460032" y="2418990"/>
          <a:ext cx="570490" cy="11140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4051"/>
              </a:lnTo>
              <a:lnTo>
                <a:pt x="570490" y="111405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D80C20-09AB-4155-9109-632EBC4E9FAB}">
      <dsp:nvSpPr>
        <dsp:cNvPr id="0" name=""/>
        <dsp:cNvSpPr/>
      </dsp:nvSpPr>
      <dsp:spPr>
        <a:xfrm>
          <a:off x="3460032" y="2418990"/>
          <a:ext cx="682043" cy="3309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906"/>
              </a:lnTo>
              <a:lnTo>
                <a:pt x="682043" y="3309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BFEF22-DA4A-4C0A-92E7-C148CACC77BB}">
      <dsp:nvSpPr>
        <dsp:cNvPr id="0" name=""/>
        <dsp:cNvSpPr/>
      </dsp:nvSpPr>
      <dsp:spPr>
        <a:xfrm>
          <a:off x="3460032" y="725919"/>
          <a:ext cx="2006820" cy="1141560"/>
        </a:xfrm>
        <a:custGeom>
          <a:avLst/>
          <a:gdLst/>
          <a:ahLst/>
          <a:cxnLst/>
          <a:rect l="0" t="0" r="0" b="0"/>
          <a:pathLst>
            <a:path>
              <a:moveTo>
                <a:pt x="2006820" y="0"/>
              </a:moveTo>
              <a:lnTo>
                <a:pt x="2006820" y="1025743"/>
              </a:lnTo>
              <a:lnTo>
                <a:pt x="0" y="1025743"/>
              </a:lnTo>
              <a:lnTo>
                <a:pt x="0" y="114156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21A80A-4617-4F83-AF31-7849747E8BC6}">
      <dsp:nvSpPr>
        <dsp:cNvPr id="0" name=""/>
        <dsp:cNvSpPr/>
      </dsp:nvSpPr>
      <dsp:spPr>
        <a:xfrm>
          <a:off x="1782728" y="2418990"/>
          <a:ext cx="547083" cy="1897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7196"/>
              </a:lnTo>
              <a:lnTo>
                <a:pt x="547083" y="189719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B61AA2-38F9-4562-B317-3994DB49E4B6}">
      <dsp:nvSpPr>
        <dsp:cNvPr id="0" name=""/>
        <dsp:cNvSpPr/>
      </dsp:nvSpPr>
      <dsp:spPr>
        <a:xfrm>
          <a:off x="1782728" y="2418990"/>
          <a:ext cx="547083" cy="11140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4051"/>
              </a:lnTo>
              <a:lnTo>
                <a:pt x="547083" y="111405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F70C1A-19BE-4ABA-8715-C059C6C9B749}">
      <dsp:nvSpPr>
        <dsp:cNvPr id="0" name=""/>
        <dsp:cNvSpPr/>
      </dsp:nvSpPr>
      <dsp:spPr>
        <a:xfrm>
          <a:off x="1782728" y="2418990"/>
          <a:ext cx="547083" cy="3309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906"/>
              </a:lnTo>
              <a:lnTo>
                <a:pt x="547083" y="3309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D4CE5C-D28C-448F-8513-C36303294FBB}">
      <dsp:nvSpPr>
        <dsp:cNvPr id="0" name=""/>
        <dsp:cNvSpPr/>
      </dsp:nvSpPr>
      <dsp:spPr>
        <a:xfrm>
          <a:off x="1782728" y="725919"/>
          <a:ext cx="3684124" cy="1141560"/>
        </a:xfrm>
        <a:custGeom>
          <a:avLst/>
          <a:gdLst/>
          <a:ahLst/>
          <a:cxnLst/>
          <a:rect l="0" t="0" r="0" b="0"/>
          <a:pathLst>
            <a:path>
              <a:moveTo>
                <a:pt x="3684124" y="0"/>
              </a:moveTo>
              <a:lnTo>
                <a:pt x="3684124" y="1025743"/>
              </a:lnTo>
              <a:lnTo>
                <a:pt x="0" y="1025743"/>
              </a:lnTo>
              <a:lnTo>
                <a:pt x="0" y="114156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0A2B10-2E74-4FBA-A998-48B76D9895DD}">
      <dsp:nvSpPr>
        <dsp:cNvPr id="0" name=""/>
        <dsp:cNvSpPr/>
      </dsp:nvSpPr>
      <dsp:spPr>
        <a:xfrm>
          <a:off x="4721533" y="142"/>
          <a:ext cx="1490639" cy="72577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EEF353-1F36-4825-9173-799591D114CE}">
      <dsp:nvSpPr>
        <dsp:cNvPr id="0" name=""/>
        <dsp:cNvSpPr/>
      </dsp:nvSpPr>
      <dsp:spPr>
        <a:xfrm>
          <a:off x="4721533" y="142"/>
          <a:ext cx="1490639" cy="72577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77ECA5-1CCB-4EFA-942B-BF688C41F652}">
      <dsp:nvSpPr>
        <dsp:cNvPr id="0" name=""/>
        <dsp:cNvSpPr/>
      </dsp:nvSpPr>
      <dsp:spPr>
        <a:xfrm>
          <a:off x="3976213" y="130782"/>
          <a:ext cx="2981279" cy="46449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400" kern="1200" dirty="0"/>
            <a:t>Plāns</a:t>
          </a:r>
        </a:p>
      </dsp:txBody>
      <dsp:txXfrm>
        <a:off x="3976213" y="130782"/>
        <a:ext cx="2981279" cy="464497"/>
      </dsp:txXfrm>
    </dsp:sp>
    <dsp:sp modelId="{7E4C286A-CAFA-4013-AF23-F916E8EB84E0}">
      <dsp:nvSpPr>
        <dsp:cNvPr id="0" name=""/>
        <dsp:cNvSpPr/>
      </dsp:nvSpPr>
      <dsp:spPr>
        <a:xfrm>
          <a:off x="1440817" y="1867480"/>
          <a:ext cx="683823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A9E77A-77BB-421C-B9AB-09F746556685}">
      <dsp:nvSpPr>
        <dsp:cNvPr id="0" name=""/>
        <dsp:cNvSpPr/>
      </dsp:nvSpPr>
      <dsp:spPr>
        <a:xfrm>
          <a:off x="1440817" y="1867480"/>
          <a:ext cx="683823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BFD666-21A8-485F-8400-2FFC13127F91}">
      <dsp:nvSpPr>
        <dsp:cNvPr id="0" name=""/>
        <dsp:cNvSpPr/>
      </dsp:nvSpPr>
      <dsp:spPr>
        <a:xfrm>
          <a:off x="1098905" y="1966752"/>
          <a:ext cx="1367647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kern="1200" dirty="0"/>
            <a:t>Dekarbonizācija</a:t>
          </a:r>
        </a:p>
      </dsp:txBody>
      <dsp:txXfrm>
        <a:off x="1098905" y="1966752"/>
        <a:ext cx="1367647" cy="352966"/>
      </dsp:txXfrm>
    </dsp:sp>
    <dsp:sp modelId="{12BFD3C8-0E93-4B92-BFD3-C3FF8B5C7D8A}">
      <dsp:nvSpPr>
        <dsp:cNvPr id="0" name=""/>
        <dsp:cNvSpPr/>
      </dsp:nvSpPr>
      <dsp:spPr>
        <a:xfrm>
          <a:off x="2263631" y="2650625"/>
          <a:ext cx="551510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0B3AD1-1A86-49BA-A555-4C43ACB3F136}">
      <dsp:nvSpPr>
        <dsp:cNvPr id="0" name=""/>
        <dsp:cNvSpPr/>
      </dsp:nvSpPr>
      <dsp:spPr>
        <a:xfrm>
          <a:off x="2263631" y="2650625"/>
          <a:ext cx="551510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5E846E-1CA4-4639-B05F-7C29787287BA}">
      <dsp:nvSpPr>
        <dsp:cNvPr id="0" name=""/>
        <dsp:cNvSpPr/>
      </dsp:nvSpPr>
      <dsp:spPr>
        <a:xfrm>
          <a:off x="1987875" y="2749897"/>
          <a:ext cx="1103021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kern="1200" dirty="0"/>
            <a:t>SEG emisiju samazināšana</a:t>
          </a:r>
        </a:p>
      </dsp:txBody>
      <dsp:txXfrm>
        <a:off x="1987875" y="2749897"/>
        <a:ext cx="1103021" cy="352966"/>
      </dsp:txXfrm>
    </dsp:sp>
    <dsp:sp modelId="{55D789EC-9D2F-4790-9E7E-01FEE2673256}">
      <dsp:nvSpPr>
        <dsp:cNvPr id="0" name=""/>
        <dsp:cNvSpPr/>
      </dsp:nvSpPr>
      <dsp:spPr>
        <a:xfrm>
          <a:off x="2263631" y="3433770"/>
          <a:ext cx="551510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16FE8-3D76-43AC-AF1C-3C587319C3D9}">
      <dsp:nvSpPr>
        <dsp:cNvPr id="0" name=""/>
        <dsp:cNvSpPr/>
      </dsp:nvSpPr>
      <dsp:spPr>
        <a:xfrm>
          <a:off x="2263631" y="3433770"/>
          <a:ext cx="551510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B95216-6981-47B6-98E4-A6ED384EA682}">
      <dsp:nvSpPr>
        <dsp:cNvPr id="0" name=""/>
        <dsp:cNvSpPr/>
      </dsp:nvSpPr>
      <dsp:spPr>
        <a:xfrm>
          <a:off x="1987875" y="3533042"/>
          <a:ext cx="1103021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kern="1200" dirty="0"/>
            <a:t>CO</a:t>
          </a:r>
          <a:r>
            <a:rPr lang="lv-LV" sz="1200" kern="1200" baseline="-25000" dirty="0"/>
            <a:t>2</a:t>
          </a:r>
          <a:r>
            <a:rPr lang="lv-LV" sz="1200" kern="1200" dirty="0"/>
            <a:t> piesaiste</a:t>
          </a:r>
        </a:p>
      </dsp:txBody>
      <dsp:txXfrm>
        <a:off x="1987875" y="3533042"/>
        <a:ext cx="1103021" cy="352966"/>
      </dsp:txXfrm>
    </dsp:sp>
    <dsp:sp modelId="{4AC4361D-2C53-4911-9462-5B8BF97630EC}">
      <dsp:nvSpPr>
        <dsp:cNvPr id="0" name=""/>
        <dsp:cNvSpPr/>
      </dsp:nvSpPr>
      <dsp:spPr>
        <a:xfrm>
          <a:off x="2263631" y="4216915"/>
          <a:ext cx="551510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117955-E66B-4FDB-9EED-3329C64E65DD}">
      <dsp:nvSpPr>
        <dsp:cNvPr id="0" name=""/>
        <dsp:cNvSpPr/>
      </dsp:nvSpPr>
      <dsp:spPr>
        <a:xfrm>
          <a:off x="2263631" y="4216915"/>
          <a:ext cx="551510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B9D608-6FBA-419C-A3C2-57F1A1070AB4}">
      <dsp:nvSpPr>
        <dsp:cNvPr id="0" name=""/>
        <dsp:cNvSpPr/>
      </dsp:nvSpPr>
      <dsp:spPr>
        <a:xfrm>
          <a:off x="1987875" y="4316187"/>
          <a:ext cx="1103021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kern="1200" dirty="0"/>
            <a:t>AER enerģija</a:t>
          </a:r>
        </a:p>
      </dsp:txBody>
      <dsp:txXfrm>
        <a:off x="1987875" y="4316187"/>
        <a:ext cx="1103021" cy="352966"/>
      </dsp:txXfrm>
    </dsp:sp>
    <dsp:sp modelId="{4834E3E2-CD6D-40E0-AED3-C9B18758BB9B}">
      <dsp:nvSpPr>
        <dsp:cNvPr id="0" name=""/>
        <dsp:cNvSpPr/>
      </dsp:nvSpPr>
      <dsp:spPr>
        <a:xfrm>
          <a:off x="3079109" y="1867480"/>
          <a:ext cx="761845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294EDB-1EFE-44EA-8FDF-FFC53F0FD8E4}">
      <dsp:nvSpPr>
        <dsp:cNvPr id="0" name=""/>
        <dsp:cNvSpPr/>
      </dsp:nvSpPr>
      <dsp:spPr>
        <a:xfrm>
          <a:off x="3079109" y="1867480"/>
          <a:ext cx="761845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063C02-8B24-4CA3-967E-3BF4192421D0}">
      <dsp:nvSpPr>
        <dsp:cNvPr id="0" name=""/>
        <dsp:cNvSpPr/>
      </dsp:nvSpPr>
      <dsp:spPr>
        <a:xfrm>
          <a:off x="2698186" y="1966752"/>
          <a:ext cx="1523691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kern="1200" dirty="0"/>
            <a:t>Energoefektivitāte</a:t>
          </a:r>
        </a:p>
      </dsp:txBody>
      <dsp:txXfrm>
        <a:off x="2698186" y="1966752"/>
        <a:ext cx="1523691" cy="352966"/>
      </dsp:txXfrm>
    </dsp:sp>
    <dsp:sp modelId="{3DBE479B-D177-425A-964C-FC85CF49F418}">
      <dsp:nvSpPr>
        <dsp:cNvPr id="0" name=""/>
        <dsp:cNvSpPr/>
      </dsp:nvSpPr>
      <dsp:spPr>
        <a:xfrm>
          <a:off x="4054304" y="2650625"/>
          <a:ext cx="731435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CAFE74-1F79-4714-A594-D48A4BC62246}">
      <dsp:nvSpPr>
        <dsp:cNvPr id="0" name=""/>
        <dsp:cNvSpPr/>
      </dsp:nvSpPr>
      <dsp:spPr>
        <a:xfrm>
          <a:off x="4054304" y="2650625"/>
          <a:ext cx="731435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A71E3F-FCB8-4C89-A227-945606B636E0}">
      <dsp:nvSpPr>
        <dsp:cNvPr id="0" name=""/>
        <dsp:cNvSpPr/>
      </dsp:nvSpPr>
      <dsp:spPr>
        <a:xfrm>
          <a:off x="3688586" y="2749897"/>
          <a:ext cx="1462870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kern="1200" dirty="0"/>
            <a:t>Kopējais energoresursu patēriņš</a:t>
          </a:r>
        </a:p>
      </dsp:txBody>
      <dsp:txXfrm>
        <a:off x="3688586" y="2749897"/>
        <a:ext cx="1462870" cy="352966"/>
      </dsp:txXfrm>
    </dsp:sp>
    <dsp:sp modelId="{6F32E4FF-802E-4E28-8AF9-D3E942068CEC}">
      <dsp:nvSpPr>
        <dsp:cNvPr id="0" name=""/>
        <dsp:cNvSpPr/>
      </dsp:nvSpPr>
      <dsp:spPr>
        <a:xfrm>
          <a:off x="3964341" y="3433770"/>
          <a:ext cx="551510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81BA16-7DA7-4FDF-BD6F-9C215A86F8F5}">
      <dsp:nvSpPr>
        <dsp:cNvPr id="0" name=""/>
        <dsp:cNvSpPr/>
      </dsp:nvSpPr>
      <dsp:spPr>
        <a:xfrm>
          <a:off x="3964341" y="3433770"/>
          <a:ext cx="551510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94B4F4-8C3D-42EB-9189-6A5CA626CC86}">
      <dsp:nvSpPr>
        <dsp:cNvPr id="0" name=""/>
        <dsp:cNvSpPr/>
      </dsp:nvSpPr>
      <dsp:spPr>
        <a:xfrm>
          <a:off x="3688586" y="3533042"/>
          <a:ext cx="1103021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kern="1200" dirty="0"/>
            <a:t>Energoresursu </a:t>
          </a:r>
          <a:r>
            <a:rPr lang="lv-LV" sz="1200" kern="1200" dirty="0" err="1"/>
            <a:t>galapatēriņš</a:t>
          </a:r>
          <a:endParaRPr lang="lv-LV" sz="1200" kern="1200" dirty="0"/>
        </a:p>
      </dsp:txBody>
      <dsp:txXfrm>
        <a:off x="3688586" y="3533042"/>
        <a:ext cx="1103021" cy="352966"/>
      </dsp:txXfrm>
    </dsp:sp>
    <dsp:sp modelId="{AB24D23C-8E0E-4C9F-9CD5-1248B719F05F}">
      <dsp:nvSpPr>
        <dsp:cNvPr id="0" name=""/>
        <dsp:cNvSpPr/>
      </dsp:nvSpPr>
      <dsp:spPr>
        <a:xfrm>
          <a:off x="4020207" y="4216915"/>
          <a:ext cx="663241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D89B31-B83E-445B-BD19-4DFA83F1E6D7}">
      <dsp:nvSpPr>
        <dsp:cNvPr id="0" name=""/>
        <dsp:cNvSpPr/>
      </dsp:nvSpPr>
      <dsp:spPr>
        <a:xfrm>
          <a:off x="4020207" y="4216915"/>
          <a:ext cx="663241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544951-A5CD-4619-A658-181B77D765A7}">
      <dsp:nvSpPr>
        <dsp:cNvPr id="0" name=""/>
        <dsp:cNvSpPr/>
      </dsp:nvSpPr>
      <dsp:spPr>
        <a:xfrm>
          <a:off x="3688586" y="4316187"/>
          <a:ext cx="1326482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kern="1200" dirty="0"/>
            <a:t>Ēku energoefektivitāte</a:t>
          </a:r>
        </a:p>
      </dsp:txBody>
      <dsp:txXfrm>
        <a:off x="3688586" y="4316187"/>
        <a:ext cx="1326482" cy="352966"/>
      </dsp:txXfrm>
    </dsp:sp>
    <dsp:sp modelId="{173F6988-8A46-4484-BE82-86946D5905FE}">
      <dsp:nvSpPr>
        <dsp:cNvPr id="0" name=""/>
        <dsp:cNvSpPr/>
      </dsp:nvSpPr>
      <dsp:spPr>
        <a:xfrm>
          <a:off x="4834435" y="1867480"/>
          <a:ext cx="761845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3093D8-266C-4E08-B443-60E6B73E285F}">
      <dsp:nvSpPr>
        <dsp:cNvPr id="0" name=""/>
        <dsp:cNvSpPr/>
      </dsp:nvSpPr>
      <dsp:spPr>
        <a:xfrm>
          <a:off x="4834435" y="1867480"/>
          <a:ext cx="761845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CF4D3E-6B79-4C7C-A7A4-0F82F2795988}">
      <dsp:nvSpPr>
        <dsp:cNvPr id="0" name=""/>
        <dsp:cNvSpPr/>
      </dsp:nvSpPr>
      <dsp:spPr>
        <a:xfrm>
          <a:off x="4453513" y="1966752"/>
          <a:ext cx="1523691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kern="1200" dirty="0"/>
            <a:t>Enerģētiskā drošība</a:t>
          </a:r>
        </a:p>
      </dsp:txBody>
      <dsp:txXfrm>
        <a:off x="4453513" y="1966752"/>
        <a:ext cx="1523691" cy="352966"/>
      </dsp:txXfrm>
    </dsp:sp>
    <dsp:sp modelId="{1628A5FF-869A-4DDF-9449-5EBB635779FE}">
      <dsp:nvSpPr>
        <dsp:cNvPr id="0" name=""/>
        <dsp:cNvSpPr/>
      </dsp:nvSpPr>
      <dsp:spPr>
        <a:xfrm>
          <a:off x="5719667" y="2650625"/>
          <a:ext cx="551510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3FBAE5-9F8F-4375-9769-A78443C61CF8}">
      <dsp:nvSpPr>
        <dsp:cNvPr id="0" name=""/>
        <dsp:cNvSpPr/>
      </dsp:nvSpPr>
      <dsp:spPr>
        <a:xfrm>
          <a:off x="5719667" y="2650625"/>
          <a:ext cx="551510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4D11AC-4409-4D82-B495-20DF18B6B150}">
      <dsp:nvSpPr>
        <dsp:cNvPr id="0" name=""/>
        <dsp:cNvSpPr/>
      </dsp:nvSpPr>
      <dsp:spPr>
        <a:xfrm>
          <a:off x="5443912" y="2749897"/>
          <a:ext cx="1103021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kern="1200" dirty="0"/>
            <a:t>Enerģētiskā neatkarība</a:t>
          </a:r>
        </a:p>
      </dsp:txBody>
      <dsp:txXfrm>
        <a:off x="5443912" y="2749897"/>
        <a:ext cx="1103021" cy="352966"/>
      </dsp:txXfrm>
    </dsp:sp>
    <dsp:sp modelId="{06B0E755-DBA8-4D15-BD91-AFC9A3F2E4E0}">
      <dsp:nvSpPr>
        <dsp:cNvPr id="0" name=""/>
        <dsp:cNvSpPr/>
      </dsp:nvSpPr>
      <dsp:spPr>
        <a:xfrm>
          <a:off x="5719667" y="3433770"/>
          <a:ext cx="551510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EADA27-DC9F-4CAE-8B0B-FC0685C2B8C4}">
      <dsp:nvSpPr>
        <dsp:cNvPr id="0" name=""/>
        <dsp:cNvSpPr/>
      </dsp:nvSpPr>
      <dsp:spPr>
        <a:xfrm>
          <a:off x="5719667" y="3433770"/>
          <a:ext cx="551510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6A499A-C4F8-4933-93E7-3F432FA84B5C}">
      <dsp:nvSpPr>
        <dsp:cNvPr id="0" name=""/>
        <dsp:cNvSpPr/>
      </dsp:nvSpPr>
      <dsp:spPr>
        <a:xfrm>
          <a:off x="5443912" y="3533042"/>
          <a:ext cx="1103021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kern="1200" dirty="0" err="1"/>
            <a:t>Energoimports</a:t>
          </a:r>
          <a:endParaRPr lang="lv-LV" sz="1200" kern="1200" dirty="0"/>
        </a:p>
      </dsp:txBody>
      <dsp:txXfrm>
        <a:off x="5443912" y="3533042"/>
        <a:ext cx="1103021" cy="352966"/>
      </dsp:txXfrm>
    </dsp:sp>
    <dsp:sp modelId="{4BF18980-E18A-4633-931F-07765ED7CB43}">
      <dsp:nvSpPr>
        <dsp:cNvPr id="0" name=""/>
        <dsp:cNvSpPr/>
      </dsp:nvSpPr>
      <dsp:spPr>
        <a:xfrm>
          <a:off x="5719667" y="4216915"/>
          <a:ext cx="551510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20CD1F-B191-443E-A1F6-063533C71046}">
      <dsp:nvSpPr>
        <dsp:cNvPr id="0" name=""/>
        <dsp:cNvSpPr/>
      </dsp:nvSpPr>
      <dsp:spPr>
        <a:xfrm>
          <a:off x="5719667" y="4216915"/>
          <a:ext cx="551510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9C9E3A-0FFB-4801-9442-F5FECB023EDF}">
      <dsp:nvSpPr>
        <dsp:cNvPr id="0" name=""/>
        <dsp:cNvSpPr/>
      </dsp:nvSpPr>
      <dsp:spPr>
        <a:xfrm>
          <a:off x="5443912" y="4316187"/>
          <a:ext cx="1103021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kern="1200" dirty="0"/>
            <a:t>Enerģētikas sistēmas elastība</a:t>
          </a:r>
        </a:p>
      </dsp:txBody>
      <dsp:txXfrm>
        <a:off x="5443912" y="4316187"/>
        <a:ext cx="1103021" cy="352966"/>
      </dsp:txXfrm>
    </dsp:sp>
    <dsp:sp modelId="{CEA9BB57-03CF-4016-9B6F-5D75A4B7F4DF}">
      <dsp:nvSpPr>
        <dsp:cNvPr id="0" name=""/>
        <dsp:cNvSpPr/>
      </dsp:nvSpPr>
      <dsp:spPr>
        <a:xfrm>
          <a:off x="6589762" y="1867480"/>
          <a:ext cx="761845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13570F-8CB0-48D0-94F1-4E6B8E6A9F2B}">
      <dsp:nvSpPr>
        <dsp:cNvPr id="0" name=""/>
        <dsp:cNvSpPr/>
      </dsp:nvSpPr>
      <dsp:spPr>
        <a:xfrm>
          <a:off x="6589762" y="1867480"/>
          <a:ext cx="761845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249B25-4A8F-4937-8A22-38A525D9EBE2}">
      <dsp:nvSpPr>
        <dsp:cNvPr id="0" name=""/>
        <dsp:cNvSpPr/>
      </dsp:nvSpPr>
      <dsp:spPr>
        <a:xfrm>
          <a:off x="6208839" y="1966752"/>
          <a:ext cx="1523691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kern="1200" dirty="0"/>
            <a:t>Iekšējais enerģijas tirgus</a:t>
          </a:r>
        </a:p>
      </dsp:txBody>
      <dsp:txXfrm>
        <a:off x="6208839" y="1966752"/>
        <a:ext cx="1523691" cy="352966"/>
      </dsp:txXfrm>
    </dsp:sp>
    <dsp:sp modelId="{D30CF529-FC63-47F1-AB11-770A2ED713F4}">
      <dsp:nvSpPr>
        <dsp:cNvPr id="0" name=""/>
        <dsp:cNvSpPr/>
      </dsp:nvSpPr>
      <dsp:spPr>
        <a:xfrm>
          <a:off x="7271960" y="2426555"/>
          <a:ext cx="948510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8BA64D-549A-44A7-88CC-715847A2EAF7}">
      <dsp:nvSpPr>
        <dsp:cNvPr id="0" name=""/>
        <dsp:cNvSpPr/>
      </dsp:nvSpPr>
      <dsp:spPr>
        <a:xfrm>
          <a:off x="7271960" y="2426555"/>
          <a:ext cx="948510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1D5925-2E56-466C-8C6F-4D35E1C2A569}">
      <dsp:nvSpPr>
        <dsp:cNvPr id="0" name=""/>
        <dsp:cNvSpPr/>
      </dsp:nvSpPr>
      <dsp:spPr>
        <a:xfrm>
          <a:off x="6797705" y="2525826"/>
          <a:ext cx="1897020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kern="1200" dirty="0" err="1"/>
            <a:t>Starpsavienojumi</a:t>
          </a:r>
          <a:endParaRPr lang="lv-LV" sz="1200" kern="1200" dirty="0"/>
        </a:p>
      </dsp:txBody>
      <dsp:txXfrm>
        <a:off x="6797705" y="2525826"/>
        <a:ext cx="1897020" cy="352966"/>
      </dsp:txXfrm>
    </dsp:sp>
    <dsp:sp modelId="{CA3FF1C3-6D7D-48C2-84C9-1D04BB4ECFBE}">
      <dsp:nvSpPr>
        <dsp:cNvPr id="0" name=""/>
        <dsp:cNvSpPr/>
      </dsp:nvSpPr>
      <dsp:spPr>
        <a:xfrm>
          <a:off x="7229009" y="3078996"/>
          <a:ext cx="1068165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C66846-EB1B-4BEC-9270-FCCB53E939C6}">
      <dsp:nvSpPr>
        <dsp:cNvPr id="0" name=""/>
        <dsp:cNvSpPr/>
      </dsp:nvSpPr>
      <dsp:spPr>
        <a:xfrm>
          <a:off x="7229009" y="3078996"/>
          <a:ext cx="1068165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6FCF26-D312-4CEF-A2B6-8A7E8CD3CB74}">
      <dsp:nvSpPr>
        <dsp:cNvPr id="0" name=""/>
        <dsp:cNvSpPr/>
      </dsp:nvSpPr>
      <dsp:spPr>
        <a:xfrm>
          <a:off x="6694926" y="3178268"/>
          <a:ext cx="2136331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kern="1200" dirty="0"/>
            <a:t>Infrastruktūra</a:t>
          </a:r>
        </a:p>
      </dsp:txBody>
      <dsp:txXfrm>
        <a:off x="6694926" y="3178268"/>
        <a:ext cx="2136331" cy="352966"/>
      </dsp:txXfrm>
    </dsp:sp>
    <dsp:sp modelId="{6A07FBD5-BDBB-4005-9DB7-E1FF4D4B10FE}">
      <dsp:nvSpPr>
        <dsp:cNvPr id="0" name=""/>
        <dsp:cNvSpPr/>
      </dsp:nvSpPr>
      <dsp:spPr>
        <a:xfrm>
          <a:off x="7210081" y="3722109"/>
          <a:ext cx="1104322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23A555-76CC-42D7-84F1-FA8A0D8A6A81}">
      <dsp:nvSpPr>
        <dsp:cNvPr id="0" name=""/>
        <dsp:cNvSpPr/>
      </dsp:nvSpPr>
      <dsp:spPr>
        <a:xfrm>
          <a:off x="7210081" y="3722109"/>
          <a:ext cx="1104322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0A523C-58AC-44BD-A5D8-BD26320DC21D}">
      <dsp:nvSpPr>
        <dsp:cNvPr id="0" name=""/>
        <dsp:cNvSpPr/>
      </dsp:nvSpPr>
      <dsp:spPr>
        <a:xfrm>
          <a:off x="6657919" y="3821381"/>
          <a:ext cx="2208645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kern="1200" dirty="0"/>
            <a:t>Tirgus integrācija</a:t>
          </a:r>
        </a:p>
      </dsp:txBody>
      <dsp:txXfrm>
        <a:off x="6657919" y="3821381"/>
        <a:ext cx="2208645" cy="352966"/>
      </dsp:txXfrm>
    </dsp:sp>
    <dsp:sp modelId="{07661185-40DB-4748-BFE3-B729E8853D17}">
      <dsp:nvSpPr>
        <dsp:cNvPr id="0" name=""/>
        <dsp:cNvSpPr/>
      </dsp:nvSpPr>
      <dsp:spPr>
        <a:xfrm>
          <a:off x="7086085" y="4355878"/>
          <a:ext cx="1360654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234A3-A477-42D7-823C-1F25393CEB7A}">
      <dsp:nvSpPr>
        <dsp:cNvPr id="0" name=""/>
        <dsp:cNvSpPr/>
      </dsp:nvSpPr>
      <dsp:spPr>
        <a:xfrm>
          <a:off x="7086085" y="4355878"/>
          <a:ext cx="1360654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ED3DB8-4E6D-47F0-A404-BE4C18286BB7}">
      <dsp:nvSpPr>
        <dsp:cNvPr id="0" name=""/>
        <dsp:cNvSpPr/>
      </dsp:nvSpPr>
      <dsp:spPr>
        <a:xfrm>
          <a:off x="6405758" y="4455150"/>
          <a:ext cx="2721308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kern="1200" dirty="0"/>
            <a:t>Enerģētiskā nabadzība</a:t>
          </a:r>
        </a:p>
      </dsp:txBody>
      <dsp:txXfrm>
        <a:off x="6405758" y="4455150"/>
        <a:ext cx="2721308" cy="352966"/>
      </dsp:txXfrm>
    </dsp:sp>
    <dsp:sp modelId="{B31171D6-9946-402E-97E5-AA87908E985E}">
      <dsp:nvSpPr>
        <dsp:cNvPr id="0" name=""/>
        <dsp:cNvSpPr/>
      </dsp:nvSpPr>
      <dsp:spPr>
        <a:xfrm>
          <a:off x="8431824" y="1867480"/>
          <a:ext cx="935317" cy="55151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493CFC-2DEA-48C8-8C91-F13E8AE84C6C}">
      <dsp:nvSpPr>
        <dsp:cNvPr id="0" name=""/>
        <dsp:cNvSpPr/>
      </dsp:nvSpPr>
      <dsp:spPr>
        <a:xfrm>
          <a:off x="8431824" y="1867480"/>
          <a:ext cx="935317" cy="55151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B408AB-52F0-4773-99F2-248264D7E5DA}">
      <dsp:nvSpPr>
        <dsp:cNvPr id="0" name=""/>
        <dsp:cNvSpPr/>
      </dsp:nvSpPr>
      <dsp:spPr>
        <a:xfrm>
          <a:off x="7964165" y="1966752"/>
          <a:ext cx="1870635" cy="352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kern="1200" dirty="0"/>
            <a:t>Pētniecība, inovācijas, konkurētspēja</a:t>
          </a:r>
        </a:p>
      </dsp:txBody>
      <dsp:txXfrm>
        <a:off x="7964165" y="1966752"/>
        <a:ext cx="1870635" cy="352966"/>
      </dsp:txXfrm>
    </dsp:sp>
    <dsp:sp modelId="{280C22DD-55F6-4663-8563-80C6467273B7}">
      <dsp:nvSpPr>
        <dsp:cNvPr id="0" name=""/>
        <dsp:cNvSpPr/>
      </dsp:nvSpPr>
      <dsp:spPr>
        <a:xfrm>
          <a:off x="2889119" y="790431"/>
          <a:ext cx="1558271" cy="67829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04E229-79D8-43F1-AF08-8D50A44C6EAF}">
      <dsp:nvSpPr>
        <dsp:cNvPr id="0" name=""/>
        <dsp:cNvSpPr/>
      </dsp:nvSpPr>
      <dsp:spPr>
        <a:xfrm>
          <a:off x="2889119" y="790431"/>
          <a:ext cx="1558271" cy="67829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88124E-2596-4778-9D92-AB267F2B2EC4}">
      <dsp:nvSpPr>
        <dsp:cNvPr id="0" name=""/>
        <dsp:cNvSpPr/>
      </dsp:nvSpPr>
      <dsp:spPr>
        <a:xfrm>
          <a:off x="2109984" y="912523"/>
          <a:ext cx="3116542" cy="43410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400" kern="1200" dirty="0">
              <a:latin typeface="+mj-lt"/>
              <a:ea typeface="Verdana" panose="020B0604030504040204" pitchFamily="34" charset="0"/>
              <a:cs typeface="Verdana" panose="020B0604030504040204" pitchFamily="34" charset="0"/>
            </a:rPr>
            <a:t>Enerģētikas un klimata pārmaiņu mazināšanas stratēģija</a:t>
          </a:r>
          <a:endParaRPr lang="lv-LV" sz="1400" kern="1200" dirty="0">
            <a:latin typeface="+mj-lt"/>
          </a:endParaRPr>
        </a:p>
      </dsp:txBody>
      <dsp:txXfrm>
        <a:off x="2109984" y="912523"/>
        <a:ext cx="3116542" cy="434106"/>
      </dsp:txXfrm>
    </dsp:sp>
    <dsp:sp modelId="{9686EE08-F255-41CA-9F85-1B158C527D56}">
      <dsp:nvSpPr>
        <dsp:cNvPr id="0" name=""/>
        <dsp:cNvSpPr/>
      </dsp:nvSpPr>
      <dsp:spPr>
        <a:xfrm>
          <a:off x="6608403" y="805629"/>
          <a:ext cx="2051465" cy="651345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68B8E-0CAD-4B56-A1E9-FB2DD396CEAA}">
      <dsp:nvSpPr>
        <dsp:cNvPr id="0" name=""/>
        <dsp:cNvSpPr/>
      </dsp:nvSpPr>
      <dsp:spPr>
        <a:xfrm>
          <a:off x="6608403" y="805629"/>
          <a:ext cx="2051465" cy="651345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70E4E6-8EDE-4B5A-84B7-ACD6624C7603}">
      <dsp:nvSpPr>
        <dsp:cNvPr id="0" name=""/>
        <dsp:cNvSpPr/>
      </dsp:nvSpPr>
      <dsp:spPr>
        <a:xfrm>
          <a:off x="5582670" y="922872"/>
          <a:ext cx="4102930" cy="4168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400" kern="1200" dirty="0">
              <a:latin typeface="+mj-lt"/>
              <a:ea typeface="Verdana" panose="020B0604030504040204" pitchFamily="34" charset="0"/>
              <a:cs typeface="Verdana" panose="020B0604030504040204" pitchFamily="34" charset="0"/>
            </a:rPr>
            <a:t>ES daudzgadu budžeta 2021.-2027.g. sadales dokuments</a:t>
          </a:r>
          <a:endParaRPr lang="lv-LV" sz="1400" kern="1200" dirty="0">
            <a:latin typeface="+mj-lt"/>
          </a:endParaRPr>
        </a:p>
      </dsp:txBody>
      <dsp:txXfrm>
        <a:off x="5582670" y="922872"/>
        <a:ext cx="4102930" cy="4168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5DA7E1-42CD-41E9-BC63-4EF8B617B451}">
      <dsp:nvSpPr>
        <dsp:cNvPr id="0" name=""/>
        <dsp:cNvSpPr/>
      </dsp:nvSpPr>
      <dsp:spPr>
        <a:xfrm>
          <a:off x="10938988" y="2156175"/>
          <a:ext cx="91440" cy="32933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933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FD94C5-4361-4A94-AD3E-405DD60D0038}">
      <dsp:nvSpPr>
        <dsp:cNvPr id="0" name=""/>
        <dsp:cNvSpPr/>
      </dsp:nvSpPr>
      <dsp:spPr>
        <a:xfrm>
          <a:off x="9600691" y="3204569"/>
          <a:ext cx="692008" cy="3293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430"/>
              </a:lnTo>
              <a:lnTo>
                <a:pt x="692008" y="224430"/>
              </a:lnTo>
              <a:lnTo>
                <a:pt x="692008" y="32933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2C3725-47F4-41A6-8EAD-1DB6B8BB2CA1}">
      <dsp:nvSpPr>
        <dsp:cNvPr id="0" name=""/>
        <dsp:cNvSpPr/>
      </dsp:nvSpPr>
      <dsp:spPr>
        <a:xfrm>
          <a:off x="8908682" y="3204569"/>
          <a:ext cx="692008" cy="329333"/>
        </a:xfrm>
        <a:custGeom>
          <a:avLst/>
          <a:gdLst/>
          <a:ahLst/>
          <a:cxnLst/>
          <a:rect l="0" t="0" r="0" b="0"/>
          <a:pathLst>
            <a:path>
              <a:moveTo>
                <a:pt x="692008" y="0"/>
              </a:moveTo>
              <a:lnTo>
                <a:pt x="692008" y="224430"/>
              </a:lnTo>
              <a:lnTo>
                <a:pt x="0" y="224430"/>
              </a:lnTo>
              <a:lnTo>
                <a:pt x="0" y="32933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CBD121-D34F-40FB-B1F7-1DAA8C739AFC}">
      <dsp:nvSpPr>
        <dsp:cNvPr id="0" name=""/>
        <dsp:cNvSpPr/>
      </dsp:nvSpPr>
      <dsp:spPr>
        <a:xfrm>
          <a:off x="7959196" y="2156175"/>
          <a:ext cx="1641494" cy="3293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430"/>
              </a:lnTo>
              <a:lnTo>
                <a:pt x="1641494" y="224430"/>
              </a:lnTo>
              <a:lnTo>
                <a:pt x="1641494" y="32933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5E6F53-048E-45DA-91A5-753FFC86D99C}">
      <dsp:nvSpPr>
        <dsp:cNvPr id="0" name=""/>
        <dsp:cNvSpPr/>
      </dsp:nvSpPr>
      <dsp:spPr>
        <a:xfrm>
          <a:off x="6651362" y="3204569"/>
          <a:ext cx="873302" cy="3293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430"/>
              </a:lnTo>
              <a:lnTo>
                <a:pt x="873302" y="224430"/>
              </a:lnTo>
              <a:lnTo>
                <a:pt x="873302" y="32933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151FFF-814C-4FED-83DB-F8520B28C07F}">
      <dsp:nvSpPr>
        <dsp:cNvPr id="0" name=""/>
        <dsp:cNvSpPr/>
      </dsp:nvSpPr>
      <dsp:spPr>
        <a:xfrm>
          <a:off x="5959354" y="3204569"/>
          <a:ext cx="692008" cy="329333"/>
        </a:xfrm>
        <a:custGeom>
          <a:avLst/>
          <a:gdLst/>
          <a:ahLst/>
          <a:cxnLst/>
          <a:rect l="0" t="0" r="0" b="0"/>
          <a:pathLst>
            <a:path>
              <a:moveTo>
                <a:pt x="692008" y="0"/>
              </a:moveTo>
              <a:lnTo>
                <a:pt x="692008" y="224430"/>
              </a:lnTo>
              <a:lnTo>
                <a:pt x="0" y="224430"/>
              </a:lnTo>
              <a:lnTo>
                <a:pt x="0" y="32933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455D31-C394-4E5D-B45B-CA0CFEDE68A0}">
      <dsp:nvSpPr>
        <dsp:cNvPr id="0" name=""/>
        <dsp:cNvSpPr/>
      </dsp:nvSpPr>
      <dsp:spPr>
        <a:xfrm>
          <a:off x="6651362" y="2156175"/>
          <a:ext cx="1307833" cy="329333"/>
        </a:xfrm>
        <a:custGeom>
          <a:avLst/>
          <a:gdLst/>
          <a:ahLst/>
          <a:cxnLst/>
          <a:rect l="0" t="0" r="0" b="0"/>
          <a:pathLst>
            <a:path>
              <a:moveTo>
                <a:pt x="1307833" y="0"/>
              </a:moveTo>
              <a:lnTo>
                <a:pt x="1307833" y="224430"/>
              </a:lnTo>
              <a:lnTo>
                <a:pt x="0" y="224430"/>
              </a:lnTo>
              <a:lnTo>
                <a:pt x="0" y="32933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99622B-649D-4BD9-B037-314964D8E11C}">
      <dsp:nvSpPr>
        <dsp:cNvPr id="0" name=""/>
        <dsp:cNvSpPr/>
      </dsp:nvSpPr>
      <dsp:spPr>
        <a:xfrm>
          <a:off x="3933097" y="4264898"/>
          <a:ext cx="262666" cy="3173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494"/>
              </a:lnTo>
              <a:lnTo>
                <a:pt x="262666" y="212494"/>
              </a:lnTo>
              <a:lnTo>
                <a:pt x="262666" y="31739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07103D-FAE8-4809-9945-3C350A4FB366}">
      <dsp:nvSpPr>
        <dsp:cNvPr id="0" name=""/>
        <dsp:cNvSpPr/>
      </dsp:nvSpPr>
      <dsp:spPr>
        <a:xfrm>
          <a:off x="3503755" y="3204569"/>
          <a:ext cx="429342" cy="3412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367"/>
              </a:lnTo>
              <a:lnTo>
                <a:pt x="429342" y="236367"/>
              </a:lnTo>
              <a:lnTo>
                <a:pt x="429342" y="34126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4B4AE7-2CE3-4704-9D07-062C2C667436}">
      <dsp:nvSpPr>
        <dsp:cNvPr id="0" name=""/>
        <dsp:cNvSpPr/>
      </dsp:nvSpPr>
      <dsp:spPr>
        <a:xfrm>
          <a:off x="1998835" y="3204569"/>
          <a:ext cx="1504919" cy="341269"/>
        </a:xfrm>
        <a:custGeom>
          <a:avLst/>
          <a:gdLst/>
          <a:ahLst/>
          <a:cxnLst/>
          <a:rect l="0" t="0" r="0" b="0"/>
          <a:pathLst>
            <a:path>
              <a:moveTo>
                <a:pt x="1504919" y="0"/>
              </a:moveTo>
              <a:lnTo>
                <a:pt x="1504919" y="236367"/>
              </a:lnTo>
              <a:lnTo>
                <a:pt x="0" y="236367"/>
              </a:lnTo>
              <a:lnTo>
                <a:pt x="0" y="34126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C53863-5925-4A7E-A7A5-63309C3176DE}">
      <dsp:nvSpPr>
        <dsp:cNvPr id="0" name=""/>
        <dsp:cNvSpPr/>
      </dsp:nvSpPr>
      <dsp:spPr>
        <a:xfrm>
          <a:off x="3458035" y="2145181"/>
          <a:ext cx="91440" cy="340327"/>
        </a:xfrm>
        <a:custGeom>
          <a:avLst/>
          <a:gdLst/>
          <a:ahLst/>
          <a:cxnLst/>
          <a:rect l="0" t="0" r="0" b="0"/>
          <a:pathLst>
            <a:path>
              <a:moveTo>
                <a:pt x="47067" y="0"/>
              </a:moveTo>
              <a:lnTo>
                <a:pt x="47067" y="235425"/>
              </a:lnTo>
              <a:lnTo>
                <a:pt x="45720" y="235425"/>
              </a:lnTo>
              <a:lnTo>
                <a:pt x="45720" y="34032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FCDEF7-40A2-4AE7-A706-A5EEBA1DDCAF}">
      <dsp:nvSpPr>
        <dsp:cNvPr id="0" name=""/>
        <dsp:cNvSpPr/>
      </dsp:nvSpPr>
      <dsp:spPr>
        <a:xfrm>
          <a:off x="998695" y="2145418"/>
          <a:ext cx="957347" cy="3400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188"/>
              </a:lnTo>
              <a:lnTo>
                <a:pt x="957347" y="235188"/>
              </a:lnTo>
              <a:lnTo>
                <a:pt x="957347" y="34009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6975B2-9B49-4FE7-AA0B-F1A6B1D5A690}">
      <dsp:nvSpPr>
        <dsp:cNvPr id="0" name=""/>
        <dsp:cNvSpPr/>
      </dsp:nvSpPr>
      <dsp:spPr>
        <a:xfrm>
          <a:off x="572025" y="2145418"/>
          <a:ext cx="426669" cy="340090"/>
        </a:xfrm>
        <a:custGeom>
          <a:avLst/>
          <a:gdLst/>
          <a:ahLst/>
          <a:cxnLst/>
          <a:rect l="0" t="0" r="0" b="0"/>
          <a:pathLst>
            <a:path>
              <a:moveTo>
                <a:pt x="426669" y="0"/>
              </a:moveTo>
              <a:lnTo>
                <a:pt x="426669" y="235188"/>
              </a:lnTo>
              <a:lnTo>
                <a:pt x="0" y="235188"/>
              </a:lnTo>
              <a:lnTo>
                <a:pt x="0" y="34009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4E60B4-150A-4FFB-B1FD-C985A9DAA7FF}">
      <dsp:nvSpPr>
        <dsp:cNvPr id="0" name=""/>
        <dsp:cNvSpPr/>
      </dsp:nvSpPr>
      <dsp:spPr>
        <a:xfrm>
          <a:off x="-1907" y="1426358"/>
          <a:ext cx="2001205" cy="7190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09B7BE-F7A0-4CB1-8746-904009A57708}">
      <dsp:nvSpPr>
        <dsp:cNvPr id="0" name=""/>
        <dsp:cNvSpPr/>
      </dsp:nvSpPr>
      <dsp:spPr>
        <a:xfrm>
          <a:off x="123912" y="1545887"/>
          <a:ext cx="2001205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3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Klimata dimensija</a:t>
          </a:r>
        </a:p>
      </dsp:txBody>
      <dsp:txXfrm>
        <a:off x="144973" y="1566948"/>
        <a:ext cx="1959083" cy="676937"/>
      </dsp:txXfrm>
    </dsp:sp>
    <dsp:sp modelId="{4331DDEE-ECBA-4A76-8084-0011058C7873}">
      <dsp:nvSpPr>
        <dsp:cNvPr id="0" name=""/>
        <dsp:cNvSpPr/>
      </dsp:nvSpPr>
      <dsp:spPr>
        <a:xfrm>
          <a:off x="5836" y="2485509"/>
          <a:ext cx="1132377" cy="7190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5FBB0F-946C-4F5B-A1B5-D4CD7520BB8E}">
      <dsp:nvSpPr>
        <dsp:cNvPr id="0" name=""/>
        <dsp:cNvSpPr/>
      </dsp:nvSpPr>
      <dsp:spPr>
        <a:xfrm>
          <a:off x="131656" y="2605037"/>
          <a:ext cx="1132377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1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SEG emisijas: </a:t>
          </a:r>
          <a:r>
            <a:rPr lang="lv-LV" sz="1100" b="1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-6% (pret 2005)</a:t>
          </a:r>
        </a:p>
      </dsp:txBody>
      <dsp:txXfrm>
        <a:off x="152717" y="2626098"/>
        <a:ext cx="1090255" cy="676937"/>
      </dsp:txXfrm>
    </dsp:sp>
    <dsp:sp modelId="{0B532A7C-C2FB-449D-9444-1B5B1F3F26F6}">
      <dsp:nvSpPr>
        <dsp:cNvPr id="0" name=""/>
        <dsp:cNvSpPr/>
      </dsp:nvSpPr>
      <dsp:spPr>
        <a:xfrm>
          <a:off x="1389853" y="2485509"/>
          <a:ext cx="1132377" cy="7190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0A93F6-2315-4AFF-8087-BCD953912568}">
      <dsp:nvSpPr>
        <dsp:cNvPr id="0" name=""/>
        <dsp:cNvSpPr/>
      </dsp:nvSpPr>
      <dsp:spPr>
        <a:xfrm>
          <a:off x="1515673" y="2605037"/>
          <a:ext cx="1132377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1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</a:t>
          </a:r>
          <a:r>
            <a:rPr lang="lv-LV" sz="1100" b="0" kern="1200" baseline="-25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2</a:t>
          </a:r>
          <a:r>
            <a:rPr lang="lv-LV" sz="11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piesaiste: </a:t>
          </a:r>
          <a:r>
            <a:rPr lang="lv-LV" sz="1100" b="1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&lt; 3,1 milj. vienību</a:t>
          </a:r>
        </a:p>
      </dsp:txBody>
      <dsp:txXfrm>
        <a:off x="1536734" y="2626098"/>
        <a:ext cx="1090255" cy="676937"/>
      </dsp:txXfrm>
    </dsp:sp>
    <dsp:sp modelId="{D84FF1E2-77B5-46C2-B856-FA2B94076C31}">
      <dsp:nvSpPr>
        <dsp:cNvPr id="0" name=""/>
        <dsp:cNvSpPr/>
      </dsp:nvSpPr>
      <dsp:spPr>
        <a:xfrm>
          <a:off x="2517624" y="1426121"/>
          <a:ext cx="1974957" cy="7190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289E25-9670-4B7C-98CD-34EFC96304B3}">
      <dsp:nvSpPr>
        <dsp:cNvPr id="0" name=""/>
        <dsp:cNvSpPr/>
      </dsp:nvSpPr>
      <dsp:spPr>
        <a:xfrm>
          <a:off x="2643443" y="1545650"/>
          <a:ext cx="1974957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3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AER īpatsvars</a:t>
          </a:r>
        </a:p>
      </dsp:txBody>
      <dsp:txXfrm>
        <a:off x="2664504" y="1566711"/>
        <a:ext cx="1932835" cy="676937"/>
      </dsp:txXfrm>
    </dsp:sp>
    <dsp:sp modelId="{B3CCB798-D94E-408A-B868-E68852998B90}">
      <dsp:nvSpPr>
        <dsp:cNvPr id="0" name=""/>
        <dsp:cNvSpPr/>
      </dsp:nvSpPr>
      <dsp:spPr>
        <a:xfrm>
          <a:off x="2937566" y="2485509"/>
          <a:ext cx="1132377" cy="7190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82755F-568D-48D7-BCBB-D149A2DD94F0}">
      <dsp:nvSpPr>
        <dsp:cNvPr id="0" name=""/>
        <dsp:cNvSpPr/>
      </dsp:nvSpPr>
      <dsp:spPr>
        <a:xfrm>
          <a:off x="3063386" y="2605037"/>
          <a:ext cx="1132377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100" b="1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?% kopējā patēriņā</a:t>
          </a:r>
        </a:p>
      </dsp:txBody>
      <dsp:txXfrm>
        <a:off x="3084447" y="2626098"/>
        <a:ext cx="1090255" cy="676937"/>
      </dsp:txXfrm>
    </dsp:sp>
    <dsp:sp modelId="{6415EF79-16D8-4D53-AFE7-B48765D68C90}">
      <dsp:nvSpPr>
        <dsp:cNvPr id="0" name=""/>
        <dsp:cNvSpPr/>
      </dsp:nvSpPr>
      <dsp:spPr>
        <a:xfrm>
          <a:off x="1432646" y="3545838"/>
          <a:ext cx="1132377" cy="7190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CC57DA-31F9-482B-916F-87665B9971BF}">
      <dsp:nvSpPr>
        <dsp:cNvPr id="0" name=""/>
        <dsp:cNvSpPr/>
      </dsp:nvSpPr>
      <dsp:spPr>
        <a:xfrm>
          <a:off x="1558466" y="3665367"/>
          <a:ext cx="1132377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100" b="1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14% īpatsvars transportā</a:t>
          </a:r>
        </a:p>
      </dsp:txBody>
      <dsp:txXfrm>
        <a:off x="1579527" y="3686428"/>
        <a:ext cx="1090255" cy="676937"/>
      </dsp:txXfrm>
    </dsp:sp>
    <dsp:sp modelId="{215F9FAD-E6B6-4709-A136-B6D7F1A127A3}">
      <dsp:nvSpPr>
        <dsp:cNvPr id="0" name=""/>
        <dsp:cNvSpPr/>
      </dsp:nvSpPr>
      <dsp:spPr>
        <a:xfrm>
          <a:off x="3168629" y="3545838"/>
          <a:ext cx="1528936" cy="7190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09CA0C-E86B-4688-AAD3-25971E1B7F9A}">
      <dsp:nvSpPr>
        <dsp:cNvPr id="0" name=""/>
        <dsp:cNvSpPr/>
      </dsp:nvSpPr>
      <dsp:spPr>
        <a:xfrm>
          <a:off x="3294449" y="3665367"/>
          <a:ext cx="1528936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1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&gt;+0,55% ikgadēji siltumapgādē &amp; </a:t>
          </a:r>
          <a:r>
            <a:rPr lang="lv-LV" sz="1100" b="0" kern="120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aukstumpagādē</a:t>
          </a:r>
          <a:endParaRPr lang="lv-LV" sz="1100" b="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3315510" y="3686428"/>
        <a:ext cx="1486814" cy="676937"/>
      </dsp:txXfrm>
    </dsp:sp>
    <dsp:sp modelId="{8D175329-7735-4FCB-808A-723F8AFC1B29}">
      <dsp:nvSpPr>
        <dsp:cNvPr id="0" name=""/>
        <dsp:cNvSpPr/>
      </dsp:nvSpPr>
      <dsp:spPr>
        <a:xfrm>
          <a:off x="3629574" y="4582295"/>
          <a:ext cx="1132377" cy="71905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744D2D-23B8-4BB0-98C4-D5DF2BEE9961}">
      <dsp:nvSpPr>
        <dsp:cNvPr id="0" name=""/>
        <dsp:cNvSpPr/>
      </dsp:nvSpPr>
      <dsp:spPr>
        <a:xfrm>
          <a:off x="3755394" y="4701824"/>
          <a:ext cx="1132377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100" b="1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Vismaz 57,7% AER īpatsvars</a:t>
          </a:r>
        </a:p>
      </dsp:txBody>
      <dsp:txXfrm>
        <a:off x="3776455" y="4722885"/>
        <a:ext cx="1090255" cy="676937"/>
      </dsp:txXfrm>
    </dsp:sp>
    <dsp:sp modelId="{49E5E672-ACA9-470E-A399-6257987E2312}">
      <dsp:nvSpPr>
        <dsp:cNvPr id="0" name=""/>
        <dsp:cNvSpPr/>
      </dsp:nvSpPr>
      <dsp:spPr>
        <a:xfrm>
          <a:off x="6480832" y="1437116"/>
          <a:ext cx="2956728" cy="7190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D4907F-0BFD-432B-A1C0-0EE846708EFB}">
      <dsp:nvSpPr>
        <dsp:cNvPr id="0" name=""/>
        <dsp:cNvSpPr/>
      </dsp:nvSpPr>
      <dsp:spPr>
        <a:xfrm>
          <a:off x="6606651" y="1556644"/>
          <a:ext cx="2956728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3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Energoefektivitāte</a:t>
          </a:r>
        </a:p>
      </dsp:txBody>
      <dsp:txXfrm>
        <a:off x="6627712" y="1577705"/>
        <a:ext cx="2914606" cy="676937"/>
      </dsp:txXfrm>
    </dsp:sp>
    <dsp:sp modelId="{B722BB77-C826-4CA2-BF66-7A3C9B63C370}">
      <dsp:nvSpPr>
        <dsp:cNvPr id="0" name=""/>
        <dsp:cNvSpPr/>
      </dsp:nvSpPr>
      <dsp:spPr>
        <a:xfrm>
          <a:off x="5978939" y="2485509"/>
          <a:ext cx="1344845" cy="7190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B16396-810C-4CFA-9BE8-47D4D8CFECE1}">
      <dsp:nvSpPr>
        <dsp:cNvPr id="0" name=""/>
        <dsp:cNvSpPr/>
      </dsp:nvSpPr>
      <dsp:spPr>
        <a:xfrm>
          <a:off x="6104759" y="2605037"/>
          <a:ext cx="1344845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1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Indikatīvie patēriņa mērķi</a:t>
          </a:r>
        </a:p>
      </dsp:txBody>
      <dsp:txXfrm>
        <a:off x="6125820" y="2626098"/>
        <a:ext cx="1302723" cy="676937"/>
      </dsp:txXfrm>
    </dsp:sp>
    <dsp:sp modelId="{DBE10AFF-402C-4643-8132-9BDAE1351B5A}">
      <dsp:nvSpPr>
        <dsp:cNvPr id="0" name=""/>
        <dsp:cNvSpPr/>
      </dsp:nvSpPr>
      <dsp:spPr>
        <a:xfrm>
          <a:off x="5211871" y="3533902"/>
          <a:ext cx="1494965" cy="7190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F270A8-D9D5-4CEE-990C-040D50E5F92E}">
      <dsp:nvSpPr>
        <dsp:cNvPr id="0" name=""/>
        <dsp:cNvSpPr/>
      </dsp:nvSpPr>
      <dsp:spPr>
        <a:xfrm>
          <a:off x="5337691" y="3653430"/>
          <a:ext cx="1494965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100" b="0" i="0" kern="1200" dirty="0">
              <a:latin typeface="Verdana" panose="020B0604030504040204" pitchFamily="34" charset="0"/>
              <a:ea typeface="Verdana" panose="020B0604030504040204" pitchFamily="34" charset="0"/>
            </a:rPr>
            <a:t>primārās enerģijas patēriņš: 178,3 PJ </a:t>
          </a:r>
          <a:endParaRPr lang="lv-LV" sz="1100" b="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5358752" y="3674491"/>
        <a:ext cx="1452843" cy="676937"/>
      </dsp:txXfrm>
    </dsp:sp>
    <dsp:sp modelId="{E15F3F00-0049-4E91-B6E2-A382AFCD4C88}">
      <dsp:nvSpPr>
        <dsp:cNvPr id="0" name=""/>
        <dsp:cNvSpPr/>
      </dsp:nvSpPr>
      <dsp:spPr>
        <a:xfrm>
          <a:off x="6958476" y="3533902"/>
          <a:ext cx="1132377" cy="7190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072E32-94CF-4BF6-A2BB-FEC77285E90A}">
      <dsp:nvSpPr>
        <dsp:cNvPr id="0" name=""/>
        <dsp:cNvSpPr/>
      </dsp:nvSpPr>
      <dsp:spPr>
        <a:xfrm>
          <a:off x="7084295" y="3653430"/>
          <a:ext cx="1132377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100" b="0" i="0" kern="1200" dirty="0">
              <a:latin typeface="Verdana" panose="020B0604030504040204" pitchFamily="34" charset="0"/>
              <a:ea typeface="Verdana" panose="020B0604030504040204" pitchFamily="34" charset="0"/>
            </a:rPr>
            <a:t>Enerģijas </a:t>
          </a:r>
          <a:r>
            <a:rPr lang="lv-LV" sz="1100" b="0" i="0" kern="1200" dirty="0" err="1">
              <a:latin typeface="Verdana" panose="020B0604030504040204" pitchFamily="34" charset="0"/>
              <a:ea typeface="Verdana" panose="020B0604030504040204" pitchFamily="34" charset="0"/>
            </a:rPr>
            <a:t>galapatēriņš</a:t>
          </a:r>
          <a:r>
            <a:rPr lang="lv-LV" sz="1100" b="0" i="0" kern="1200" dirty="0">
              <a:latin typeface="Verdana" panose="020B0604030504040204" pitchFamily="34" charset="0"/>
              <a:ea typeface="Verdana" panose="020B0604030504040204" pitchFamily="34" charset="0"/>
            </a:rPr>
            <a:t>: 147,6</a:t>
          </a:r>
          <a:r>
            <a:rPr lang="lv-LV" sz="1100" b="0" i="0" kern="1200">
              <a:latin typeface="Verdana" panose="020B0604030504040204" pitchFamily="34" charset="0"/>
              <a:ea typeface="Verdana" panose="020B0604030504040204" pitchFamily="34" charset="0"/>
            </a:rPr>
            <a:t> PJ</a:t>
          </a:r>
          <a:endParaRPr lang="lv-LV" sz="1100" b="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7105356" y="3674491"/>
        <a:ext cx="1090255" cy="676937"/>
      </dsp:txXfrm>
    </dsp:sp>
    <dsp:sp modelId="{496A1BD0-D0C2-4BF1-B138-3A975C4CD37E}">
      <dsp:nvSpPr>
        <dsp:cNvPr id="0" name=""/>
        <dsp:cNvSpPr/>
      </dsp:nvSpPr>
      <dsp:spPr>
        <a:xfrm>
          <a:off x="9034502" y="2485509"/>
          <a:ext cx="1132377" cy="7190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8F6BA6-5D12-4831-BCAC-4D0D33E36E4C}">
      <dsp:nvSpPr>
        <dsp:cNvPr id="0" name=""/>
        <dsp:cNvSpPr/>
      </dsp:nvSpPr>
      <dsp:spPr>
        <a:xfrm>
          <a:off x="9160321" y="2605037"/>
          <a:ext cx="1132377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100" b="0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Enerģijas ietaupījumi</a:t>
          </a:r>
        </a:p>
      </dsp:txBody>
      <dsp:txXfrm>
        <a:off x="9181382" y="2626098"/>
        <a:ext cx="1090255" cy="676937"/>
      </dsp:txXfrm>
    </dsp:sp>
    <dsp:sp modelId="{E9B92056-7605-4F21-9B74-45F29F169F20}">
      <dsp:nvSpPr>
        <dsp:cNvPr id="0" name=""/>
        <dsp:cNvSpPr/>
      </dsp:nvSpPr>
      <dsp:spPr>
        <a:xfrm>
          <a:off x="8342493" y="3533902"/>
          <a:ext cx="1132377" cy="7190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BB2FE3-1858-4591-9403-13E023767704}">
      <dsp:nvSpPr>
        <dsp:cNvPr id="0" name=""/>
        <dsp:cNvSpPr/>
      </dsp:nvSpPr>
      <dsp:spPr>
        <a:xfrm>
          <a:off x="8468313" y="3653430"/>
          <a:ext cx="1132377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100" b="1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uzkrātais ietaupījums – 71,53 PJ</a:t>
          </a:r>
        </a:p>
      </dsp:txBody>
      <dsp:txXfrm>
        <a:off x="8489374" y="3674491"/>
        <a:ext cx="1090255" cy="676937"/>
      </dsp:txXfrm>
    </dsp:sp>
    <dsp:sp modelId="{53A164FA-D8FA-4BA9-ACA7-0517505256BB}">
      <dsp:nvSpPr>
        <dsp:cNvPr id="0" name=""/>
        <dsp:cNvSpPr/>
      </dsp:nvSpPr>
      <dsp:spPr>
        <a:xfrm>
          <a:off x="9726510" y="3533902"/>
          <a:ext cx="1132377" cy="7190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3CBE60-2319-4355-9795-5E1394EB5407}">
      <dsp:nvSpPr>
        <dsp:cNvPr id="0" name=""/>
        <dsp:cNvSpPr/>
      </dsp:nvSpPr>
      <dsp:spPr>
        <a:xfrm>
          <a:off x="9852330" y="3653430"/>
          <a:ext cx="1132377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100" b="1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ikgadējie jaunie ietaupījumi – 1,3 PJ</a:t>
          </a:r>
        </a:p>
      </dsp:txBody>
      <dsp:txXfrm>
        <a:off x="9873391" y="3674491"/>
        <a:ext cx="1090255" cy="676937"/>
      </dsp:txXfrm>
    </dsp:sp>
    <dsp:sp modelId="{E3EC3C11-C09D-4682-9CA2-9949ADB62B4A}">
      <dsp:nvSpPr>
        <dsp:cNvPr id="0" name=""/>
        <dsp:cNvSpPr/>
      </dsp:nvSpPr>
      <dsp:spPr>
        <a:xfrm>
          <a:off x="10045921" y="1437116"/>
          <a:ext cx="1877572" cy="7190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76ACA7-2290-430C-A391-8CABFAF38D1D}">
      <dsp:nvSpPr>
        <dsp:cNvPr id="0" name=""/>
        <dsp:cNvSpPr/>
      </dsp:nvSpPr>
      <dsp:spPr>
        <a:xfrm>
          <a:off x="10171741" y="1556644"/>
          <a:ext cx="1877572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300" b="0" kern="12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Starpsavienojumu mērķis</a:t>
          </a:r>
          <a:endParaRPr lang="lv-LV" sz="1300" b="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10192802" y="1577705"/>
        <a:ext cx="1835450" cy="676937"/>
      </dsp:txXfrm>
    </dsp:sp>
    <dsp:sp modelId="{964D9B65-90BD-445F-9974-E896C41E42CB}">
      <dsp:nvSpPr>
        <dsp:cNvPr id="0" name=""/>
        <dsp:cNvSpPr/>
      </dsp:nvSpPr>
      <dsp:spPr>
        <a:xfrm>
          <a:off x="10418519" y="2485509"/>
          <a:ext cx="1132377" cy="7190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EACB44-6B8E-478D-B873-50496BB1B713}">
      <dsp:nvSpPr>
        <dsp:cNvPr id="0" name=""/>
        <dsp:cNvSpPr/>
      </dsp:nvSpPr>
      <dsp:spPr>
        <a:xfrm>
          <a:off x="10544339" y="2605037"/>
          <a:ext cx="1132377" cy="7190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100" b="1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Vismaz 15%</a:t>
          </a:r>
        </a:p>
      </dsp:txBody>
      <dsp:txXfrm>
        <a:off x="10565400" y="2626098"/>
        <a:ext cx="1090255" cy="6769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890F74-425B-4322-B585-7F5805432477}">
      <dsp:nvSpPr>
        <dsp:cNvPr id="0" name=""/>
        <dsp:cNvSpPr/>
      </dsp:nvSpPr>
      <dsp:spPr>
        <a:xfrm>
          <a:off x="1351197" y="1089"/>
          <a:ext cx="2017722" cy="7500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ES daudzgadu budžets 2021.-2027.g.</a:t>
          </a:r>
        </a:p>
      </dsp:txBody>
      <dsp:txXfrm>
        <a:off x="1373166" y="23058"/>
        <a:ext cx="1973784" cy="706155"/>
      </dsp:txXfrm>
    </dsp:sp>
    <dsp:sp modelId="{2E1A01C5-8CC1-4A3F-9E0E-E14B41975576}">
      <dsp:nvSpPr>
        <dsp:cNvPr id="0" name=""/>
        <dsp:cNvSpPr/>
      </dsp:nvSpPr>
      <dsp:spPr>
        <a:xfrm>
          <a:off x="1552969" y="751182"/>
          <a:ext cx="201772" cy="5625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2570"/>
              </a:lnTo>
              <a:lnTo>
                <a:pt x="201772" y="56257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CE5FA7-66C5-4323-B078-8058FD91B78D}">
      <dsp:nvSpPr>
        <dsp:cNvPr id="0" name=""/>
        <dsp:cNvSpPr/>
      </dsp:nvSpPr>
      <dsp:spPr>
        <a:xfrm>
          <a:off x="1754741" y="938706"/>
          <a:ext cx="1581305" cy="750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lv-LV" sz="1400" kern="12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InvestEU</a:t>
          </a:r>
          <a:r>
            <a:rPr lang="lv-LV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(līdz 650 mljrd. EUR)</a:t>
          </a:r>
        </a:p>
      </dsp:txBody>
      <dsp:txXfrm>
        <a:off x="1776710" y="960675"/>
        <a:ext cx="1537367" cy="706155"/>
      </dsp:txXfrm>
    </dsp:sp>
    <dsp:sp modelId="{8920862D-3B20-487F-91C9-2FE016986761}">
      <dsp:nvSpPr>
        <dsp:cNvPr id="0" name=""/>
        <dsp:cNvSpPr/>
      </dsp:nvSpPr>
      <dsp:spPr>
        <a:xfrm>
          <a:off x="1552969" y="751182"/>
          <a:ext cx="238028" cy="14105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0551"/>
              </a:lnTo>
              <a:lnTo>
                <a:pt x="238028" y="141055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E74F69-80AD-4A6A-BACC-6C24521A18D0}">
      <dsp:nvSpPr>
        <dsp:cNvPr id="0" name=""/>
        <dsp:cNvSpPr/>
      </dsp:nvSpPr>
      <dsp:spPr>
        <a:xfrm>
          <a:off x="1790998" y="1786687"/>
          <a:ext cx="1560038" cy="750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520169"/>
              <a:satOff val="-649"/>
              <a:lumOff val="15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lv-LV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ERAF un KF (līdz 241 mljrd. EUR)</a:t>
          </a:r>
        </a:p>
      </dsp:txBody>
      <dsp:txXfrm>
        <a:off x="1812967" y="1808656"/>
        <a:ext cx="1516100" cy="706155"/>
      </dsp:txXfrm>
    </dsp:sp>
    <dsp:sp modelId="{20B08CB2-74C9-4D6B-9BBC-020FCADD816C}">
      <dsp:nvSpPr>
        <dsp:cNvPr id="0" name=""/>
        <dsp:cNvSpPr/>
      </dsp:nvSpPr>
      <dsp:spPr>
        <a:xfrm>
          <a:off x="1552969" y="751182"/>
          <a:ext cx="223038" cy="22995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99584"/>
              </a:lnTo>
              <a:lnTo>
                <a:pt x="223038" y="229958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70ED0B-D119-4601-848D-F73461E16A79}">
      <dsp:nvSpPr>
        <dsp:cNvPr id="0" name=""/>
        <dsp:cNvSpPr/>
      </dsp:nvSpPr>
      <dsp:spPr>
        <a:xfrm>
          <a:off x="1776008" y="2675720"/>
          <a:ext cx="1582913" cy="750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040338"/>
              <a:satOff val="-1298"/>
              <a:lumOff val="30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lv-LV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LIFE (līdz 5,4 mljrd. EUR)</a:t>
          </a:r>
        </a:p>
      </dsp:txBody>
      <dsp:txXfrm>
        <a:off x="1797977" y="2697689"/>
        <a:ext cx="1538975" cy="706155"/>
      </dsp:txXfrm>
    </dsp:sp>
    <dsp:sp modelId="{04F3B928-6C51-4E5D-AE6D-DC5BC52D20DB}">
      <dsp:nvSpPr>
        <dsp:cNvPr id="0" name=""/>
        <dsp:cNvSpPr/>
      </dsp:nvSpPr>
      <dsp:spPr>
        <a:xfrm>
          <a:off x="1552969" y="751182"/>
          <a:ext cx="212405" cy="31734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3406"/>
              </a:lnTo>
              <a:lnTo>
                <a:pt x="212405" y="31734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13E3F6-54CB-4CE2-8C29-392985971BE0}">
      <dsp:nvSpPr>
        <dsp:cNvPr id="0" name=""/>
        <dsp:cNvSpPr/>
      </dsp:nvSpPr>
      <dsp:spPr>
        <a:xfrm>
          <a:off x="1765374" y="3549542"/>
          <a:ext cx="1602572" cy="750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lv-LV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KLP (līdz 365 mljrd. EUR)</a:t>
          </a:r>
        </a:p>
      </dsp:txBody>
      <dsp:txXfrm>
        <a:off x="1787343" y="3571511"/>
        <a:ext cx="1558634" cy="706155"/>
      </dsp:txXfrm>
    </dsp:sp>
    <dsp:sp modelId="{4436F088-F574-41B7-A567-8381997FE7B5}">
      <dsp:nvSpPr>
        <dsp:cNvPr id="0" name=""/>
        <dsp:cNvSpPr/>
      </dsp:nvSpPr>
      <dsp:spPr>
        <a:xfrm>
          <a:off x="1552969" y="751182"/>
          <a:ext cx="223038" cy="40412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41257"/>
              </a:lnTo>
              <a:lnTo>
                <a:pt x="223038" y="40412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216312-BCFC-4AA4-BE90-8A57EB7CB603}">
      <dsp:nvSpPr>
        <dsp:cNvPr id="0" name=""/>
        <dsp:cNvSpPr/>
      </dsp:nvSpPr>
      <dsp:spPr>
        <a:xfrm>
          <a:off x="1776008" y="4417393"/>
          <a:ext cx="1595491" cy="750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080675"/>
              <a:satOff val="-2595"/>
              <a:lumOff val="61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lv-LV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CEF (līdz 42,3 mljrd. EUR)</a:t>
          </a:r>
        </a:p>
      </dsp:txBody>
      <dsp:txXfrm>
        <a:off x="1797977" y="4439362"/>
        <a:ext cx="1551553" cy="706155"/>
      </dsp:txXfrm>
    </dsp:sp>
    <dsp:sp modelId="{8235BF15-3B81-4E46-A5FD-B884B1CD92EA}">
      <dsp:nvSpPr>
        <dsp:cNvPr id="0" name=""/>
        <dsp:cNvSpPr/>
      </dsp:nvSpPr>
      <dsp:spPr>
        <a:xfrm>
          <a:off x="3743966" y="1089"/>
          <a:ext cx="1500187" cy="7500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ES ETS</a:t>
          </a:r>
        </a:p>
      </dsp:txBody>
      <dsp:txXfrm>
        <a:off x="3765935" y="23058"/>
        <a:ext cx="1456249" cy="706155"/>
      </dsp:txXfrm>
    </dsp:sp>
    <dsp:sp modelId="{164223F0-2FCB-48A7-AF9B-D075498E0EE2}">
      <dsp:nvSpPr>
        <dsp:cNvPr id="0" name=""/>
        <dsp:cNvSpPr/>
      </dsp:nvSpPr>
      <dsp:spPr>
        <a:xfrm>
          <a:off x="3893985" y="751182"/>
          <a:ext cx="150018" cy="5625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2570"/>
              </a:lnTo>
              <a:lnTo>
                <a:pt x="150018" y="56257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A7E07-82A3-4632-94DD-2D2A585602F2}">
      <dsp:nvSpPr>
        <dsp:cNvPr id="0" name=""/>
        <dsp:cNvSpPr/>
      </dsp:nvSpPr>
      <dsp:spPr>
        <a:xfrm>
          <a:off x="4044003" y="938706"/>
          <a:ext cx="1680870" cy="750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600844"/>
              <a:satOff val="-3244"/>
              <a:lumOff val="76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EKII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LV: 16,07 </a:t>
          </a:r>
          <a:r>
            <a:rPr lang="lv-LV" sz="1200" kern="12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milj.kvotu</a:t>
          </a:r>
          <a:endParaRPr lang="lv-LV" sz="1200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VARAM </a:t>
          </a:r>
          <a:r>
            <a:rPr lang="lv-LV" sz="1200" b="1" kern="12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admin</a:t>
          </a:r>
          <a:r>
            <a:rPr lang="lv-LV" sz="12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</a:t>
          </a:r>
        </a:p>
      </dsp:txBody>
      <dsp:txXfrm>
        <a:off x="4065972" y="960675"/>
        <a:ext cx="1636932" cy="706155"/>
      </dsp:txXfrm>
    </dsp:sp>
    <dsp:sp modelId="{7B0C4787-AE09-473B-A75E-7FD3ECD5522A}">
      <dsp:nvSpPr>
        <dsp:cNvPr id="0" name=""/>
        <dsp:cNvSpPr/>
      </dsp:nvSpPr>
      <dsp:spPr>
        <a:xfrm>
          <a:off x="3893985" y="751182"/>
          <a:ext cx="150018" cy="15001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0187"/>
              </a:lnTo>
              <a:lnTo>
                <a:pt x="150018" y="150018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2157A0-B651-40E1-B6BE-F057493E7141}">
      <dsp:nvSpPr>
        <dsp:cNvPr id="0" name=""/>
        <dsp:cNvSpPr/>
      </dsp:nvSpPr>
      <dsp:spPr>
        <a:xfrm>
          <a:off x="4044003" y="1876323"/>
          <a:ext cx="1681098" cy="750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Inovāciju fonds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ES: 450 </a:t>
          </a:r>
          <a:r>
            <a:rPr lang="lv-LV" sz="1200" kern="12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milj.kvotu</a:t>
          </a:r>
          <a:endParaRPr lang="lv-LV" sz="1200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VARAM </a:t>
          </a:r>
          <a:r>
            <a:rPr lang="lv-LV" sz="1200" b="1" kern="12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admin</a:t>
          </a:r>
          <a:r>
            <a:rPr lang="lv-LV" sz="12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</a:t>
          </a:r>
          <a:endParaRPr lang="lv-LV" sz="1200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065972" y="1898292"/>
        <a:ext cx="1637160" cy="706155"/>
      </dsp:txXfrm>
    </dsp:sp>
    <dsp:sp modelId="{7AFB73D7-6566-4278-874D-082F4C2B5F76}">
      <dsp:nvSpPr>
        <dsp:cNvPr id="0" name=""/>
        <dsp:cNvSpPr/>
      </dsp:nvSpPr>
      <dsp:spPr>
        <a:xfrm>
          <a:off x="3893985" y="751182"/>
          <a:ext cx="150018" cy="24946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4661"/>
              </a:lnTo>
              <a:lnTo>
                <a:pt x="150018" y="249466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8A5506-52A9-4FD7-AB4E-EC67E36C0373}">
      <dsp:nvSpPr>
        <dsp:cNvPr id="0" name=""/>
        <dsp:cNvSpPr/>
      </dsp:nvSpPr>
      <dsp:spPr>
        <a:xfrm>
          <a:off x="4044003" y="2813940"/>
          <a:ext cx="2155229" cy="863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641181"/>
              <a:satOff val="-4541"/>
              <a:lumOff val="106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4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Modernizācijas fonds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LV: 4,464 </a:t>
          </a:r>
          <a:r>
            <a:rPr lang="lv-LV" sz="1200" kern="12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milj.kvotu</a:t>
          </a:r>
          <a:endParaRPr lang="lv-LV" sz="1200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 </a:t>
          </a:r>
          <a:r>
            <a:rPr lang="lv-LV" sz="1200" b="1" kern="12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admin</a:t>
          </a:r>
          <a:r>
            <a:rPr lang="lv-LV" sz="12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.</a:t>
          </a:r>
          <a:endParaRPr lang="lv-LV" sz="1200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069303" y="2839240"/>
        <a:ext cx="2104629" cy="813207"/>
      </dsp:txXfrm>
    </dsp:sp>
    <dsp:sp modelId="{6850865A-3262-4051-A3AF-6CC098E1BD9B}">
      <dsp:nvSpPr>
        <dsp:cNvPr id="0" name=""/>
        <dsp:cNvSpPr/>
      </dsp:nvSpPr>
      <dsp:spPr>
        <a:xfrm>
          <a:off x="5764508" y="1089"/>
          <a:ext cx="1677059" cy="7500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Valsts un pašvaldību budžets</a:t>
          </a:r>
        </a:p>
      </dsp:txBody>
      <dsp:txXfrm>
        <a:off x="5786477" y="23058"/>
        <a:ext cx="1633121" cy="706155"/>
      </dsp:txXfrm>
    </dsp:sp>
    <dsp:sp modelId="{34935B93-FC8D-4CA9-86FC-83E64F0C3F2A}">
      <dsp:nvSpPr>
        <dsp:cNvPr id="0" name=""/>
        <dsp:cNvSpPr/>
      </dsp:nvSpPr>
      <dsp:spPr>
        <a:xfrm>
          <a:off x="5932214" y="751182"/>
          <a:ext cx="167705" cy="5625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2570"/>
              </a:lnTo>
              <a:lnTo>
                <a:pt x="167705" y="56257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E92503-35E2-48D3-B5A3-083317290376}">
      <dsp:nvSpPr>
        <dsp:cNvPr id="0" name=""/>
        <dsp:cNvSpPr/>
      </dsp:nvSpPr>
      <dsp:spPr>
        <a:xfrm>
          <a:off x="6099920" y="938706"/>
          <a:ext cx="1200150" cy="750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161350"/>
              <a:satOff val="-5190"/>
              <a:lumOff val="12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</a:t>
          </a:r>
        </a:p>
      </dsp:txBody>
      <dsp:txXfrm>
        <a:off x="6121889" y="960675"/>
        <a:ext cx="1156212" cy="706155"/>
      </dsp:txXfrm>
    </dsp:sp>
    <dsp:sp modelId="{77310982-B1A8-4284-8A8A-A6F023D90242}">
      <dsp:nvSpPr>
        <dsp:cNvPr id="0" name=""/>
        <dsp:cNvSpPr/>
      </dsp:nvSpPr>
      <dsp:spPr>
        <a:xfrm>
          <a:off x="7816615" y="1089"/>
          <a:ext cx="1500187" cy="7500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Privātais finansējums</a:t>
          </a:r>
        </a:p>
      </dsp:txBody>
      <dsp:txXfrm>
        <a:off x="7838584" y="23058"/>
        <a:ext cx="1456249" cy="706155"/>
      </dsp:txXfrm>
    </dsp:sp>
    <dsp:sp modelId="{EFD7DF9B-FD01-4896-9767-E28686FE900F}">
      <dsp:nvSpPr>
        <dsp:cNvPr id="0" name=""/>
        <dsp:cNvSpPr/>
      </dsp:nvSpPr>
      <dsp:spPr>
        <a:xfrm>
          <a:off x="7966634" y="751182"/>
          <a:ext cx="150018" cy="5625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2570"/>
              </a:lnTo>
              <a:lnTo>
                <a:pt x="150018" y="56257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F005F7-BEC2-41C1-9B0A-2FA6CECFFEA8}">
      <dsp:nvSpPr>
        <dsp:cNvPr id="0" name=""/>
        <dsp:cNvSpPr/>
      </dsp:nvSpPr>
      <dsp:spPr>
        <a:xfrm>
          <a:off x="8116652" y="938706"/>
          <a:ext cx="1200150" cy="750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?</a:t>
          </a:r>
        </a:p>
      </dsp:txBody>
      <dsp:txXfrm>
        <a:off x="8138621" y="960675"/>
        <a:ext cx="1156212" cy="7061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85D188B-1186-49A1-943F-173E74CC02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ECBD66-6880-4A86-AECE-F7BCBD2CDB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276C5791-C315-44A6-83B4-2EF30CA4FC8B}" type="datetimeFigureOut">
              <a:rPr lang="lv-LV"/>
              <a:pPr>
                <a:defRPr/>
              </a:pPr>
              <a:t>13.11.2018</a:t>
            </a:fld>
            <a:endParaRPr lang="lv-LV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6B2FD4-41D9-403C-B043-A55B3C00F6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94BD31-B548-4DBC-A403-96B0845FBA4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0377C3-038B-418B-9A88-29DB8E5FABA8}" type="slidenum">
              <a:rPr lang="lv-LV" altLang="lv-LV"/>
              <a:pPr/>
              <a:t>‹#›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1226816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9FA5D25-177F-493B-80FC-0134504B7F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3957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95E5B6-B512-4315-9AC0-BAF1F5D725A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3957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DEC4F06-F991-4237-9750-F5E7C0285599}" type="datetimeFigureOut">
              <a:rPr lang="lv-LV"/>
              <a:pPr>
                <a:defRPr/>
              </a:pPr>
              <a:t>13.11.2018</a:t>
            </a:fld>
            <a:endParaRPr lang="lv-LV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4ECA219-4A28-4264-BC48-B5BDA6992BF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lv-LV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D16668C-4ABA-422E-8785-07478AF5F0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lv-LV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669C78-7F58-434D-8084-A110D670170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3957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C080AF-F1CB-4F82-91F6-BF53D94662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23A9ED9B-489F-41CB-9F5A-951BDB0125CA}" type="slidenum">
              <a:rPr lang="lv-LV" altLang="lv-LV"/>
              <a:pPr/>
              <a:t>‹#›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15242732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83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382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081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780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48940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18729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8851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5830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ED9B-489F-41CB-9F5A-951BDB0125CA}" type="slidenum">
              <a:rPr lang="lv-LV" altLang="lv-LV" smtClean="0"/>
              <a:pPr/>
              <a:t>1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27975548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ED9B-489F-41CB-9F5A-951BDB0125CA}" type="slidenum">
              <a:rPr lang="lv-LV" altLang="lv-LV" smtClean="0"/>
              <a:pPr/>
              <a:t>13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1973583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lv-LV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48C74-9E30-42D4-AB9B-8F2ECF06E5A5}" type="slidenum">
              <a:rPr lang="lv-LV" altLang="lv-LV" smtClean="0"/>
              <a:pPr/>
              <a:t>2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1633229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lv-LV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48C74-9E30-42D4-AB9B-8F2ECF06E5A5}" type="slidenum">
              <a:rPr lang="lv-LV" altLang="lv-LV" smtClean="0"/>
              <a:pPr/>
              <a:t>3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930273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lv-LV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48C74-9E30-42D4-AB9B-8F2ECF06E5A5}" type="slidenum">
              <a:rPr lang="lv-LV" altLang="lv-LV" smtClean="0"/>
              <a:pPr/>
              <a:t>4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411060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lv-LV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48C74-9E30-42D4-AB9B-8F2ECF06E5A5}" type="slidenum">
              <a:rPr lang="lv-LV" altLang="lv-LV" smtClean="0"/>
              <a:pPr/>
              <a:t>5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2419651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ED9B-489F-41CB-9F5A-951BDB0125CA}" type="slidenum">
              <a:rPr lang="lv-LV" altLang="lv-LV" smtClean="0"/>
              <a:pPr/>
              <a:t>6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2608093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ED9B-489F-41CB-9F5A-951BDB0125CA}" type="slidenum">
              <a:rPr lang="lv-LV" altLang="lv-LV" smtClean="0"/>
              <a:pPr/>
              <a:t>7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3907116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ED9B-489F-41CB-9F5A-951BDB0125CA}" type="slidenum">
              <a:rPr lang="lv-LV" altLang="lv-LV" smtClean="0"/>
              <a:pPr/>
              <a:t>8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33262076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ED9B-489F-41CB-9F5A-951BDB0125CA}" type="slidenum">
              <a:rPr lang="lv-LV" altLang="lv-LV" smtClean="0"/>
              <a:pPr/>
              <a:t>9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2456398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>
            <a:extLst>
              <a:ext uri="{FF2B5EF4-FFF2-40B4-BE49-F238E27FC236}">
                <a16:creationId xmlns:a16="http://schemas.microsoft.com/office/drawing/2014/main" id="{F2151F06-6011-4C01-B192-04C3BD4878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1219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2A77F3E-8413-4DA2-8197-C0024235A6DA}"/>
              </a:ext>
            </a:extLst>
          </p:cNvPr>
          <p:cNvSpPr txBox="1">
            <a:spLocks/>
          </p:cNvSpPr>
          <p:nvPr/>
        </p:nvSpPr>
        <p:spPr>
          <a:xfrm>
            <a:off x="914400" y="4724400"/>
            <a:ext cx="10363200" cy="1036638"/>
          </a:xfrm>
          <a:prstGeom prst="rect">
            <a:avLst/>
          </a:prstGeom>
        </p:spPr>
        <p:txBody>
          <a:bodyPr lIns="93957" tIns="46979" rIns="93957" bIns="46979">
            <a:normAutofit/>
          </a:bodyPr>
          <a:lstStyle>
            <a:lvl1pPr algn="l" defTabSz="939575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lv-LV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363200" cy="960442"/>
          </a:xfrm>
        </p:spPr>
        <p:txBody>
          <a:bodyPr anchor="t">
            <a:normAutofit/>
          </a:bodyPr>
          <a:lstStyle>
            <a:lvl1pPr algn="ctr">
              <a:defRPr sz="3200" b="1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914400" y="4724400"/>
            <a:ext cx="103632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914400" y="5761038"/>
            <a:ext cx="103632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8" name="Attēls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275" y="0"/>
            <a:ext cx="2640941" cy="309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454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34832-0C43-4E6C-8DAA-A288E72B2B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E185D3-D0AA-4ED8-911B-4E5339B447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86C9AC-E84E-479F-9AC1-6C115DDF7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39B-9674-4DA3-92C8-443531D89EE3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DF35E-E905-4AF7-A538-1DB752532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3CB31-D545-4E98-9541-EAA4B5825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D91B-9CFF-4840-8626-7AE329C9354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9355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ACD67-2754-46F5-9A80-56E185024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8B916-D0F1-47D3-A518-72639EF4E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DA4FD-72FA-4213-A5EE-D15057FA7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39B-9674-4DA3-92C8-443531D89EE3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16E2A-4471-4E54-8A0F-CE454E2EB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A69D2-17CE-47A9-8E17-538920485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D91B-9CFF-4840-8626-7AE329C9354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66522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53A2B-FE5C-45CD-8E23-82B0F65C3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E88ED7-4BF1-465C-9803-6BBF3C0742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396110-F23A-4CE7-9B74-4D06353F9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39B-9674-4DA3-92C8-443531D89EE3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4D12A1-A710-49A2-97B5-01339B45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E8FF34-2FDB-4239-B89B-231CF8242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D91B-9CFF-4840-8626-7AE329C9354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12385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7969B-E138-4E61-AF5A-9893563EE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3FFAC-F7A5-4F34-86B1-05DAA7A19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D66230-EAA6-4454-8C91-1E83B4350E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2B4CE4-916C-4941-8E9E-B8D9FAE7B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39B-9674-4DA3-92C8-443531D89EE3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E8FF38-2A46-4772-A8D0-B1E9EB2A7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AC8AB8-17E0-4271-A5CD-D75889CEC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D91B-9CFF-4840-8626-7AE329C9354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08534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DD1EA-1D13-47BD-B057-886C1215B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71199A-2357-4583-9982-FD3DC45140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233016-7B38-4EC6-8DD3-54B063177E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61C366-8DD6-4411-9389-8FE1387041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47F985-C5DA-406C-A37E-3DCB32DD48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28000C-D464-4E54-AADD-805BCB8E3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39B-9674-4DA3-92C8-443531D89EE3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64A5FB-73AC-4915-AF6F-38014FA86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AD3CFF-5630-437B-B517-836B617C7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D91B-9CFF-4840-8626-7AE329C9354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79751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A6BAD-92F7-40C5-8F15-6DFEF36C1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E78936-C454-41F7-BAC9-9C785BCC8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39B-9674-4DA3-92C8-443531D89EE3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21AA6-C737-499A-A93D-E462D5A11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FF1173-1776-46AD-9E57-9508CF5D6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D91B-9CFF-4840-8626-7AE329C9354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11204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65E252-0069-4E74-BC67-20B16E92E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39B-9674-4DA3-92C8-443531D89EE3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F127AB-38D8-4F40-9C86-67506AE1F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F5B88-71DD-4553-83CA-3EF67985A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D91B-9CFF-4840-8626-7AE329C9354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461160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9997E-AEC1-4139-A862-502592D79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944E8-62DB-4622-8B6F-3614BD3284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BDD84C-922E-4446-8A5E-7FB948620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245C70-CA1F-47D2-AE55-7A1822D6B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39B-9674-4DA3-92C8-443531D89EE3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40443B-A74A-46E4-AB6E-6C0E173CD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AF9584-44A7-48E4-8BCD-52F170593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D91B-9CFF-4840-8626-7AE329C9354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60955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48AF7-15B3-4AD5-8E55-23F467C35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D61086-F362-4F73-B312-2AB06DC13C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6C8399-5927-4CA1-A66B-CB076D8B0B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4156A5-4D19-4A6E-80D6-D5EB1593F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39B-9674-4DA3-92C8-443531D89EE3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3F06FF-A204-45A8-9FEB-671948AA6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C9A486-F1A2-4E47-ABE8-C6BA5AC78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D91B-9CFF-4840-8626-7AE329C9354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961421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498E1-F8B7-4F2C-ABD7-95E84FA4F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8A0429-9925-46FB-B2FE-1CC5631D3B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21150-78E3-4F78-9429-3867621C4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39B-9674-4DA3-92C8-443531D89EE3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B9B6B-A995-45FC-9C50-A49E4F49A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E6F01-7974-42A4-BA9E-867BB7A5D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D91B-9CFF-4840-8626-7AE329C9354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9220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0" y="381000"/>
            <a:ext cx="8128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400" y="1752601"/>
            <a:ext cx="8128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3454400" y="6324600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lv-LV" dirty="0"/>
              <a:t>10.10.2018., Rīga</a:t>
            </a:r>
            <a:endParaRPr lang="en-US" dirty="0"/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 hasCustomPrompt="1"/>
          </p:nvPr>
        </p:nvSpPr>
        <p:spPr>
          <a:xfrm>
            <a:off x="6502400" y="6324599"/>
            <a:ext cx="4876800" cy="408709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fi-FI" dirty="0"/>
              <a:t>Valsts enerģētikas politika un</a:t>
            </a:r>
            <a:r>
              <a:rPr lang="lv-LV" dirty="0"/>
              <a:t> </a:t>
            </a:r>
            <a:r>
              <a:rPr lang="fi-FI" dirty="0"/>
              <a:t>siltumapgādes loma tajā</a:t>
            </a:r>
            <a:endParaRPr lang="en-US" dirty="0"/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D99A61A2-1B14-40CE-B084-898B53A864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79200" y="6324600"/>
            <a:ext cx="4064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fld id="{5954FCF2-CCAE-4D1C-A214-E31B40EDEC2C}" type="slidenum">
              <a:rPr lang="en-US" altLang="lv-LV"/>
              <a:pPr/>
              <a:t>‹#›</a:t>
            </a:fld>
            <a:endParaRPr lang="en-US" altLang="lv-LV"/>
          </a:p>
        </p:txBody>
      </p:sp>
      <p:pic>
        <p:nvPicPr>
          <p:cNvPr id="4" name="Attēls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58" y="1"/>
            <a:ext cx="1194527" cy="139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5167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C76EFA-A7BD-493C-A0B7-100EF402B5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BE9420-01A8-4676-8B8D-45459EFFD0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04E11-8CA2-45A4-9A3C-C5CFD2E2D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39B-9674-4DA3-92C8-443531D89EE3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BFCC2-E35A-40AD-8559-AE023185E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EB955A-DCB1-424C-BA57-F5347AC77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D91B-9CFF-4840-8626-7AE329C9354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102397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0" y="3657601"/>
            <a:ext cx="8128000" cy="1384295"/>
          </a:xfrm>
        </p:spPr>
        <p:txBody>
          <a:bodyPr anchor="t">
            <a:normAutofit/>
          </a:bodyPr>
          <a:lstStyle>
            <a:lvl1pPr algn="l">
              <a:defRPr sz="2400" b="1" cap="none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381000"/>
            <a:ext cx="8128000" cy="32766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39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93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91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48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187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885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58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324600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32460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48CB7350-7740-4021-8E9A-EF49116A741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79200" y="6324600"/>
            <a:ext cx="4064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fld id="{6909277E-86EC-4267-94A3-012B33DEA580}" type="slidenum">
              <a:rPr lang="en-US" altLang="lv-LV"/>
              <a:pPr/>
              <a:t>‹#›</a:t>
            </a:fld>
            <a:endParaRPr lang="en-US" altLang="lv-LV"/>
          </a:p>
        </p:txBody>
      </p:sp>
      <p:pic>
        <p:nvPicPr>
          <p:cNvPr id="8" name="Attēls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58" y="1"/>
            <a:ext cx="1194527" cy="139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068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0" y="304802"/>
            <a:ext cx="8128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54400" y="1752601"/>
            <a:ext cx="3860800" cy="437356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00" y="1752601"/>
            <a:ext cx="3962400" cy="437357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324600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32460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22">
            <a:extLst>
              <a:ext uri="{FF2B5EF4-FFF2-40B4-BE49-F238E27FC236}">
                <a16:creationId xmlns:a16="http://schemas.microsoft.com/office/drawing/2014/main" id="{38F4E4D5-A4A4-45BD-9123-E121986C3E0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79200" y="6324600"/>
            <a:ext cx="4064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fld id="{467115F4-EEA1-4224-9479-7750F6453BF6}" type="slidenum">
              <a:rPr lang="en-US" altLang="lv-LV"/>
              <a:pPr/>
              <a:t>‹#›</a:t>
            </a:fld>
            <a:endParaRPr lang="en-US" altLang="lv-LV"/>
          </a:p>
        </p:txBody>
      </p:sp>
      <p:pic>
        <p:nvPicPr>
          <p:cNvPr id="9" name="Attēls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58" y="1"/>
            <a:ext cx="1194527" cy="139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20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454400" y="304802"/>
            <a:ext cx="8128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3454400" y="2386941"/>
            <a:ext cx="3860800" cy="373922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7620000" y="2386941"/>
            <a:ext cx="3962400" cy="373923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3454400" y="1852614"/>
            <a:ext cx="38608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7620000" y="1851954"/>
            <a:ext cx="39624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324600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32460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Slide Number Placeholder 22">
            <a:extLst>
              <a:ext uri="{FF2B5EF4-FFF2-40B4-BE49-F238E27FC236}">
                <a16:creationId xmlns:a16="http://schemas.microsoft.com/office/drawing/2014/main" id="{1BEFC844-2061-4C27-91F9-CABEF4C37A1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379200" y="6324600"/>
            <a:ext cx="4064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fld id="{73EC6664-4EA8-4E54-8EF2-AD497E9BDDEE}" type="slidenum">
              <a:rPr lang="en-US" altLang="lv-LV"/>
              <a:pPr/>
              <a:t>‹#›</a:t>
            </a:fld>
            <a:endParaRPr lang="en-US" altLang="lv-LV"/>
          </a:p>
        </p:txBody>
      </p:sp>
      <p:pic>
        <p:nvPicPr>
          <p:cNvPr id="11" name="Attēls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58" y="1"/>
            <a:ext cx="1194527" cy="139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631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54400" y="304802"/>
            <a:ext cx="8128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324600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32460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57F9C230-90B0-4E4E-BB54-267C8AD0DB1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79200" y="6324600"/>
            <a:ext cx="4064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fld id="{FC4FED26-1D78-40EB-86A2-C12E083D58F0}" type="slidenum">
              <a:rPr lang="en-US" altLang="lv-LV"/>
              <a:pPr/>
              <a:t>‹#›</a:t>
            </a:fld>
            <a:endParaRPr lang="en-US" altLang="lv-LV"/>
          </a:p>
        </p:txBody>
      </p:sp>
      <p:pic>
        <p:nvPicPr>
          <p:cNvPr id="7" name="Attēls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58" y="1"/>
            <a:ext cx="1194527" cy="139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948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324600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32460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22">
            <a:extLst>
              <a:ext uri="{FF2B5EF4-FFF2-40B4-BE49-F238E27FC236}">
                <a16:creationId xmlns:a16="http://schemas.microsoft.com/office/drawing/2014/main" id="{24E12847-CE62-4CB1-8BC2-A52E63F8872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79200" y="6324600"/>
            <a:ext cx="4064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fld id="{F7DF6F1A-C680-4826-BD7A-8286E3060D8F}" type="slidenum">
              <a:rPr lang="en-US" altLang="lv-LV"/>
              <a:pPr/>
              <a:t>‹#›</a:t>
            </a:fld>
            <a:endParaRPr lang="en-US" altLang="lv-LV"/>
          </a:p>
        </p:txBody>
      </p:sp>
      <p:pic>
        <p:nvPicPr>
          <p:cNvPr id="8" name="Attēls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58" y="1"/>
            <a:ext cx="1194527" cy="139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950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0" y="272976"/>
            <a:ext cx="3668035" cy="1162051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6036" y="273054"/>
            <a:ext cx="4359563" cy="5853128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54400" y="1435120"/>
            <a:ext cx="3668035" cy="46910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200"/>
            </a:lvl2pPr>
            <a:lvl3pPr marL="939575" indent="0">
              <a:buNone/>
              <a:defRPr sz="1000"/>
            </a:lvl3pPr>
            <a:lvl4pPr marL="1409365" indent="0">
              <a:buNone/>
              <a:defRPr sz="1000"/>
            </a:lvl4pPr>
            <a:lvl5pPr marL="1879152" indent="0">
              <a:buNone/>
              <a:defRPr sz="1000"/>
            </a:lvl5pPr>
            <a:lvl6pPr marL="2348940" indent="0">
              <a:buNone/>
              <a:defRPr sz="1000"/>
            </a:lvl6pPr>
            <a:lvl7pPr marL="2818729" indent="0">
              <a:buNone/>
              <a:defRPr sz="1000"/>
            </a:lvl7pPr>
            <a:lvl8pPr marL="3288515" indent="0">
              <a:buNone/>
              <a:defRPr sz="1000"/>
            </a:lvl8pPr>
            <a:lvl9pPr marL="3758305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324600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32460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22">
            <a:extLst>
              <a:ext uri="{FF2B5EF4-FFF2-40B4-BE49-F238E27FC236}">
                <a16:creationId xmlns:a16="http://schemas.microsoft.com/office/drawing/2014/main" id="{BC755298-6383-413C-8C23-DDC53A7C8C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79200" y="6324600"/>
            <a:ext cx="4064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fld id="{D518E74F-84F9-4CD2-8F10-6E2C4BAC72CA}" type="slidenum">
              <a:rPr lang="en-US" altLang="lv-LV"/>
              <a:pPr/>
              <a:t>‹#›</a:t>
            </a:fld>
            <a:endParaRPr lang="en-US" altLang="lv-LV"/>
          </a:p>
        </p:txBody>
      </p:sp>
      <p:pic>
        <p:nvPicPr>
          <p:cNvPr id="11" name="Attēls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58" y="1"/>
            <a:ext cx="1194527" cy="139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944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>
            <a:extLst>
              <a:ext uri="{FF2B5EF4-FFF2-40B4-BE49-F238E27FC236}">
                <a16:creationId xmlns:a16="http://schemas.microsoft.com/office/drawing/2014/main" id="{D023EBAA-61FC-4B33-9F23-BAB775EEE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1219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914400" y="4724400"/>
            <a:ext cx="103632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914400" y="5761038"/>
            <a:ext cx="103632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6" name="Attēls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275" y="0"/>
            <a:ext cx="2640941" cy="309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662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F220BC3-CD1F-4424-9344-F932DC93291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DEA396E-28A6-4661-9B42-4D9D3581E85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/>
              <a:t>Edit Master text styles</a:t>
            </a:r>
          </a:p>
          <a:p>
            <a:pPr lvl="1"/>
            <a:r>
              <a:rPr lang="en-US" altLang="lv-LV"/>
              <a:t>Second level</a:t>
            </a:r>
          </a:p>
          <a:p>
            <a:pPr lvl="2"/>
            <a:r>
              <a:rPr lang="en-US" altLang="lv-LV"/>
              <a:t>Third level</a:t>
            </a:r>
          </a:p>
          <a:p>
            <a:pPr lvl="3"/>
            <a:r>
              <a:rPr lang="en-US" altLang="lv-LV"/>
              <a:t>Fourth level</a:t>
            </a:r>
          </a:p>
          <a:p>
            <a:pPr lvl="4"/>
            <a:r>
              <a:rPr lang="en-US" altLang="lv-LV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9846DF-4852-41C2-8787-70E35BCAF6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l" defTabSz="939575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E0262F-1471-4364-97E4-BAC4742CC9BB}" type="datetime1">
              <a:rPr lang="en-US"/>
              <a:pPr>
                <a:defRPr/>
              </a:pPr>
              <a:t>11/13/2018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C6E9EE-E797-495D-9C05-205912E140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ctr" defTabSz="939575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E757D-AFE3-4973-B77E-419681C5A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8990EB4-3020-4597-9C5B-6F10EC0E02F2}" type="slidenum">
              <a:rPr lang="en-US" altLang="lv-LV"/>
              <a:pPr/>
              <a:t>‹#›</a:t>
            </a:fld>
            <a:endParaRPr lang="en-US" alt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</p:sldLayoutIdLst>
  <p:hf hdr="0" ftr="0" dt="0"/>
  <p:txStyles>
    <p:titleStyle>
      <a:lvl1pPr algn="ctr" defTabSz="938213" rtl="0" eaLnBrk="1" fontAlgn="base" hangingPunct="1">
        <a:spcBef>
          <a:spcPct val="0"/>
        </a:spcBef>
        <a:spcAft>
          <a:spcPct val="0"/>
        </a:spcAft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2pPr>
      <a:lvl3pPr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3pPr>
      <a:lvl4pPr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4pPr>
      <a:lvl5pPr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5pPr>
      <a:lvl6pPr marL="4572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6pPr>
      <a:lvl7pPr marL="9144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7pPr>
      <a:lvl8pPr marL="13716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8pPr>
      <a:lvl9pPr marL="18288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9pPr>
    </p:titleStyle>
    <p:bodyStyle>
      <a:lvl1pPr marL="350838" indent="-350838" algn="l" defTabSz="938213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92100" algn="l" defTabSz="938213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3163" indent="-233363" algn="l" defTabSz="938213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43063" indent="-233363" algn="l" defTabSz="938213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12963" indent="-233363" algn="l" defTabSz="938213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83835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5362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41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3197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69788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3957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36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79152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894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8729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8851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5830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F2A7AB-757E-43CA-AF09-06A0FAA45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DC65D1-059F-4023-BFCB-D228A09450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B747AD-6E99-4D33-B71D-D06579FF3F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F139B-9674-4DA3-92C8-443531D89EE3}" type="datetimeFigureOut">
              <a:rPr lang="lv-LV" smtClean="0"/>
              <a:t>13.11.2018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CDF9BC-3F50-43E6-8CEA-FA0BFED47B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5BAD8-8930-452D-9E6F-C238D488CC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2D91B-9CFF-4840-8626-7AE329C9354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41350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likumi.lv/doc.php?id=280932" TargetMode="External"/><Relationship Id="rId2" Type="http://schemas.openxmlformats.org/officeDocument/2006/relationships/hyperlink" Target="https://likumi.lv/ta/id/285878-energoefektivitates-monitoringa-un-piemerojama-energoparvaldibas-sistemas-standarta-noteikumi" TargetMode="Externa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ec.europa.eu/energy/en/topics/energy-efficiency/energy-efficiency-directive/national-energy-efficiency-action-plan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pasts@em.gov.lv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facebook.com/atbalstsuznemejiem" TargetMode="External"/><Relationship Id="rId5" Type="http://schemas.openxmlformats.org/officeDocument/2006/relationships/hyperlink" Target="http://www.youtube.com/ekonomikasministrija" TargetMode="External"/><Relationship Id="rId4" Type="http://schemas.openxmlformats.org/officeDocument/2006/relationships/hyperlink" Target="http://www.em.gov.lv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m.gov.lv/lv/nozares_politika/nacionalais_energetikas_un_klimata_plans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m.gov.lv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F024C6A6-E560-4DF7-8634-F133D4ADF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736" y="3383259"/>
            <a:ext cx="9672505" cy="146557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lv-LV" altLang="lv-LV" dirty="0"/>
              <a:t>Nacionālā enerģētikas un klimata plāns 2030.gadam </a:t>
            </a:r>
            <a:endParaRPr lang="lv-LV" altLang="lv-LV" sz="3000" dirty="0"/>
          </a:p>
        </p:txBody>
      </p:sp>
      <p:sp>
        <p:nvSpPr>
          <p:cNvPr id="11268" name="Text Placeholder 3">
            <a:extLst>
              <a:ext uri="{FF2B5EF4-FFF2-40B4-BE49-F238E27FC236}">
                <a16:creationId xmlns:a16="http://schemas.microsoft.com/office/drawing/2014/main" id="{7B861B82-2273-4464-B475-C19157E065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r>
              <a:rPr lang="lv-LV" altLang="lv-LV" dirty="0"/>
              <a:t>13.11.2018., Jelgava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E6430-89E0-41A6-BCA6-7050EB96F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Energoefektivitātes monitoringa sistēma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6EBA7-998C-439D-B560-DE3E8D1D5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6769"/>
            <a:ext cx="10515600" cy="4770194"/>
          </a:xfrm>
        </p:spPr>
        <p:txBody>
          <a:bodyPr>
            <a:normAutofit fontScale="85000" lnSpcReduction="20000"/>
          </a:bodyPr>
          <a:lstStyle/>
          <a:p>
            <a:r>
              <a:rPr lang="lv-LV" dirty="0"/>
              <a:t>Ministru kabineta noteikumi par energoefektivitātes monitoringu un </a:t>
            </a:r>
            <a:r>
              <a:rPr lang="lv-LV" dirty="0" err="1"/>
              <a:t>energopārvaldību</a:t>
            </a:r>
            <a:r>
              <a:rPr lang="en-US" dirty="0"/>
              <a:t> (2016)</a:t>
            </a:r>
            <a:endParaRPr lang="lv-LV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https://likumi.lv/ta/id/285878-energoefektivitates-monitoringa-un-piemerojama-energoparvaldibas-sistemas-standarta-noteikumi</a:t>
            </a:r>
            <a:r>
              <a:rPr lang="lv-LV" dirty="0"/>
              <a:t> </a:t>
            </a:r>
            <a:endParaRPr lang="en-US" dirty="0"/>
          </a:p>
          <a:p>
            <a:r>
              <a:rPr lang="en-US" dirty="0"/>
              <a:t>Ener</a:t>
            </a:r>
            <a:r>
              <a:rPr lang="lv-LV" dirty="0"/>
              <a:t>ģijas ietaupījumu katalogs standarta pasākumiem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https://likumi.lv/ta/id/285878-energoefektivitates-monitoringa-un-piemerojama-energoparvaldibas-sistemas-standarta-noteikumi</a:t>
            </a:r>
            <a:r>
              <a:rPr lang="lv-LV" dirty="0"/>
              <a:t> </a:t>
            </a:r>
            <a:endParaRPr lang="en-US" dirty="0"/>
          </a:p>
          <a:p>
            <a:r>
              <a:rPr lang="lv-LV" dirty="0"/>
              <a:t>Visās atbalsta programmās un pasākumos, kuri tiek finansēti no publiskiem līdzekļiem (renovējot ēkas vai uzlabojot aprīkojumu), jānosaka enerģijas patēriņa rādītāji pirms un pēc projekta un šie rādītāji jāziņo. Energoefektivitātes likums </a:t>
            </a:r>
            <a:r>
              <a:rPr lang="lv-LV" dirty="0">
                <a:hlinkClick r:id="rId3"/>
              </a:rPr>
              <a:t>https://likumi.lv/doc.php?id=280932</a:t>
            </a:r>
            <a:r>
              <a:rPr lang="lv-LV" dirty="0"/>
              <a:t> </a:t>
            </a:r>
          </a:p>
          <a:p>
            <a:r>
              <a:rPr lang="lv-LV" dirty="0"/>
              <a:t>Latvijas ikgadējie ziņojumi par energoefektivitātes mērķu progresu: </a:t>
            </a:r>
            <a:r>
              <a:rPr lang="lv-LV" dirty="0">
                <a:hlinkClick r:id="rId4"/>
              </a:rPr>
              <a:t>https://ec.europa.eu/energy/en/topics/energy-efficiency/energy-efficiency-directive/national-energy-efficiency-action-plans</a:t>
            </a:r>
            <a:r>
              <a:rPr lang="lv-LV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737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81F36-6063-4885-91CE-453E00F07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3275"/>
            <a:ext cx="10515600" cy="914390"/>
          </a:xfrm>
        </p:spPr>
        <p:txBody>
          <a:bodyPr>
            <a:normAutofit fontScale="90000"/>
          </a:bodyPr>
          <a:lstStyle/>
          <a:p>
            <a:r>
              <a:rPr lang="lv-LV" dirty="0"/>
              <a:t>Piemērs 1: </a:t>
            </a:r>
            <a:br>
              <a:rPr lang="lv-LV" dirty="0"/>
            </a:br>
            <a:r>
              <a:rPr lang="lv-LV" dirty="0"/>
              <a:t>publicēta informācija par pašvaldībām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6E4B2BE-70EE-42BF-8F7F-196C294D7989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1" y="1296955"/>
          <a:ext cx="10143931" cy="5327765"/>
        </p:xfrm>
        <a:graphic>
          <a:graphicData uri="http://schemas.openxmlformats.org/drawingml/2006/table">
            <a:tbl>
              <a:tblPr/>
              <a:tblGrid>
                <a:gridCol w="1511136">
                  <a:extLst>
                    <a:ext uri="{9D8B030D-6E8A-4147-A177-3AD203B41FA5}">
                      <a16:colId xmlns:a16="http://schemas.microsoft.com/office/drawing/2014/main" val="3165449649"/>
                    </a:ext>
                  </a:extLst>
                </a:gridCol>
                <a:gridCol w="1317888">
                  <a:extLst>
                    <a:ext uri="{9D8B030D-6E8A-4147-A177-3AD203B41FA5}">
                      <a16:colId xmlns:a16="http://schemas.microsoft.com/office/drawing/2014/main" val="3148759809"/>
                    </a:ext>
                  </a:extLst>
                </a:gridCol>
                <a:gridCol w="1431935">
                  <a:extLst>
                    <a:ext uri="{9D8B030D-6E8A-4147-A177-3AD203B41FA5}">
                      <a16:colId xmlns:a16="http://schemas.microsoft.com/office/drawing/2014/main" val="837049646"/>
                    </a:ext>
                  </a:extLst>
                </a:gridCol>
                <a:gridCol w="560735">
                  <a:extLst>
                    <a:ext uri="{9D8B030D-6E8A-4147-A177-3AD203B41FA5}">
                      <a16:colId xmlns:a16="http://schemas.microsoft.com/office/drawing/2014/main" val="3093269129"/>
                    </a:ext>
                  </a:extLst>
                </a:gridCol>
                <a:gridCol w="874367">
                  <a:extLst>
                    <a:ext uri="{9D8B030D-6E8A-4147-A177-3AD203B41FA5}">
                      <a16:colId xmlns:a16="http://schemas.microsoft.com/office/drawing/2014/main" val="484863293"/>
                    </a:ext>
                  </a:extLst>
                </a:gridCol>
                <a:gridCol w="769823">
                  <a:extLst>
                    <a:ext uri="{9D8B030D-6E8A-4147-A177-3AD203B41FA5}">
                      <a16:colId xmlns:a16="http://schemas.microsoft.com/office/drawing/2014/main" val="2155297604"/>
                    </a:ext>
                  </a:extLst>
                </a:gridCol>
                <a:gridCol w="1216511">
                  <a:extLst>
                    <a:ext uri="{9D8B030D-6E8A-4147-A177-3AD203B41FA5}">
                      <a16:colId xmlns:a16="http://schemas.microsoft.com/office/drawing/2014/main" val="606165261"/>
                    </a:ext>
                  </a:extLst>
                </a:gridCol>
                <a:gridCol w="608256">
                  <a:extLst>
                    <a:ext uri="{9D8B030D-6E8A-4147-A177-3AD203B41FA5}">
                      <a16:colId xmlns:a16="http://schemas.microsoft.com/office/drawing/2014/main" val="1186862162"/>
                    </a:ext>
                  </a:extLst>
                </a:gridCol>
                <a:gridCol w="1245024">
                  <a:extLst>
                    <a:ext uri="{9D8B030D-6E8A-4147-A177-3AD203B41FA5}">
                      <a16:colId xmlns:a16="http://schemas.microsoft.com/office/drawing/2014/main" val="4284418111"/>
                    </a:ext>
                  </a:extLst>
                </a:gridCol>
                <a:gridCol w="608256">
                  <a:extLst>
                    <a:ext uri="{9D8B030D-6E8A-4147-A177-3AD203B41FA5}">
                      <a16:colId xmlns:a16="http://schemas.microsoft.com/office/drawing/2014/main" val="3312405187"/>
                    </a:ext>
                  </a:extLst>
                </a:gridCol>
              </a:tblGrid>
              <a:tr h="41895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Republikas pilsētu pašvaldības, kurām, ievērojot Energoefektivitātes likuma prasības, jāievieš sertificēta energopārvaldības sistēma (termiņš: 2017. gada 1. aprīlis)</a:t>
                      </a:r>
                    </a:p>
                  </a:txBody>
                  <a:tcPr marL="5703" marR="5703" marT="57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Iesniegts enerģijas ietaupījumu pārskats par īstenotajos energoefektivitātes uzlabošanas pasākumos sasniegtajiem ietaupījumiem iepriekšējā kalendāra gadā **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245056"/>
                  </a:ext>
                </a:extLst>
              </a:tr>
              <a:tr h="13965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Pašvaldība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Ieviesta energopārvaldības sistēma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 2016. gadu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 2017. gadu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797276"/>
                  </a:ext>
                </a:extLst>
              </a:tr>
              <a:tr h="139653">
                <a:tc gridSpan="3">
                  <a:txBody>
                    <a:bodyPr/>
                    <a:lstStyle/>
                    <a:p>
                      <a:pPr algn="l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Daugavpils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842423"/>
                  </a:ext>
                </a:extLst>
              </a:tr>
              <a:tr h="139653">
                <a:tc gridSpan="3">
                  <a:txBody>
                    <a:bodyPr/>
                    <a:lstStyle/>
                    <a:p>
                      <a:pPr algn="l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Jelgava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4451802"/>
                  </a:ext>
                </a:extLst>
              </a:tr>
              <a:tr h="139653">
                <a:tc gridSpan="3">
                  <a:txBody>
                    <a:bodyPr/>
                    <a:lstStyle/>
                    <a:p>
                      <a:pPr algn="l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Jēkabpils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013926"/>
                  </a:ext>
                </a:extLst>
              </a:tr>
              <a:tr h="139653">
                <a:tc gridSpan="3">
                  <a:txBody>
                    <a:bodyPr/>
                    <a:lstStyle/>
                    <a:p>
                      <a:pPr algn="l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Jūrmala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3652858"/>
                  </a:ext>
                </a:extLst>
              </a:tr>
              <a:tr h="139653">
                <a:tc gridSpan="3">
                  <a:txBody>
                    <a:bodyPr/>
                    <a:lstStyle/>
                    <a:p>
                      <a:pPr algn="l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Liepāja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8018158"/>
                  </a:ext>
                </a:extLst>
              </a:tr>
              <a:tr h="139653">
                <a:tc gridSpan="3"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Rēzekne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133162"/>
                  </a:ext>
                </a:extLst>
              </a:tr>
              <a:tr h="139653">
                <a:tc gridSpan="3"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Rīga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609336"/>
                  </a:ext>
                </a:extLst>
              </a:tr>
              <a:tr h="139653">
                <a:tc gridSpan="3">
                  <a:txBody>
                    <a:bodyPr/>
                    <a:lstStyle/>
                    <a:p>
                      <a:pPr algn="l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Valmiera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978642"/>
                  </a:ext>
                </a:extLst>
              </a:tr>
              <a:tr h="146636">
                <a:tc gridSpan="3">
                  <a:txBody>
                    <a:bodyPr/>
                    <a:lstStyle/>
                    <a:p>
                      <a:pPr algn="l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Ventspils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474324"/>
                  </a:ext>
                </a:extLst>
              </a:tr>
              <a:tr h="146636"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2584781"/>
                  </a:ext>
                </a:extLst>
              </a:tr>
              <a:tr h="411977">
                <a:tc gridSpan="6">
                  <a:txBody>
                    <a:bodyPr/>
                    <a:lstStyle/>
                    <a:p>
                      <a:pPr algn="l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Novadu pašvaldības, kuru teritorijas attīstības līmeņa indekss ir 0,5* vai lielāks un iedzīvotāju skaits ir 10000* vai lielāks un kurām jāievieš energopārvaldības sistēma, ievērojot Energoefektivitātes likuma prasības (termiņš: 2017. gada 1. novembris)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Iesniegts enerģijas ietaupījumu pārskats par īstenotajos energoefektivitātes uzlabošanas pasākumos sasniegtajiem ietaupījumiem iepriekšējā kalendāra gadā 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348562"/>
                  </a:ext>
                </a:extLst>
              </a:tr>
              <a:tr h="551630">
                <a:tc>
                  <a:txBody>
                    <a:bodyPr/>
                    <a:lstStyle/>
                    <a:p>
                      <a:pPr algn="ctr" fontAlgn="ctr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Pašvaldība</a:t>
                      </a:r>
                    </a:p>
                  </a:txBody>
                  <a:tcPr marL="5703" marR="5703" marT="57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Iedzīvotāju skaits gada sākumā (cilv., PMLP), </a:t>
                      </a:r>
                      <a:b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2015. gads</a:t>
                      </a:r>
                    </a:p>
                  </a:txBody>
                  <a:tcPr marL="5703" marR="5703" marT="5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Teritorijas attīstības līmeņa indekss (vienības, VRAA), 2015. gads</a:t>
                      </a:r>
                    </a:p>
                  </a:txBody>
                  <a:tcPr marL="5703" marR="5703" marT="5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Ieviesta energopārvaldības sistēma</a:t>
                      </a:r>
                    </a:p>
                  </a:txBody>
                  <a:tcPr marL="5703" marR="5703" marT="570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 2016. gadu</a:t>
                      </a:r>
                    </a:p>
                  </a:txBody>
                  <a:tcPr marL="5703" marR="5703" marT="57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 2017. gadu</a:t>
                      </a:r>
                    </a:p>
                  </a:txBody>
                  <a:tcPr marL="5703" marR="5703" marT="570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965919"/>
                  </a:ext>
                </a:extLst>
              </a:tr>
              <a:tr h="139653"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Ādažu novads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10 714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1461968"/>
                  </a:ext>
                </a:extLst>
              </a:tr>
              <a:tr h="139653"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Babītes novads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10 318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212926"/>
                  </a:ext>
                </a:extLst>
              </a:tr>
              <a:tr h="139653"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Ķekavas novads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22 788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3971941"/>
                  </a:ext>
                </a:extLst>
              </a:tr>
              <a:tr h="139653"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Lielvārdes novads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10 773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490485"/>
                  </a:ext>
                </a:extLst>
              </a:tr>
              <a:tr h="139653"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Mārupes novads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17 936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1398399"/>
                  </a:ext>
                </a:extLst>
              </a:tr>
              <a:tr h="139653"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Olaines novads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20 219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189015"/>
                  </a:ext>
                </a:extLst>
              </a:tr>
              <a:tr h="139653"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Ozolnieku novads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10 628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127756"/>
                  </a:ext>
                </a:extLst>
              </a:tr>
              <a:tr h="139653"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Salaspils novads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23 105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580715"/>
                  </a:ext>
                </a:extLst>
              </a:tr>
              <a:tr h="139653"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Siguldas novads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18 346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874345"/>
                  </a:ext>
                </a:extLst>
              </a:tr>
              <a:tr h="146636"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Stopiņu novads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10 401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176575"/>
                  </a:ext>
                </a:extLst>
              </a:tr>
              <a:tr h="139653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*datu atlases avots: http://raim.gov.lv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620369"/>
                  </a:ext>
                </a:extLst>
              </a:tr>
              <a:tr h="146636">
                <a:tc>
                  <a:txBody>
                    <a:bodyPr/>
                    <a:lstStyle/>
                    <a:p>
                      <a:pPr algn="l" fontAlgn="b"/>
                      <a:endParaRPr lang="lv-LV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608991"/>
                  </a:ext>
                </a:extLst>
              </a:tr>
              <a:tr h="418959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Pašvaldības, kuras brīvprātīgi ieviesušas energopārvaldību</a:t>
                      </a:r>
                    </a:p>
                  </a:txBody>
                  <a:tcPr marL="5703" marR="5703" marT="57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Iesniegts enerģijas ietaupījumu pārskats par īstenotajos energoefektivitātes uzlabošanas pasākumos sasniegtajiem ietaupījumiem iepriekšējā kalendāra gadā 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745319"/>
                  </a:ext>
                </a:extLst>
              </a:tr>
              <a:tr h="13965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Pašvaldība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Ieviesta energopārvaldības sistēma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 2016. gadu</a:t>
                      </a:r>
                    </a:p>
                  </a:txBody>
                  <a:tcPr marL="5703" marR="5703" marT="57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 2017. gadu</a:t>
                      </a:r>
                    </a:p>
                  </a:txBody>
                  <a:tcPr marL="5703" marR="5703" marT="570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1771549"/>
                  </a:ext>
                </a:extLst>
              </a:tr>
              <a:tr h="146636">
                <a:tc gridSpan="3">
                  <a:txBody>
                    <a:bodyPr/>
                    <a:lstStyle/>
                    <a:p>
                      <a:pPr algn="l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Smiltenes novads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lv-LV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5703" marR="5703" marT="57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03" marR="5703" marT="570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590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2395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C2074-C225-4328-B894-B06A67104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9153"/>
          </a:xfrm>
        </p:spPr>
        <p:txBody>
          <a:bodyPr>
            <a:normAutofit fontScale="90000"/>
          </a:bodyPr>
          <a:lstStyle/>
          <a:p>
            <a:r>
              <a:rPr lang="lv-LV" dirty="0"/>
              <a:t>Piemērs 2:</a:t>
            </a:r>
            <a:br>
              <a:rPr lang="lv-LV" dirty="0"/>
            </a:br>
            <a:r>
              <a:rPr lang="lv-LV" dirty="0"/>
              <a:t>Ietaupījumu katalogs – apgaismojuma pasākumi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3BF5EDB-48A5-4E97-A58B-0964A947F54E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408923"/>
          <a:ext cx="10515602" cy="5318450"/>
        </p:xfrm>
        <a:graphic>
          <a:graphicData uri="http://schemas.openxmlformats.org/drawingml/2006/table">
            <a:tbl>
              <a:tblPr/>
              <a:tblGrid>
                <a:gridCol w="136536">
                  <a:extLst>
                    <a:ext uri="{9D8B030D-6E8A-4147-A177-3AD203B41FA5}">
                      <a16:colId xmlns:a16="http://schemas.microsoft.com/office/drawing/2014/main" val="452977710"/>
                    </a:ext>
                  </a:extLst>
                </a:gridCol>
                <a:gridCol w="1063537">
                  <a:extLst>
                    <a:ext uri="{9D8B030D-6E8A-4147-A177-3AD203B41FA5}">
                      <a16:colId xmlns:a16="http://schemas.microsoft.com/office/drawing/2014/main" val="4249679555"/>
                    </a:ext>
                  </a:extLst>
                </a:gridCol>
                <a:gridCol w="1322235">
                  <a:extLst>
                    <a:ext uri="{9D8B030D-6E8A-4147-A177-3AD203B41FA5}">
                      <a16:colId xmlns:a16="http://schemas.microsoft.com/office/drawing/2014/main" val="1491846095"/>
                    </a:ext>
                  </a:extLst>
                </a:gridCol>
                <a:gridCol w="891070">
                  <a:extLst>
                    <a:ext uri="{9D8B030D-6E8A-4147-A177-3AD203B41FA5}">
                      <a16:colId xmlns:a16="http://schemas.microsoft.com/office/drawing/2014/main" val="3047244098"/>
                    </a:ext>
                  </a:extLst>
                </a:gridCol>
                <a:gridCol w="912630">
                  <a:extLst>
                    <a:ext uri="{9D8B030D-6E8A-4147-A177-3AD203B41FA5}">
                      <a16:colId xmlns:a16="http://schemas.microsoft.com/office/drawing/2014/main" val="92638982"/>
                    </a:ext>
                  </a:extLst>
                </a:gridCol>
                <a:gridCol w="891070">
                  <a:extLst>
                    <a:ext uri="{9D8B030D-6E8A-4147-A177-3AD203B41FA5}">
                      <a16:colId xmlns:a16="http://schemas.microsoft.com/office/drawing/2014/main" val="877985121"/>
                    </a:ext>
                  </a:extLst>
                </a:gridCol>
                <a:gridCol w="766514">
                  <a:extLst>
                    <a:ext uri="{9D8B030D-6E8A-4147-A177-3AD203B41FA5}">
                      <a16:colId xmlns:a16="http://schemas.microsoft.com/office/drawing/2014/main" val="1782287950"/>
                    </a:ext>
                  </a:extLst>
                </a:gridCol>
                <a:gridCol w="766514">
                  <a:extLst>
                    <a:ext uri="{9D8B030D-6E8A-4147-A177-3AD203B41FA5}">
                      <a16:colId xmlns:a16="http://schemas.microsoft.com/office/drawing/2014/main" val="3786696678"/>
                    </a:ext>
                  </a:extLst>
                </a:gridCol>
                <a:gridCol w="1082699">
                  <a:extLst>
                    <a:ext uri="{9D8B030D-6E8A-4147-A177-3AD203B41FA5}">
                      <a16:colId xmlns:a16="http://schemas.microsoft.com/office/drawing/2014/main" val="7478337"/>
                    </a:ext>
                  </a:extLst>
                </a:gridCol>
                <a:gridCol w="766514">
                  <a:extLst>
                    <a:ext uri="{9D8B030D-6E8A-4147-A177-3AD203B41FA5}">
                      <a16:colId xmlns:a16="http://schemas.microsoft.com/office/drawing/2014/main" val="4011273081"/>
                    </a:ext>
                  </a:extLst>
                </a:gridCol>
                <a:gridCol w="718606">
                  <a:extLst>
                    <a:ext uri="{9D8B030D-6E8A-4147-A177-3AD203B41FA5}">
                      <a16:colId xmlns:a16="http://schemas.microsoft.com/office/drawing/2014/main" val="2032651545"/>
                    </a:ext>
                  </a:extLst>
                </a:gridCol>
                <a:gridCol w="498234">
                  <a:extLst>
                    <a:ext uri="{9D8B030D-6E8A-4147-A177-3AD203B41FA5}">
                      <a16:colId xmlns:a16="http://schemas.microsoft.com/office/drawing/2014/main" val="2855601546"/>
                    </a:ext>
                  </a:extLst>
                </a:gridCol>
                <a:gridCol w="699443">
                  <a:extLst>
                    <a:ext uri="{9D8B030D-6E8A-4147-A177-3AD203B41FA5}">
                      <a16:colId xmlns:a16="http://schemas.microsoft.com/office/drawing/2014/main" val="2038282486"/>
                    </a:ext>
                  </a:extLst>
                </a:gridCol>
              </a:tblGrid>
              <a:tr h="186360"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lv-LV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Pielikums Ekonomikas ministrijas 20.06.2017. rīkojumam Nr.137</a:t>
                      </a:r>
                    </a:p>
                  </a:txBody>
                  <a:tcPr marL="5277" marR="5277" marT="52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3416428"/>
                  </a:ext>
                </a:extLst>
              </a:tr>
              <a:tr h="173459">
                <a:tc>
                  <a:txBody>
                    <a:bodyPr/>
                    <a:lstStyle/>
                    <a:p>
                      <a:pPr algn="l" fontAlgn="b"/>
                      <a:endParaRPr lang="lv-LV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lv-LV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APGAISMOJUMS</a:t>
                      </a:r>
                    </a:p>
                  </a:txBody>
                  <a:tcPr marL="5277" marR="5277" marT="52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5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5037760"/>
                  </a:ext>
                </a:extLst>
              </a:tr>
              <a:tr h="134950"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3998885"/>
                  </a:ext>
                </a:extLst>
              </a:tr>
              <a:tr h="372720">
                <a:tc>
                  <a:txBody>
                    <a:bodyPr/>
                    <a:lstStyle/>
                    <a:p>
                      <a:pPr algn="ctr" fontAlgn="ctr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Pasākums</a:t>
                      </a:r>
                    </a:p>
                  </a:txBody>
                  <a:tcPr marL="5277" marR="5277" marT="52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Apraksts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Nomainīto lampu skaits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Esošās lampas vidējā jauda, W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Efektīvās lampas vidējā jauda, W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Izmantošanas laiks, h/gadā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Enerģijas ietaupījums gadā, kWh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57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Pasākuma dzīves cikls, gadi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Enerģijas ietaupījums dzīves ciklā, kWh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8561436"/>
                  </a:ext>
                </a:extLst>
              </a:tr>
              <a:tr h="366294"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</a:t>
                      </a:r>
                    </a:p>
                  </a:txBody>
                  <a:tcPr marL="5277" marR="5277" marT="52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Energoefektīvs apgaismojums dzīvojamās ēkās</a:t>
                      </a:r>
                    </a:p>
                  </a:txBody>
                  <a:tcPr marL="5277" marR="5277" marT="52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Energoneefektīvu lampu nomaiņa mājsaimniecībās pret energotaupīgām vai LED lampām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606888"/>
                  </a:ext>
                </a:extLst>
              </a:tr>
              <a:tr h="449835"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</a:t>
                      </a:r>
                    </a:p>
                  </a:txBody>
                  <a:tcPr marL="5277" marR="5277" marT="52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Energoefektīvs apgaismojums ēdināšanas uzņēmumos un viesnīcās</a:t>
                      </a:r>
                    </a:p>
                  </a:txBody>
                  <a:tcPr marL="5277" marR="5277" marT="52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Energoneefektīvu lampu nomaiņa pret energotaupīgajām lampām vai LED lampām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2920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516370"/>
                  </a:ext>
                </a:extLst>
              </a:tr>
              <a:tr h="134950"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161687"/>
                  </a:ext>
                </a:extLst>
              </a:tr>
              <a:tr h="706883"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Pasākums</a:t>
                      </a:r>
                    </a:p>
                  </a:txBody>
                  <a:tcPr marL="5277" marR="5277" marT="52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Apraksts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Kopējā platība biroju ēkā, kurā notiek apgaismojuma sistēmas modernizācija, m</a:t>
                      </a:r>
                      <a:r>
                        <a:rPr lang="lv-LV" sz="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lv-LV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Uzstādītā apgaismojuma jauda uz m</a:t>
                      </a:r>
                      <a:r>
                        <a:rPr lang="lv-LV" sz="6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pirms nomaiņas, W/m</a:t>
                      </a:r>
                      <a:r>
                        <a:rPr lang="lv-LV" sz="6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lv-LV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Uzstādītā apgaismojuma jauda uz m</a:t>
                      </a:r>
                      <a:r>
                        <a:rPr lang="lv-LV" sz="6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pēc nomaiņas, W/m</a:t>
                      </a:r>
                      <a:r>
                        <a:rPr lang="lv-LV" sz="6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lv-LV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Izmantošanas laiks, h/gadā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Vai ir īstenots kāds no minētajiem papildu pasākumiem:</a:t>
                      </a:r>
                      <a:b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Daļēja apgaismojuma samazināšana jeb dimmēšana; Intervālu taimeris; Kustību sensors; Automātiskā pielāgošanās dienas gaismai (Izvēlēties "Jā" vai "Nē").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Enerģijas ietaupījums gadā, kWh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57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Pasākuma dzīves cikls, gadi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Enerģijas ietaupījums dzīves ciklā, kWh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0313707"/>
                  </a:ext>
                </a:extLst>
              </a:tr>
              <a:tr h="451848"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</a:t>
                      </a:r>
                    </a:p>
                  </a:txBody>
                  <a:tcPr marL="5277" marR="5277" marT="52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Energoefektīvs apgaismojums nedzīvojamās ēkās</a:t>
                      </a:r>
                    </a:p>
                  </a:txBody>
                  <a:tcPr marL="5277" marR="5277" marT="52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Biroju ēkas, kurās esošā neefektīvā apgaismojuma sistēma tiek aizstāta ar jaunu efektīvu apgaismojuma sistēmu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Nē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6618993"/>
                  </a:ext>
                </a:extLst>
              </a:tr>
              <a:tr h="134950"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693487"/>
                  </a:ext>
                </a:extLst>
              </a:tr>
              <a:tr h="507670"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Pasākums</a:t>
                      </a:r>
                    </a:p>
                  </a:txBody>
                  <a:tcPr marL="5277" marR="5277" marT="52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Apraksts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Energoneefektīvas ielu apgaismojuma sistēmas gaismas punktu skaits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Energoefektīvas ielu apgaismojuma sistēmas gaismas punktu skaits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Energoneefektīvas sistēmas viena gaismas punkta jauda, W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Energoefektīvas sistēmas viena gaismas punkta jauda, W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Izmantošanas laiks, h/gadā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Vai ir īstenots kāds no minētajiem papildu pasākumiem: apgaismojuma samazinājums naktī; pilnīga apgaismojuma izslēgšana naktī (Izvēlēties "Jā" vai "Nē").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Enerģijas ietaupījums gadā, kWh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57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Pasākuma dzīves cikls, gadi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Enerģijas ietaupījums dzīves ciklā, kWh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6972691"/>
                  </a:ext>
                </a:extLst>
              </a:tr>
              <a:tr h="451848"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</a:t>
                      </a:r>
                    </a:p>
                  </a:txBody>
                  <a:tcPr marL="5277" marR="5277" marT="52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Energoefektīvs ielu apgaismojums</a:t>
                      </a:r>
                    </a:p>
                  </a:txBody>
                  <a:tcPr marL="5277" marR="5277" marT="52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Veco neefektīvo tehnoloģiju aizstāšana ar efektīvākām.</a:t>
                      </a:r>
                      <a:b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Apgaismojuma intensitātes samazinājums naktīs.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3200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Nē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48928"/>
                  </a:ext>
                </a:extLst>
              </a:tr>
              <a:tr h="134950"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6070423"/>
                  </a:ext>
                </a:extLst>
              </a:tr>
              <a:tr h="713308">
                <a:tc>
                  <a:txBody>
                    <a:bodyPr/>
                    <a:lstStyle/>
                    <a:p>
                      <a:pPr algn="l" fontAlgn="b"/>
                      <a:endParaRPr lang="lv-LV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7" marR="5277" marT="52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Pasākums</a:t>
                      </a:r>
                    </a:p>
                  </a:txBody>
                  <a:tcPr marL="5277" marR="5277" marT="52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Apraksts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Modernizēto apgaismojuma sistēmu skaits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Uzstādītā apgaismojuma jauda pirms nomaiņas [W]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Uzstādītā apgaismojuma jauda pēc nomaiņas [W]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Izmantošanas laiks, h/gadā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Vai ir īstenots kāds no minētajiem papildu pasākumiem:</a:t>
                      </a:r>
                      <a:b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Daļēja apgaismojuma samazināšana jeb dimmēšana; Intervālu taimeris; Kustību sensors; Automātiskā pielāgošanās dienas gaismai (Izvēlēties "Jā" vai "Nē").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Enerģijas ietaupījums gadā, kWh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57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Pasākuma dzīves cikls, gadi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Enerģijas ietaupījums dzīves ciklā, kWh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3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522431"/>
                  </a:ext>
                </a:extLst>
              </a:tr>
              <a:tr h="398425"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</a:t>
                      </a:r>
                    </a:p>
                  </a:txBody>
                  <a:tcPr marL="5277" marR="5277" marT="52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Energoefektīvs apgaismojums ražošanas ēkās</a:t>
                      </a:r>
                    </a:p>
                  </a:txBody>
                  <a:tcPr marL="5277" marR="5277" marT="52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Neefektīvu apgaismes sistēmu aizstāšana ar jaunām efektīvām apgaismojuma sistēmām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Nē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77" marR="5277" marT="52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6122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4516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Placeholder 1">
            <a:extLst>
              <a:ext uri="{FF2B5EF4-FFF2-40B4-BE49-F238E27FC236}">
                <a16:creationId xmlns:a16="http://schemas.microsoft.com/office/drawing/2014/main" id="{5AF696DB-F272-4BBD-95B5-D564FFC537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85720" y="3479800"/>
            <a:ext cx="7772400" cy="14224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lv-LV" altLang="lv-LV" sz="4400" dirty="0">
                <a:solidFill>
                  <a:srgbClr val="228B9D"/>
                </a:solidFill>
                <a:ea typeface="ＭＳ Ｐゴシック" panose="020B0600070205080204" pitchFamily="34" charset="-128"/>
              </a:rPr>
              <a:t>Paldies!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endParaRPr lang="lv-LV" altLang="lv-LV" sz="4000" dirty="0">
              <a:ea typeface="ＭＳ Ｐゴシック" panose="020B0600070205080204" pitchFamily="34" charset="-128"/>
            </a:endParaRPr>
          </a:p>
        </p:txBody>
      </p:sp>
      <p:sp>
        <p:nvSpPr>
          <p:cNvPr id="19459" name="Text Placeholder 2">
            <a:extLst>
              <a:ext uri="{FF2B5EF4-FFF2-40B4-BE49-F238E27FC236}">
                <a16:creationId xmlns:a16="http://schemas.microsoft.com/office/drawing/2014/main" id="{E2CB8C77-172A-4BA4-B9A3-41259C091E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85720" y="4902200"/>
            <a:ext cx="7772400" cy="16430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Clr>
                <a:srgbClr val="DAEDA9"/>
              </a:buClr>
              <a:tabLst>
                <a:tab pos="984250" algn="l"/>
              </a:tabLst>
              <a:defRPr/>
            </a:pPr>
            <a:r>
              <a:rPr lang="lv-LV" altLang="lv-LV" b="1" dirty="0">
                <a:cs typeface="Arial" pitchFamily="34" charset="0"/>
              </a:rPr>
              <a:t>Ekonomikas ministrija</a:t>
            </a: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DAEDA9"/>
              </a:buClr>
              <a:tabLst>
                <a:tab pos="984250" algn="l"/>
              </a:tabLst>
              <a:defRPr/>
            </a:pPr>
            <a:r>
              <a:rPr lang="lv-LV" altLang="lv-LV" dirty="0">
                <a:cs typeface="Arial" pitchFamily="34" charset="0"/>
              </a:rPr>
              <a:t>Adrese: Brīvības iela 55, Rīga, LV-1519</a:t>
            </a:r>
            <a:br>
              <a:rPr lang="lv-LV" altLang="lv-LV" dirty="0">
                <a:cs typeface="Arial" pitchFamily="34" charset="0"/>
              </a:rPr>
            </a:br>
            <a:r>
              <a:rPr lang="lv-LV" altLang="lv-LV" dirty="0">
                <a:cs typeface="Arial" pitchFamily="34" charset="0"/>
              </a:rPr>
              <a:t>Tālrunis: +371 6 7013 100</a:t>
            </a:r>
            <a:br>
              <a:rPr lang="lv-LV" altLang="lv-LV" dirty="0">
                <a:cs typeface="Arial" pitchFamily="34" charset="0"/>
              </a:rPr>
            </a:br>
            <a:r>
              <a:rPr lang="lv-LV" altLang="lv-LV" dirty="0">
                <a:cs typeface="Arial" pitchFamily="34" charset="0"/>
              </a:rPr>
              <a:t>Fakss: +371 6 7280 882</a:t>
            </a:r>
            <a:br>
              <a:rPr lang="lv-LV" altLang="lv-LV" dirty="0">
                <a:solidFill>
                  <a:srgbClr val="005374"/>
                </a:solidFill>
                <a:cs typeface="Arial" pitchFamily="34" charset="0"/>
              </a:rPr>
            </a:br>
            <a:r>
              <a:rPr lang="lv-LV" altLang="lv-LV" dirty="0">
                <a:cs typeface="Arial" pitchFamily="34" charset="0"/>
              </a:rPr>
              <a:t>E-pasts:</a:t>
            </a:r>
            <a:r>
              <a:rPr lang="lv-LV" altLang="lv-LV" dirty="0">
                <a:solidFill>
                  <a:srgbClr val="83D7EA"/>
                </a:solidFill>
                <a:cs typeface="Arial" pitchFamily="34" charset="0"/>
              </a:rPr>
              <a:t> </a:t>
            </a:r>
            <a:r>
              <a:rPr lang="lv-LV" altLang="lv-LV" dirty="0" err="1">
                <a:solidFill>
                  <a:srgbClr val="83D7EA"/>
                </a:solidFill>
                <a:cs typeface="Arial" pitchFamily="34" charset="0"/>
                <a:hlinkClick r:id="rId3"/>
              </a:rPr>
              <a:t>pasts@em.gov.lv</a:t>
            </a:r>
            <a:endParaRPr lang="lv-LV" altLang="lv-LV" dirty="0">
              <a:solidFill>
                <a:srgbClr val="83D7EA"/>
              </a:solidFill>
              <a:cs typeface="Arial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DAEDA9"/>
              </a:buClr>
              <a:tabLst>
                <a:tab pos="984250" algn="l"/>
              </a:tabLst>
              <a:defRPr/>
            </a:pPr>
            <a:r>
              <a:rPr lang="lv-LV" altLang="lv-LV" dirty="0" err="1">
                <a:cs typeface="Arial" pitchFamily="34" charset="0"/>
              </a:rPr>
              <a:t>Mājaslapa</a:t>
            </a:r>
            <a:r>
              <a:rPr lang="lv-LV" altLang="lv-LV" dirty="0">
                <a:cs typeface="Arial" pitchFamily="34" charset="0"/>
              </a:rPr>
              <a:t>:</a:t>
            </a:r>
            <a:r>
              <a:rPr lang="lv-LV" altLang="lv-LV" dirty="0">
                <a:solidFill>
                  <a:srgbClr val="005374"/>
                </a:solidFill>
                <a:cs typeface="Arial" pitchFamily="34" charset="0"/>
              </a:rPr>
              <a:t> </a:t>
            </a:r>
            <a:r>
              <a:rPr lang="lv-LV" altLang="lv-LV" dirty="0" err="1">
                <a:solidFill>
                  <a:srgbClr val="005374"/>
                </a:solidFill>
                <a:cs typeface="Arial" pitchFamily="34" charset="0"/>
                <a:hlinkClick r:id="rId4"/>
              </a:rPr>
              <a:t>www.em.gov.lv</a:t>
            </a:r>
            <a:endParaRPr lang="lv-LV" altLang="lv-LV" dirty="0">
              <a:solidFill>
                <a:srgbClr val="005374"/>
              </a:solidFill>
              <a:cs typeface="Arial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DAEDA9"/>
              </a:buClr>
              <a:tabLst>
                <a:tab pos="984250" algn="l"/>
              </a:tabLst>
              <a:defRPr/>
            </a:pPr>
            <a:r>
              <a:rPr lang="lv-LV" altLang="lv-LV" dirty="0" err="1">
                <a:cs typeface="Arial" pitchFamily="34" charset="0"/>
              </a:rPr>
              <a:t>Twitter</a:t>
            </a:r>
            <a:r>
              <a:rPr lang="lv-LV" altLang="lv-LV" dirty="0">
                <a:cs typeface="Arial" pitchFamily="34" charset="0"/>
              </a:rPr>
              <a:t>: @</a:t>
            </a:r>
            <a:r>
              <a:rPr lang="lv-LV" altLang="lv-LV" dirty="0" err="1">
                <a:cs typeface="Arial" pitchFamily="34" charset="0"/>
              </a:rPr>
              <a:t>EM_gov_lv</a:t>
            </a:r>
            <a:r>
              <a:rPr lang="lv-LV" altLang="lv-LV" dirty="0">
                <a:cs typeface="Arial" pitchFamily="34" charset="0"/>
              </a:rPr>
              <a:t>, @</a:t>
            </a:r>
            <a:r>
              <a:rPr lang="lv-LV" altLang="lv-LV" dirty="0" err="1">
                <a:cs typeface="Arial" pitchFamily="34" charset="0"/>
              </a:rPr>
              <a:t>siltinam</a:t>
            </a:r>
            <a:endParaRPr lang="lv-LV" altLang="lv-LV" dirty="0">
              <a:cs typeface="Arial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DAEDA9"/>
              </a:buClr>
              <a:tabLst>
                <a:tab pos="984250" algn="l"/>
              </a:tabLst>
              <a:defRPr/>
            </a:pPr>
            <a:r>
              <a:rPr lang="lv-LV" altLang="lv-LV" dirty="0" err="1">
                <a:cs typeface="Arial" pitchFamily="34" charset="0"/>
              </a:rPr>
              <a:t>Youtube</a:t>
            </a:r>
            <a:r>
              <a:rPr lang="lv-LV" altLang="lv-LV" dirty="0">
                <a:cs typeface="Arial" pitchFamily="34" charset="0"/>
              </a:rPr>
              <a:t>: </a:t>
            </a:r>
            <a:r>
              <a:rPr lang="lv-LV" altLang="lv-LV" u="sng" dirty="0">
                <a:solidFill>
                  <a:srgbClr val="005374"/>
                </a:solidFill>
                <a:cs typeface="Arial" pitchFamily="34" charset="0"/>
                <a:hlinkClick r:id="rId5"/>
              </a:rPr>
              <a:t>http://www.youtube.com/ekonomikasministrija</a:t>
            </a:r>
            <a:endParaRPr lang="lv-LV" altLang="lv-LV" u="sng" dirty="0">
              <a:solidFill>
                <a:srgbClr val="005374"/>
              </a:solidFill>
              <a:cs typeface="Arial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>
                <a:srgbClr val="DAEDA9"/>
              </a:buClr>
              <a:tabLst>
                <a:tab pos="984250" algn="l"/>
              </a:tabLst>
              <a:defRPr/>
            </a:pPr>
            <a:r>
              <a:rPr lang="lv-LV" altLang="lv-LV" dirty="0" err="1">
                <a:cs typeface="Arial" pitchFamily="34" charset="0"/>
              </a:rPr>
              <a:t>Facebook</a:t>
            </a:r>
            <a:r>
              <a:rPr lang="lv-LV" altLang="lv-LV" dirty="0">
                <a:cs typeface="Arial" pitchFamily="34" charset="0"/>
              </a:rPr>
              <a:t>:</a:t>
            </a:r>
            <a:r>
              <a:rPr lang="en-AU" dirty="0"/>
              <a:t> </a:t>
            </a:r>
            <a:r>
              <a:rPr lang="en-AU" dirty="0">
                <a:hlinkClick r:id="rId6"/>
              </a:rPr>
              <a:t>http:/</a:t>
            </a:r>
            <a:r>
              <a:rPr lang="lv-LV" dirty="0">
                <a:hlinkClick r:id="rId6"/>
              </a:rPr>
              <a:t>/</a:t>
            </a:r>
            <a:r>
              <a:rPr lang="en-AU" u="sng" dirty="0">
                <a:hlinkClick r:id="rId6"/>
              </a:rPr>
              <a:t>www.facebook.com/atbalstsuznemejiem</a:t>
            </a:r>
            <a:r>
              <a:rPr lang="lv-LV" u="sng" dirty="0"/>
              <a:t> </a:t>
            </a:r>
            <a:endParaRPr lang="lv-LV" dirty="0"/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DAEDA9"/>
              </a:buClr>
              <a:tabLst>
                <a:tab pos="984250" algn="l"/>
              </a:tabLst>
              <a:defRPr/>
            </a:pPr>
            <a:endParaRPr lang="lv-LV" altLang="lv-LV" dirty="0">
              <a:solidFill>
                <a:srgbClr val="005374"/>
              </a:solidFill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lv-LV" altLang="lv-LV" dirty="0"/>
          </a:p>
        </p:txBody>
      </p:sp>
    </p:spTree>
    <p:extLst>
      <p:ext uri="{BB962C8B-B14F-4D97-AF65-F5344CB8AC3E}">
        <p14:creationId xmlns:p14="http://schemas.microsoft.com/office/powerpoint/2010/main" val="524073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FF95E-C560-46BB-A270-665FAB8ADFB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E159EF4-EB60-4463-91A9-05DD9424D8A4}" type="slidenum">
              <a:rPr lang="en-US" altLang="lv-LV" smtClean="0"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en-US" altLang="lv-LV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DA44AA1-B089-4887-A955-5628C0BEF64D}"/>
              </a:ext>
            </a:extLst>
          </p:cNvPr>
          <p:cNvGraphicFramePr/>
          <p:nvPr>
            <p:extLst/>
          </p:nvPr>
        </p:nvGraphicFramePr>
        <p:xfrm>
          <a:off x="914401" y="1306286"/>
          <a:ext cx="11019452" cy="5551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A90F7C70-9251-44ED-BF63-5362F1D10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4400" y="381000"/>
            <a:ext cx="8128000" cy="1036642"/>
          </a:xfrm>
        </p:spPr>
        <p:txBody>
          <a:bodyPr/>
          <a:lstStyle/>
          <a:p>
            <a:r>
              <a:rPr lang="lv-LV" dirty="0"/>
              <a:t>Nacionālais enerģētikas un klimata plāns 2021.-2030.gadam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3553E93-8612-43B8-8A92-CA5F3329CB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862" y="238720"/>
            <a:ext cx="983278" cy="86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146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4B590-540A-4740-BED9-B3904249F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Plāna dimensiju mērķi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599964-9826-4158-956A-0F18A429F37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E159EF4-EB60-4463-91A9-05DD9424D8A4}" type="slidenum">
              <a:rPr lang="en-US" altLang="lv-LV" smtClean="0"/>
              <a:pPr/>
              <a:t>3</a:t>
            </a:fld>
            <a:endParaRPr lang="en-US" altLang="lv-LV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8D1DAED-5A93-4463-A80F-EEB857CC0B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5262640"/>
              </p:ext>
            </p:extLst>
          </p:nvPr>
        </p:nvGraphicFramePr>
        <p:xfrm>
          <a:off x="0" y="0"/>
          <a:ext cx="12055151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45398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4AF9E5-D40D-4EEB-AE86-BFD7DF75717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E159EF4-EB60-4463-91A9-05DD9424D8A4}" type="slidenum">
              <a:rPr lang="en-US" altLang="lv-LV" smtClean="0"/>
              <a:pPr/>
              <a:t>4</a:t>
            </a:fld>
            <a:endParaRPr lang="en-US" altLang="lv-LV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3590F27-06C3-42D1-BBB6-16DE98B58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0" y="381000"/>
            <a:ext cx="6096000" cy="1036642"/>
          </a:xfrm>
        </p:spPr>
        <p:txBody>
          <a:bodyPr/>
          <a:lstStyle/>
          <a:p>
            <a:r>
              <a:rPr lang="lv-LV" dirty="0"/>
              <a:t>Plāna dimensiju mērķu izpildes iespējas - finansējums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CAE0E62-D22E-4830-80BE-00C14DCF96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8739494"/>
              </p:ext>
            </p:extLst>
          </p:nvPr>
        </p:nvGraphicFramePr>
        <p:xfrm>
          <a:off x="1524000" y="1417642"/>
          <a:ext cx="10668000" cy="54403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68578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AE4D2-57C7-43C4-AE60-C9F2DDCDD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Plāna projekta izstrādes grafiks 2018.gadā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D4C8B-A0C2-4EAC-9B40-CB1949395F5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E159EF4-EB60-4463-91A9-05DD9424D8A4}" type="slidenum">
              <a:rPr lang="en-US" altLang="lv-LV" smtClean="0"/>
              <a:pPr/>
              <a:t>5</a:t>
            </a:fld>
            <a:endParaRPr lang="en-US" altLang="lv-LV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23838CC-A987-4E06-A728-1BA425E964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337493"/>
              </p:ext>
            </p:extLst>
          </p:nvPr>
        </p:nvGraphicFramePr>
        <p:xfrm>
          <a:off x="177283" y="1315616"/>
          <a:ext cx="11905859" cy="57431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57258">
                  <a:extLst>
                    <a:ext uri="{9D8B030D-6E8A-4147-A177-3AD203B41FA5}">
                      <a16:colId xmlns:a16="http://schemas.microsoft.com/office/drawing/2014/main" val="1586947337"/>
                    </a:ext>
                  </a:extLst>
                </a:gridCol>
                <a:gridCol w="2536404">
                  <a:extLst>
                    <a:ext uri="{9D8B030D-6E8A-4147-A177-3AD203B41FA5}">
                      <a16:colId xmlns:a16="http://schemas.microsoft.com/office/drawing/2014/main" val="195705880"/>
                    </a:ext>
                  </a:extLst>
                </a:gridCol>
                <a:gridCol w="2300782">
                  <a:extLst>
                    <a:ext uri="{9D8B030D-6E8A-4147-A177-3AD203B41FA5}">
                      <a16:colId xmlns:a16="http://schemas.microsoft.com/office/drawing/2014/main" val="3387981290"/>
                    </a:ext>
                  </a:extLst>
                </a:gridCol>
                <a:gridCol w="449071">
                  <a:extLst>
                    <a:ext uri="{9D8B030D-6E8A-4147-A177-3AD203B41FA5}">
                      <a16:colId xmlns:a16="http://schemas.microsoft.com/office/drawing/2014/main" val="860247604"/>
                    </a:ext>
                  </a:extLst>
                </a:gridCol>
                <a:gridCol w="1925839">
                  <a:extLst>
                    <a:ext uri="{9D8B030D-6E8A-4147-A177-3AD203B41FA5}">
                      <a16:colId xmlns:a16="http://schemas.microsoft.com/office/drawing/2014/main" val="839067801"/>
                    </a:ext>
                  </a:extLst>
                </a:gridCol>
                <a:gridCol w="2836505">
                  <a:extLst>
                    <a:ext uri="{9D8B030D-6E8A-4147-A177-3AD203B41FA5}">
                      <a16:colId xmlns:a16="http://schemas.microsoft.com/office/drawing/2014/main" val="2277435275"/>
                    </a:ext>
                  </a:extLst>
                </a:gridCol>
              </a:tblGrid>
              <a:tr h="85550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u="none" strike="noStrike" noProof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August</a:t>
                      </a:r>
                      <a:r>
                        <a:rPr lang="lv-LV" sz="2200" b="1" u="none" strike="noStrike" noProof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en-GB" sz="2200" b="1" i="0" u="none" strike="noStrike" noProof="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u="none" strike="noStrike" noProof="0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Septem</a:t>
                      </a:r>
                      <a:r>
                        <a:rPr lang="lv-LV" sz="2200" b="1" u="none" strike="noStrike" noProof="0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bris</a:t>
                      </a:r>
                      <a:endParaRPr lang="en-GB" sz="2200" b="1" i="0" u="none" strike="noStrike" noProof="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2200" b="1" u="none" strike="noStrike" noProof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Oktobris</a:t>
                      </a:r>
                      <a:endParaRPr lang="en-GB" sz="2200" b="1" i="0" u="none" strike="noStrike" noProof="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lv-LV" sz="2200" b="1" u="none" strike="noStrike" noProof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Novembris</a:t>
                      </a:r>
                      <a:endParaRPr lang="en-GB" sz="2200" b="1" i="0" u="none" strike="noStrike" noProof="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lv-LV" sz="20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novembris</a:t>
                      </a:r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2200" b="1" u="none" strike="noStrike" noProof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Decembris</a:t>
                      </a:r>
                      <a:endParaRPr lang="en-GB" sz="2200" b="1" i="0" u="none" strike="noStrike" noProof="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5144761"/>
                  </a:ext>
                </a:extLst>
              </a:tr>
              <a:tr h="85550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lv-LV" sz="20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analītiskās daļas izstrāde</a:t>
                      </a:r>
                      <a:endParaRPr lang="lv-LV" sz="2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lv-LV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Bāzes scenārijs – tiek pabeigts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lv-LV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Papildus pasākumu scenārijs - uzsākts</a:t>
                      </a:r>
                      <a:endParaRPr lang="en-GB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GB" sz="1600" b="0" i="0" u="none" strike="noStrike" noProof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noProof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8337885"/>
                  </a:ext>
                </a:extLst>
              </a:tr>
              <a:tr h="855503"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noProof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lv-LV" sz="20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plānošanas daļas izstrāde</a:t>
                      </a:r>
                      <a:endParaRPr lang="lv-LV" sz="2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lv-LV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Esošā situācija mērķi, politikas un pasākumi – tiek pabeigts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lv-LV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Papildus politikas un pasākumi - uzsākts</a:t>
                      </a:r>
                      <a:endParaRPr lang="en-GB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lv-LV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Ietekmes novērtējums - uzsākts</a:t>
                      </a:r>
                      <a:endParaRPr lang="en-GB" sz="2400" b="0" i="0" u="none" strike="noStrike" noProof="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noProof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2646216"/>
                  </a:ext>
                </a:extLst>
              </a:tr>
              <a:tr h="1065421"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noProof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lv-LV" sz="20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sabiedriskā apspriešana un prezentācija</a:t>
                      </a:r>
                      <a:endParaRPr lang="lv-LV" sz="2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u="none" strike="noStrike" noProof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 </a:t>
                      </a:r>
                      <a:r>
                        <a:rPr lang="lv-LV" sz="1600" b="0" u="none" strike="noStrike" noProof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prezentācijas sabiedrībai, ekspertiem un iesaistītajām pusēm</a:t>
                      </a:r>
                      <a:r>
                        <a:rPr lang="en-GB" sz="1600" b="0" u="none" strike="noStrike" noProof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;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u="none" strike="noStrike" noProof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</a:t>
                      </a:r>
                      <a:r>
                        <a:rPr lang="lv-LV" sz="1600" b="0" u="none" strike="noStrike" noProof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Plāna izstrādes koordinācijas darba grupas sanāksmes</a:t>
                      </a:r>
                      <a:endParaRPr lang="en-GB" sz="1600" b="0" u="none" strike="noStrike" noProof="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lv-LV" sz="16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Konference sabiedrībai 29.11.2018.</a:t>
                      </a:r>
                      <a:endParaRPr lang="en-GB" sz="2400" b="1" i="0" u="none" strike="noStrike" noProof="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noProof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5144460"/>
                  </a:ext>
                </a:extLst>
              </a:tr>
              <a:tr h="855503"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noProof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2400" b="0" i="0" u="none" strike="noStrike" noProof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lv-LV" sz="2000" b="1" u="none" strike="noStrike" noProof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Reģionālās konsultācijas</a:t>
                      </a:r>
                      <a:endParaRPr lang="en-GB" sz="2000" b="1" i="0" u="none" strike="noStrike" noProof="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noProof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2601464"/>
                  </a:ext>
                </a:extLst>
              </a:tr>
              <a:tr h="1065421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noProof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noProof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2000" b="0" i="0" u="none" strike="noStrike" noProof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lv-LV" sz="2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noProof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2000" b="1" u="none" strike="noStrike" noProof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Plāna iesniegšana</a:t>
                      </a:r>
                      <a:endParaRPr lang="en-GB" sz="2000" b="1" u="none" strike="noStrike" noProof="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algn="ctr" fontAlgn="b"/>
                      <a:r>
                        <a:rPr lang="lv-LV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Informācija MK </a:t>
                      </a:r>
                      <a:r>
                        <a:rPr lang="en-US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– </a:t>
                      </a:r>
                      <a:r>
                        <a:rPr lang="lv-LV" sz="16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pirms 18.12.2018.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2341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0337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C0647-E82B-45C8-A81A-5F165FE12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1200" y="220878"/>
            <a:ext cx="8128000" cy="1036642"/>
          </a:xfrm>
        </p:spPr>
        <p:txBody>
          <a:bodyPr>
            <a:normAutofit/>
          </a:bodyPr>
          <a:lstStyle/>
          <a:p>
            <a:r>
              <a:rPr lang="lv-LV" dirty="0"/>
              <a:t>Esošā situācija Plāna aptvēruma dimensijās (2005-2016 / 2017)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FE13-E102-43DE-A24B-B2984877007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54FCF2-CCAE-4D1C-A214-E31B40EDEC2C}" type="slidenum">
              <a:rPr lang="en-US" altLang="lv-LV" smtClean="0"/>
              <a:pPr/>
              <a:t>6</a:t>
            </a:fld>
            <a:endParaRPr lang="en-US" altLang="lv-LV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9D04CEC-4D66-42EC-8055-BE55B7A4DE7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17" y="1511252"/>
            <a:ext cx="3877237" cy="2462872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4F2D13A-D7D6-4529-AC30-FB60F35C908D}"/>
              </a:ext>
            </a:extLst>
          </p:cNvPr>
          <p:cNvSpPr txBox="1"/>
          <p:nvPr/>
        </p:nvSpPr>
        <p:spPr>
          <a:xfrm>
            <a:off x="201208" y="4021016"/>
            <a:ext cx="4207853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+7,3% ne-ETS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-28,1% ES ETS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+7% transportā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+12% lauksaimniecībā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-3,5% mājsaimniecībās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-1,3% ne-ETS enerģētikā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-3,3% atkritumu apsaimniekošanā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ED2FE35-A644-4B0D-BFC7-E127F5E7D74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842" y="1088243"/>
            <a:ext cx="4333240" cy="2688590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B1D3BF-84F8-4AA9-BC24-68C992C16376}"/>
              </a:ext>
            </a:extLst>
          </p:cNvPr>
          <p:cNvSpPr txBox="1"/>
          <p:nvPr/>
        </p:nvSpPr>
        <p:spPr>
          <a:xfrm>
            <a:off x="9328591" y="1442186"/>
            <a:ext cx="2781348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lv-LV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37,2% kopējais AER īpatsvars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2,7% - transportā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52,3% - siltumapgādē (un </a:t>
            </a:r>
            <a:r>
              <a:rPr lang="lv-LV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aukstumapgādē</a:t>
            </a:r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53,9% - elektroenerģijas ražošanā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DAADDEB-5D37-4044-BE3B-667BBBA2D3A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960" y="3928110"/>
            <a:ext cx="4659630" cy="2548890"/>
          </a:xfrm>
          <a:prstGeom prst="rect">
            <a:avLst/>
          </a:prstGeom>
          <a:noFill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84770F4-979B-4FC9-A91A-EB15E00EB505}"/>
              </a:ext>
            </a:extLst>
          </p:cNvPr>
          <p:cNvSpPr txBox="1"/>
          <p:nvPr/>
        </p:nvSpPr>
        <p:spPr>
          <a:xfrm>
            <a:off x="9468362" y="3831610"/>
            <a:ext cx="256642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+2,5% kopējais enerģijas patēriņš (2014.-2017.g.)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+3% enerģijas </a:t>
            </a:r>
            <a:r>
              <a:rPr lang="lv-LV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galapatēriņš</a:t>
            </a:r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(2014.-2017.g.)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+12,2% enerģijas patēriņš transportā (2014.-2017.g.)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800379-ADDA-4C91-8F10-586CAE82367D}"/>
              </a:ext>
            </a:extLst>
          </p:cNvPr>
          <p:cNvSpPr txBox="1"/>
          <p:nvPr/>
        </p:nvSpPr>
        <p:spPr>
          <a:xfrm>
            <a:off x="1499464" y="1464360"/>
            <a:ext cx="1989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SEG emisijas (</a:t>
            </a:r>
            <a:r>
              <a:rPr lang="lv-LV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kt</a:t>
            </a:r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E401AD-55D1-4C75-AC29-C8B0FE9AA2A2}"/>
              </a:ext>
            </a:extLst>
          </p:cNvPr>
          <p:cNvSpPr txBox="1"/>
          <p:nvPr/>
        </p:nvSpPr>
        <p:spPr>
          <a:xfrm>
            <a:off x="6394315" y="1088243"/>
            <a:ext cx="2081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AER īpatsvars (%)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6D59A7-8E9D-47C0-A563-A07F8007E80C}"/>
              </a:ext>
            </a:extLst>
          </p:cNvPr>
          <p:cNvSpPr txBox="1"/>
          <p:nvPr/>
        </p:nvSpPr>
        <p:spPr>
          <a:xfrm>
            <a:off x="5856386" y="3927022"/>
            <a:ext cx="2521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Enerģijas patēriņš (PJ)</a:t>
            </a:r>
          </a:p>
        </p:txBody>
      </p:sp>
    </p:spTree>
    <p:extLst>
      <p:ext uri="{BB962C8B-B14F-4D97-AF65-F5344CB8AC3E}">
        <p14:creationId xmlns:p14="http://schemas.microsoft.com/office/powerpoint/2010/main" val="2820256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611AAE2-3BEF-4337-8A75-3DD2211D7C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687" y="3560632"/>
            <a:ext cx="4524743" cy="25921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A33E9E-0EFF-4FE0-93AB-759429D4D2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148" y="1442097"/>
            <a:ext cx="4698835" cy="25796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B22B4E7-8566-44CF-82A8-9117D86F9C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6687" y="920039"/>
            <a:ext cx="4447118" cy="25903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9C0647-E82B-45C8-A81A-5F165FE12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/>
              <a:t>Situācija 2030.gadā (pret 2015.gadu)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FE13-E102-43DE-A24B-B2984877007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54FCF2-CCAE-4D1C-A214-E31B40EDEC2C}" type="slidenum">
              <a:rPr lang="en-US" altLang="lv-LV" smtClean="0"/>
              <a:pPr/>
              <a:t>7</a:t>
            </a:fld>
            <a:endParaRPr lang="en-US" altLang="lv-LV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199073-1A12-4672-87CE-67B85CBD7772}"/>
              </a:ext>
            </a:extLst>
          </p:cNvPr>
          <p:cNvSpPr txBox="1"/>
          <p:nvPr/>
        </p:nvSpPr>
        <p:spPr>
          <a:xfrm>
            <a:off x="107459" y="4021747"/>
            <a:ext cx="442721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-7,2% enerģijas </a:t>
            </a:r>
            <a:r>
              <a:rPr lang="lv-LV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galapatēriņš</a:t>
            </a:r>
            <a:endParaRPr lang="lv-LV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+39,8% lauksaimniecībā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+13,9% rūpniecībā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-23,6% mājsaimniecībās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-14,2% transportā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095314-163F-4F0E-B5D7-16CA7637E5F9}"/>
              </a:ext>
            </a:extLst>
          </p:cNvPr>
          <p:cNvSpPr txBox="1"/>
          <p:nvPr/>
        </p:nvSpPr>
        <p:spPr>
          <a:xfrm>
            <a:off x="9143805" y="899321"/>
            <a:ext cx="3048195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-14% SEG emisiju enerģētikā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-27% un -19% SEG emisiju transformācijas sektorā un transportā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+34% SEG emisiju rūpniecībā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3C8940-6A55-48E8-8412-2BC644D79995}"/>
              </a:ext>
            </a:extLst>
          </p:cNvPr>
          <p:cNvSpPr txBox="1"/>
          <p:nvPr/>
        </p:nvSpPr>
        <p:spPr>
          <a:xfrm>
            <a:off x="9315549" y="3858105"/>
            <a:ext cx="2876452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40,1% kopējais AER īpatsvars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+72% AER īpatsvars elektroenerģijas ražošanā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+57,6 AER īpatsvars CSA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-19% AER īpatsvars mājsaimniecībās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A53C73-32C5-4970-B855-8651956A4E09}"/>
              </a:ext>
            </a:extLst>
          </p:cNvPr>
          <p:cNvSpPr txBox="1"/>
          <p:nvPr/>
        </p:nvSpPr>
        <p:spPr>
          <a:xfrm>
            <a:off x="5815369" y="899321"/>
            <a:ext cx="28825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Enerģētikas SEG emisijas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C9702D-3230-435B-85A0-954131F6794B}"/>
              </a:ext>
            </a:extLst>
          </p:cNvPr>
          <p:cNvSpPr txBox="1"/>
          <p:nvPr/>
        </p:nvSpPr>
        <p:spPr>
          <a:xfrm>
            <a:off x="6485560" y="3510371"/>
            <a:ext cx="16024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AER īpatsvars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250DE9-57FB-4EDE-B306-421175F53B9F}"/>
              </a:ext>
            </a:extLst>
          </p:cNvPr>
          <p:cNvSpPr txBox="1"/>
          <p:nvPr/>
        </p:nvSpPr>
        <p:spPr>
          <a:xfrm>
            <a:off x="1494911" y="1408703"/>
            <a:ext cx="24785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Enerģijas </a:t>
            </a:r>
            <a:r>
              <a:rPr lang="lv-LV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galapatēriņš</a:t>
            </a:r>
            <a:endParaRPr lang="lv-LV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941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2EE80-00CD-4990-968D-51DC45130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Paveiktais un turpmākā rīcība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73B7D-9AF2-4514-B9EF-BC46ECC8DDE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54FCF2-CCAE-4D1C-A214-E31B40EDEC2C}" type="slidenum">
              <a:rPr lang="en-US" altLang="lv-LV" smtClean="0"/>
              <a:pPr/>
              <a:t>8</a:t>
            </a:fld>
            <a:endParaRPr lang="en-US" altLang="lv-LV"/>
          </a:p>
        </p:txBody>
      </p:sp>
      <p:sp>
        <p:nvSpPr>
          <p:cNvPr id="7" name="Satura vietturis 2">
            <a:extLst>
              <a:ext uri="{FF2B5EF4-FFF2-40B4-BE49-F238E27FC236}">
                <a16:creationId xmlns:a16="http://schemas.microsoft.com/office/drawing/2014/main" id="{D2F52828-25C5-48EB-B45A-065E064A7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245" y="1515649"/>
            <a:ext cx="10743156" cy="4961351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dirty="0"/>
              <a:t>Plāna aktuālā (2.versija) redakcija publicēta tīmeklī </a:t>
            </a:r>
            <a:r>
              <a:rPr lang="lv-LV" dirty="0">
                <a:hlinkClick r:id="rId3"/>
              </a:rPr>
              <a:t>https://www.em.gov.lv/lv/nozares_politika/nacionalais_energetikas_un_klimata_plans/</a:t>
            </a:r>
            <a:r>
              <a:rPr lang="lv-LV" dirty="0"/>
              <a:t>  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dirty="0"/>
              <a:t>Notikuša reģionālās (Baltijas) konsultācijas par Plāna redakciju 30.11.2018. </a:t>
            </a:r>
            <a:r>
              <a:rPr lang="lv-LV" dirty="0" err="1"/>
              <a:t>Vilņā</a:t>
            </a:r>
            <a:endParaRPr lang="lv-LV" dirty="0"/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dirty="0"/>
              <a:t>Veikt papildus </a:t>
            </a:r>
            <a:r>
              <a:rPr lang="lv-LV" dirty="0" err="1"/>
              <a:t>rīcībpolitiku</a:t>
            </a:r>
            <a:r>
              <a:rPr lang="lv-LV" dirty="0"/>
              <a:t> un to īstenošanas pasākumu novērtējumu un to ietekmi uz 2030 gada </a:t>
            </a:r>
            <a:r>
              <a:rPr lang="lv-LV" dirty="0" err="1"/>
              <a:t>energobilanci</a:t>
            </a:r>
            <a:r>
              <a:rPr lang="lv-LV" dirty="0"/>
              <a:t> un mērķiem (līdz 15.11.2018.) 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dirty="0"/>
              <a:t>Izstrādāt Latvijas devumu (</a:t>
            </a:r>
            <a:r>
              <a:rPr lang="lv-LV" dirty="0" err="1"/>
              <a:t>contribution</a:t>
            </a:r>
            <a:r>
              <a:rPr lang="lv-LV" dirty="0"/>
              <a:t>) ES atjaunojamo energoresursu īpatsvara mērķī (līdz 18.12.2018)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dirty="0"/>
              <a:t>Nodrošināt sadarbību ar tehniskajiem konsultantiem papildus </a:t>
            </a:r>
            <a:r>
              <a:rPr lang="lv-LV" dirty="0" err="1"/>
              <a:t>rīcībpolitiku</a:t>
            </a:r>
            <a:r>
              <a:rPr lang="lv-LV" dirty="0"/>
              <a:t> analīzei un Plāna ietekmes novērtējumam 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dirty="0"/>
              <a:t>Veikt sabiedrības informēšanas pasākumus – konference Ekonomikas ministrijā 26.11.2018., pieteikšanās </a:t>
            </a:r>
            <a:r>
              <a:rPr lang="lv-LV" dirty="0">
                <a:hlinkClick r:id="rId4"/>
              </a:rPr>
              <a:t>https://www.em.gov.lv/</a:t>
            </a:r>
            <a:r>
              <a:rPr lang="lv-LV" dirty="0"/>
              <a:t> 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061863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6556B-3FC8-4F76-A7FD-2E77881DE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Pašvaldību iesaiste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A12C-E3F2-4D19-B7F0-3845F9638C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8161" y="1567543"/>
            <a:ext cx="10264239" cy="4558631"/>
          </a:xfrm>
        </p:spPr>
        <p:txBody>
          <a:bodyPr>
            <a:normAutofit fontScale="92500"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lv-LV" dirty="0"/>
              <a:t>Netiek plānots noteikt pašvaldībām atbildību par NEKP pasākumu īstenošanu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lv-LV" dirty="0"/>
              <a:t>Plāns ir paredzēts kā «top-</a:t>
            </a:r>
            <a:r>
              <a:rPr lang="lv-LV" dirty="0" err="1"/>
              <a:t>down</a:t>
            </a:r>
            <a:r>
              <a:rPr lang="lv-LV" dirty="0"/>
              <a:t>» politikas plānošanas dokuments, kura īstenošanā iesaistās dažādas sabiedrības grupas, </a:t>
            </a:r>
            <a:r>
              <a:rPr lang="lv-LV" dirty="0" err="1"/>
              <a:t>tsk</a:t>
            </a:r>
            <a:r>
              <a:rPr lang="lv-LV" dirty="0"/>
              <a:t>. arī pašvaldības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lv-LV" dirty="0"/>
              <a:t>Plānošanas reģioni un pašvaldības savos plānošanas dokumentos var iekļaut Plānā iekļauto politiku un pasākumu īstenošanai nepieciešamos pasākumus;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lv-LV" dirty="0"/>
              <a:t>Ņemot vērā bāzes scenārija prognozes, ir nepieciešama aktīva rīcība atjaunojamo energoresursu izmantošanas veicināšanai un enerģijas ietaupījumu nodrošināšanai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lv-LV" dirty="0"/>
              <a:t>Plānošanas reģioni var nodrošināt, ka tiek īstenoti starp-pašvaldību pasākumi vai pasākumi, kas aptver vairākas pašvaldības – mobilitāte, energoefektivitāte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F2ADA-A20D-43AB-A5A4-4ACF11CECA3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54FCF2-CCAE-4D1C-A214-E31B40EDEC2C}" type="slidenum">
              <a:rPr lang="en-US" altLang="lv-LV" smtClean="0"/>
              <a:pPr/>
              <a:t>9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246323724"/>
      </p:ext>
    </p:extLst>
  </p:cSld>
  <p:clrMapOvr>
    <a:masterClrMapping/>
  </p:clrMapOvr>
</p:sld>
</file>

<file path=ppt/theme/theme1.xml><?xml version="1.0" encoding="utf-8"?>
<a:theme xmlns:a="http://schemas.openxmlformats.org/drawingml/2006/main" name="89_Prezentacija_templateL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tullapa_kontaktinformaci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Prezentacija_LV</Template>
  <TotalTime>262</TotalTime>
  <Words>1523</Words>
  <Application>Microsoft Office PowerPoint</Application>
  <PresentationFormat>Widescreen</PresentationFormat>
  <Paragraphs>384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ＭＳ Ｐゴシック</vt:lpstr>
      <vt:lpstr>Arial</vt:lpstr>
      <vt:lpstr>Calibri</vt:lpstr>
      <vt:lpstr>Calibri Light</vt:lpstr>
      <vt:lpstr>Times New Roman</vt:lpstr>
      <vt:lpstr>Verdana</vt:lpstr>
      <vt:lpstr>89_Prezentacija_templateLV</vt:lpstr>
      <vt:lpstr>Office Theme</vt:lpstr>
      <vt:lpstr>Nacionālā enerģētikas un klimata plāns 2030.gadam </vt:lpstr>
      <vt:lpstr>Nacionālais enerģētikas un klimata plāns 2021.-2030.gadam</vt:lpstr>
      <vt:lpstr>Plāna dimensiju mērķi</vt:lpstr>
      <vt:lpstr>Plāna dimensiju mērķu izpildes iespējas - finansējums</vt:lpstr>
      <vt:lpstr>Plāna projekta izstrādes grafiks 2018.gadā</vt:lpstr>
      <vt:lpstr>Esošā situācija Plāna aptvēruma dimensijās (2005-2016 / 2017)</vt:lpstr>
      <vt:lpstr>Situācija 2030.gadā (pret 2015.gadu)</vt:lpstr>
      <vt:lpstr>Paveiktais un turpmākā rīcība</vt:lpstr>
      <vt:lpstr>Pašvaldību iesaiste</vt:lpstr>
      <vt:lpstr>Energoefektivitātes monitoringa sistēma</vt:lpstr>
      <vt:lpstr>Piemērs 1:  publicēta informācija par pašvaldībām</vt:lpstr>
      <vt:lpstr>Piemērs 2: Ietaupījumu katalogs – apgaismojuma pasākumi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SCENĀRIJS OIK ATCELŠANAI</dc:title>
  <dc:creator>Jānis Patmalnieks</dc:creator>
  <cp:lastModifiedBy>Andžela Pētersone</cp:lastModifiedBy>
  <cp:revision>321</cp:revision>
  <cp:lastPrinted>2018-10-30T06:36:56Z</cp:lastPrinted>
  <dcterms:created xsi:type="dcterms:W3CDTF">2018-07-02T14:14:00Z</dcterms:created>
  <dcterms:modified xsi:type="dcterms:W3CDTF">2018-11-13T08:14:20Z</dcterms:modified>
</cp:coreProperties>
</file>