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4"/>
    <p:sldMasterId id="2147484113" r:id="rId5"/>
  </p:sldMasterIdLst>
  <p:notesMasterIdLst>
    <p:notesMasterId r:id="rId15"/>
  </p:notesMasterIdLst>
  <p:handoutMasterIdLst>
    <p:handoutMasterId r:id="rId16"/>
  </p:handoutMasterIdLst>
  <p:sldIdLst>
    <p:sldId id="293" r:id="rId6"/>
    <p:sldId id="281" r:id="rId7"/>
    <p:sldId id="348" r:id="rId8"/>
    <p:sldId id="352" r:id="rId9"/>
    <p:sldId id="353" r:id="rId10"/>
    <p:sldId id="354" r:id="rId11"/>
    <p:sldId id="349" r:id="rId12"/>
    <p:sldId id="355" r:id="rId13"/>
    <p:sldId id="356" r:id="rId14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slides" id="{381C60DD-70D9-5045-8DF1-23781C19D44C}">
          <p14:sldIdLst>
            <p14:sldId id="293"/>
            <p14:sldId id="281"/>
            <p14:sldId id="348"/>
            <p14:sldId id="352"/>
            <p14:sldId id="353"/>
            <p14:sldId id="354"/>
            <p14:sldId id="349"/>
            <p14:sldId id="355"/>
            <p14:sldId id="35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Arpke" initials="HA" lastIdx="1" clrIdx="0">
    <p:extLst>
      <p:ext uri="{19B8F6BF-5375-455C-9EA6-DF929625EA0E}">
        <p15:presenceInfo xmlns:p15="http://schemas.microsoft.com/office/powerpoint/2012/main" userId="S::hannah.arpke@eurecat.org::da7bbed0-7c50-4936-b112-e024758372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0"/>
    <a:srgbClr val="FF9393"/>
    <a:srgbClr val="00589A"/>
    <a:srgbClr val="00727A"/>
    <a:srgbClr val="ACC877"/>
    <a:srgbClr val="354245"/>
    <a:srgbClr val="9DA9B1"/>
    <a:srgbClr val="FFFFFF"/>
    <a:srgbClr val="00858F"/>
    <a:srgbClr val="6BB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86418"/>
  </p:normalViewPr>
  <p:slideViewPr>
    <p:cSldViewPr snapToGrid="0" snapToObjects="1" showGuides="1">
      <p:cViewPr varScale="1">
        <p:scale>
          <a:sx n="74" d="100"/>
          <a:sy n="74" d="100"/>
        </p:scale>
        <p:origin x="43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0" d="100"/>
          <a:sy n="110" d="100"/>
        </p:scale>
        <p:origin x="3144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18781-FBF9-354C-A025-C49C596164BA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4EF74-8826-BD43-B880-7A8566D08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FFD40-13C9-7B48-A0BE-E251E1E33FE5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E2375-F1B1-284C-A827-B0E603FD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7F736041-83C7-0740-BA98-F74184758DDF}"/>
              </a:ext>
            </a:extLst>
          </p:cNvPr>
          <p:cNvSpPr/>
          <p:nvPr userDrawn="1"/>
        </p:nvSpPr>
        <p:spPr>
          <a:xfrm>
            <a:off x="4263391" y="5234940"/>
            <a:ext cx="3517134" cy="37719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>
            <a:outerShdw blurRad="364637" dist="799251" dir="5400000" sx="112000" sy="112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A859C4-BD7F-E34E-A1BE-C9C88DA96F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0741" y="411480"/>
            <a:ext cx="5804583" cy="542874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F673782-3BC5-C14E-8FF4-D335F340C9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22" y="2810274"/>
            <a:ext cx="2911819" cy="4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7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ECE524-8615-064E-BAB7-3985F4F594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80000" y="1320335"/>
            <a:ext cx="4995863" cy="1427163"/>
          </a:xfrm>
          <a:solidFill>
            <a:schemeClr val="bg1"/>
          </a:solidFill>
          <a:ln>
            <a:noFill/>
          </a:ln>
          <a:effectLst>
            <a:outerShdw blurRad="762000" dist="254000" dir="5400000" algn="ctr" rotWithShape="0">
              <a:prstClr val="black">
                <a:alpha val="30000"/>
              </a:prstClr>
            </a:outerShdw>
          </a:effectLst>
        </p:spPr>
        <p:txBody>
          <a:bodyPr lIns="360000" tIns="180000" rIns="180000" bIns="18000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sz="2000" dirty="0">
                <a:solidFill>
                  <a:schemeClr val="tx2"/>
                </a:solidFill>
              </a:rPr>
              <a:t>Lorem ipsum </a:t>
            </a:r>
            <a:r>
              <a:rPr lang="en-GB" sz="2000" dirty="0" err="1">
                <a:solidFill>
                  <a:schemeClr val="tx2"/>
                </a:solidFill>
              </a:rPr>
              <a:t>dolor</a:t>
            </a:r>
            <a:r>
              <a:rPr lang="en-GB" sz="2000" dirty="0">
                <a:solidFill>
                  <a:schemeClr val="tx2"/>
                </a:solidFill>
              </a:rPr>
              <a:t> sit </a:t>
            </a:r>
            <a:r>
              <a:rPr lang="en-GB" sz="2000" dirty="0" err="1">
                <a:solidFill>
                  <a:schemeClr val="tx2"/>
                </a:solidFill>
              </a:rPr>
              <a:t>amet</a:t>
            </a:r>
            <a:r>
              <a:rPr lang="en-GB" sz="2000" dirty="0">
                <a:solidFill>
                  <a:schemeClr val="tx2"/>
                </a:solidFill>
              </a:rPr>
              <a:t>, </a:t>
            </a:r>
            <a:r>
              <a:rPr lang="en-GB" sz="2000" dirty="0" err="1">
                <a:solidFill>
                  <a:schemeClr val="tx2"/>
                </a:solidFill>
              </a:rPr>
              <a:t>consetetur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sadipscing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elitr</a:t>
            </a:r>
            <a:r>
              <a:rPr lang="en-GB" sz="2000" dirty="0">
                <a:solidFill>
                  <a:schemeClr val="tx2"/>
                </a:solidFill>
              </a:rPr>
              <a:t>, </a:t>
            </a:r>
            <a:r>
              <a:rPr lang="en-GB" sz="2000" dirty="0" err="1">
                <a:solidFill>
                  <a:schemeClr val="tx2"/>
                </a:solidFill>
              </a:rPr>
              <a:t>sed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diam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nonumy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eirmod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tempor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invidunt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ut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labore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2688721E-B8AE-7447-B1EB-C9E8DC524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80000" y="2955951"/>
            <a:ext cx="4995863" cy="1427163"/>
          </a:xfrm>
          <a:solidFill>
            <a:schemeClr val="bg1">
              <a:lumMod val="95000"/>
            </a:schemeClr>
          </a:solidFill>
          <a:effectLst/>
        </p:spPr>
        <p:txBody>
          <a:bodyPr lIns="360000" tIns="180000" rIns="180000" bIns="18000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sz="2000" dirty="0">
                <a:solidFill>
                  <a:schemeClr val="tx2"/>
                </a:solidFill>
              </a:rPr>
              <a:t>Lorem ipsum </a:t>
            </a:r>
            <a:r>
              <a:rPr lang="en-GB" sz="2000" dirty="0" err="1">
                <a:solidFill>
                  <a:schemeClr val="tx2"/>
                </a:solidFill>
              </a:rPr>
              <a:t>dolor</a:t>
            </a:r>
            <a:r>
              <a:rPr lang="en-GB" sz="2000" dirty="0">
                <a:solidFill>
                  <a:schemeClr val="tx2"/>
                </a:solidFill>
              </a:rPr>
              <a:t> sit </a:t>
            </a:r>
            <a:r>
              <a:rPr lang="en-GB" sz="2000" dirty="0" err="1">
                <a:solidFill>
                  <a:schemeClr val="tx2"/>
                </a:solidFill>
              </a:rPr>
              <a:t>amet</a:t>
            </a:r>
            <a:r>
              <a:rPr lang="en-GB" sz="2000" dirty="0">
                <a:solidFill>
                  <a:schemeClr val="tx2"/>
                </a:solidFill>
              </a:rPr>
              <a:t>, </a:t>
            </a:r>
            <a:r>
              <a:rPr lang="en-GB" sz="2000" dirty="0" err="1">
                <a:solidFill>
                  <a:schemeClr val="tx2"/>
                </a:solidFill>
              </a:rPr>
              <a:t>consetetur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sadipscing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elitr</a:t>
            </a:r>
            <a:r>
              <a:rPr lang="en-GB" sz="2000" dirty="0">
                <a:solidFill>
                  <a:schemeClr val="tx2"/>
                </a:solidFill>
              </a:rPr>
              <a:t>, </a:t>
            </a:r>
            <a:r>
              <a:rPr lang="en-GB" sz="2000" dirty="0" err="1">
                <a:solidFill>
                  <a:schemeClr val="tx2"/>
                </a:solidFill>
              </a:rPr>
              <a:t>sed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diam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nonumy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eirmod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tempor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invidunt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ut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labore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BF6C550B-F393-2047-8F5D-F8C1E53C0B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80000" y="4591568"/>
            <a:ext cx="4995863" cy="1427163"/>
          </a:xfrm>
          <a:solidFill>
            <a:schemeClr val="bg1">
              <a:lumMod val="95000"/>
            </a:schemeClr>
          </a:solidFill>
          <a:effectLst/>
        </p:spPr>
        <p:txBody>
          <a:bodyPr lIns="360000" tIns="180000" rIns="180000" bIns="18000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sz="2000" dirty="0">
                <a:solidFill>
                  <a:schemeClr val="tx2"/>
                </a:solidFill>
              </a:rPr>
              <a:t>Lorem ipsum </a:t>
            </a:r>
            <a:r>
              <a:rPr lang="en-GB" sz="2000" dirty="0" err="1">
                <a:solidFill>
                  <a:schemeClr val="tx2"/>
                </a:solidFill>
              </a:rPr>
              <a:t>dolor</a:t>
            </a:r>
            <a:r>
              <a:rPr lang="en-GB" sz="2000" dirty="0">
                <a:solidFill>
                  <a:schemeClr val="tx2"/>
                </a:solidFill>
              </a:rPr>
              <a:t> sit </a:t>
            </a:r>
            <a:r>
              <a:rPr lang="en-GB" sz="2000" dirty="0" err="1">
                <a:solidFill>
                  <a:schemeClr val="tx2"/>
                </a:solidFill>
              </a:rPr>
              <a:t>amet</a:t>
            </a:r>
            <a:r>
              <a:rPr lang="en-GB" sz="2000" dirty="0">
                <a:solidFill>
                  <a:schemeClr val="tx2"/>
                </a:solidFill>
              </a:rPr>
              <a:t>, </a:t>
            </a:r>
            <a:r>
              <a:rPr lang="en-GB" sz="2000" dirty="0" err="1">
                <a:solidFill>
                  <a:schemeClr val="tx2"/>
                </a:solidFill>
              </a:rPr>
              <a:t>consetetur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sadipscing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elitr</a:t>
            </a:r>
            <a:r>
              <a:rPr lang="en-GB" sz="2000" dirty="0">
                <a:solidFill>
                  <a:schemeClr val="tx2"/>
                </a:solidFill>
              </a:rPr>
              <a:t>, </a:t>
            </a:r>
            <a:r>
              <a:rPr lang="en-GB" sz="2000" dirty="0" err="1">
                <a:solidFill>
                  <a:schemeClr val="tx2"/>
                </a:solidFill>
              </a:rPr>
              <a:t>sed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diam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nonumy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eirmod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tempor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invidunt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ut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labore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08BB04A-3E3D-E748-998B-C68986A00BA4}"/>
              </a:ext>
            </a:extLst>
          </p:cNvPr>
          <p:cNvSpPr/>
          <p:nvPr userDrawn="1"/>
        </p:nvSpPr>
        <p:spPr>
          <a:xfrm>
            <a:off x="6372000" y="1320335"/>
            <a:ext cx="100615" cy="1427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AFB2348-2B59-154C-9993-EC4E02378C45}"/>
              </a:ext>
            </a:extLst>
          </p:cNvPr>
          <p:cNvSpPr/>
          <p:nvPr userDrawn="1"/>
        </p:nvSpPr>
        <p:spPr>
          <a:xfrm>
            <a:off x="6372000" y="2955951"/>
            <a:ext cx="100615" cy="14271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43C80FD-12CA-9043-B9EE-A293814BB928}"/>
              </a:ext>
            </a:extLst>
          </p:cNvPr>
          <p:cNvSpPr/>
          <p:nvPr userDrawn="1"/>
        </p:nvSpPr>
        <p:spPr>
          <a:xfrm>
            <a:off x="6372000" y="4591568"/>
            <a:ext cx="100615" cy="14271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8C43E71-32E4-504B-932A-AC2703014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01" y="667147"/>
            <a:ext cx="5551486" cy="1426786"/>
          </a:xfrm>
          <a:prstGeom prst="rect">
            <a:avLst/>
          </a:prstGeom>
          <a:noFill/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8757D88-CB56-F448-B805-CE520CFA692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0713" y="2192338"/>
            <a:ext cx="5551487" cy="3827462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0310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ECE524-8615-064E-BAB7-3985F4F594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80000" y="2955951"/>
            <a:ext cx="4995863" cy="1427163"/>
          </a:xfrm>
          <a:solidFill>
            <a:schemeClr val="bg1"/>
          </a:solidFill>
          <a:ln>
            <a:noFill/>
          </a:ln>
          <a:effectLst>
            <a:outerShdw blurRad="762000" dist="254000" dir="5400000" algn="ctr" rotWithShape="0">
              <a:prstClr val="black">
                <a:alpha val="30000"/>
              </a:prstClr>
            </a:outerShdw>
          </a:effectLst>
        </p:spPr>
        <p:txBody>
          <a:bodyPr lIns="360000" tIns="180000" rIns="180000" bIns="18000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sz="2000" dirty="0">
                <a:solidFill>
                  <a:schemeClr val="tx2"/>
                </a:solidFill>
              </a:rPr>
              <a:t>Lorem ipsum </a:t>
            </a:r>
            <a:r>
              <a:rPr lang="en-GB" sz="2000" dirty="0" err="1">
                <a:solidFill>
                  <a:schemeClr val="tx2"/>
                </a:solidFill>
              </a:rPr>
              <a:t>dolor</a:t>
            </a:r>
            <a:r>
              <a:rPr lang="en-GB" sz="2000" dirty="0">
                <a:solidFill>
                  <a:schemeClr val="tx2"/>
                </a:solidFill>
              </a:rPr>
              <a:t> sit </a:t>
            </a:r>
            <a:r>
              <a:rPr lang="en-GB" sz="2000" dirty="0" err="1">
                <a:solidFill>
                  <a:schemeClr val="tx2"/>
                </a:solidFill>
              </a:rPr>
              <a:t>amet</a:t>
            </a:r>
            <a:r>
              <a:rPr lang="en-GB" sz="2000" dirty="0">
                <a:solidFill>
                  <a:schemeClr val="tx2"/>
                </a:solidFill>
              </a:rPr>
              <a:t>, </a:t>
            </a:r>
            <a:r>
              <a:rPr lang="en-GB" sz="2000" dirty="0" err="1">
                <a:solidFill>
                  <a:schemeClr val="tx2"/>
                </a:solidFill>
              </a:rPr>
              <a:t>consetetur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sadipscing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elitr</a:t>
            </a:r>
            <a:r>
              <a:rPr lang="en-GB" sz="2000" dirty="0">
                <a:solidFill>
                  <a:schemeClr val="tx2"/>
                </a:solidFill>
              </a:rPr>
              <a:t>, </a:t>
            </a:r>
            <a:r>
              <a:rPr lang="en-GB" sz="2000" dirty="0" err="1">
                <a:solidFill>
                  <a:schemeClr val="tx2"/>
                </a:solidFill>
              </a:rPr>
              <a:t>sed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diam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nonumy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eirmod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tempor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invidunt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ut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labore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2688721E-B8AE-7447-B1EB-C9E8DC524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80000" y="1320355"/>
            <a:ext cx="4995863" cy="1427163"/>
          </a:xfrm>
          <a:solidFill>
            <a:schemeClr val="bg1">
              <a:lumMod val="95000"/>
            </a:schemeClr>
          </a:solidFill>
          <a:effectLst/>
        </p:spPr>
        <p:txBody>
          <a:bodyPr lIns="360000" tIns="180000" rIns="180000" bIns="18000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sz="2000" dirty="0">
                <a:solidFill>
                  <a:schemeClr val="tx2"/>
                </a:solidFill>
              </a:rPr>
              <a:t>Lorem ipsum </a:t>
            </a:r>
            <a:r>
              <a:rPr lang="en-GB" sz="2000" dirty="0" err="1">
                <a:solidFill>
                  <a:schemeClr val="tx2"/>
                </a:solidFill>
              </a:rPr>
              <a:t>dolor</a:t>
            </a:r>
            <a:r>
              <a:rPr lang="en-GB" sz="2000" dirty="0">
                <a:solidFill>
                  <a:schemeClr val="tx2"/>
                </a:solidFill>
              </a:rPr>
              <a:t> sit </a:t>
            </a:r>
            <a:r>
              <a:rPr lang="en-GB" sz="2000" dirty="0" err="1">
                <a:solidFill>
                  <a:schemeClr val="tx2"/>
                </a:solidFill>
              </a:rPr>
              <a:t>amet</a:t>
            </a:r>
            <a:r>
              <a:rPr lang="en-GB" sz="2000" dirty="0">
                <a:solidFill>
                  <a:schemeClr val="tx2"/>
                </a:solidFill>
              </a:rPr>
              <a:t>, </a:t>
            </a:r>
            <a:r>
              <a:rPr lang="en-GB" sz="2000" dirty="0" err="1">
                <a:solidFill>
                  <a:schemeClr val="tx2"/>
                </a:solidFill>
              </a:rPr>
              <a:t>consetetur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sadipscing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elitr</a:t>
            </a:r>
            <a:r>
              <a:rPr lang="en-GB" sz="2000" dirty="0">
                <a:solidFill>
                  <a:schemeClr val="tx2"/>
                </a:solidFill>
              </a:rPr>
              <a:t>, </a:t>
            </a:r>
            <a:r>
              <a:rPr lang="en-GB" sz="2000" dirty="0" err="1">
                <a:solidFill>
                  <a:schemeClr val="tx2"/>
                </a:solidFill>
              </a:rPr>
              <a:t>sed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diam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nonumy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eirmod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tempor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invidunt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ut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labore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BF6C550B-F393-2047-8F5D-F8C1E53C0B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80000" y="4591568"/>
            <a:ext cx="4995863" cy="1427163"/>
          </a:xfrm>
          <a:solidFill>
            <a:schemeClr val="bg1">
              <a:lumMod val="95000"/>
            </a:schemeClr>
          </a:solidFill>
          <a:effectLst/>
        </p:spPr>
        <p:txBody>
          <a:bodyPr lIns="360000" tIns="180000" rIns="180000" bIns="18000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sz="2000" dirty="0">
                <a:solidFill>
                  <a:schemeClr val="tx2"/>
                </a:solidFill>
              </a:rPr>
              <a:t>Lorem ipsum </a:t>
            </a:r>
            <a:r>
              <a:rPr lang="en-GB" sz="2000" dirty="0" err="1">
                <a:solidFill>
                  <a:schemeClr val="tx2"/>
                </a:solidFill>
              </a:rPr>
              <a:t>dolor</a:t>
            </a:r>
            <a:r>
              <a:rPr lang="en-GB" sz="2000" dirty="0">
                <a:solidFill>
                  <a:schemeClr val="tx2"/>
                </a:solidFill>
              </a:rPr>
              <a:t> sit </a:t>
            </a:r>
            <a:r>
              <a:rPr lang="en-GB" sz="2000" dirty="0" err="1">
                <a:solidFill>
                  <a:schemeClr val="tx2"/>
                </a:solidFill>
              </a:rPr>
              <a:t>amet</a:t>
            </a:r>
            <a:r>
              <a:rPr lang="en-GB" sz="2000" dirty="0">
                <a:solidFill>
                  <a:schemeClr val="tx2"/>
                </a:solidFill>
              </a:rPr>
              <a:t>, </a:t>
            </a:r>
            <a:r>
              <a:rPr lang="en-GB" sz="2000" dirty="0" err="1">
                <a:solidFill>
                  <a:schemeClr val="tx2"/>
                </a:solidFill>
              </a:rPr>
              <a:t>consetetur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sadipscing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elitr</a:t>
            </a:r>
            <a:r>
              <a:rPr lang="en-GB" sz="2000" dirty="0">
                <a:solidFill>
                  <a:schemeClr val="tx2"/>
                </a:solidFill>
              </a:rPr>
              <a:t>, </a:t>
            </a:r>
            <a:r>
              <a:rPr lang="en-GB" sz="2000" dirty="0" err="1">
                <a:solidFill>
                  <a:schemeClr val="tx2"/>
                </a:solidFill>
              </a:rPr>
              <a:t>sed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diam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nonumy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eirmod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tempor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invidunt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ut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labore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1D7B058-530E-984C-B39C-F2D0EC78EFAA}"/>
              </a:ext>
            </a:extLst>
          </p:cNvPr>
          <p:cNvSpPr/>
          <p:nvPr userDrawn="1"/>
        </p:nvSpPr>
        <p:spPr>
          <a:xfrm>
            <a:off x="6372000" y="1320335"/>
            <a:ext cx="100615" cy="14271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1EF3119-5741-284C-94A4-E0BDFB6018C8}"/>
              </a:ext>
            </a:extLst>
          </p:cNvPr>
          <p:cNvSpPr/>
          <p:nvPr userDrawn="1"/>
        </p:nvSpPr>
        <p:spPr>
          <a:xfrm>
            <a:off x="6372000" y="2955951"/>
            <a:ext cx="100615" cy="1427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FFAB889-9360-9944-9C56-54AA330056AA}"/>
              </a:ext>
            </a:extLst>
          </p:cNvPr>
          <p:cNvSpPr/>
          <p:nvPr userDrawn="1"/>
        </p:nvSpPr>
        <p:spPr>
          <a:xfrm>
            <a:off x="6372000" y="4591568"/>
            <a:ext cx="100615" cy="14271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5504898B-C3BB-424D-9FAD-9155C6D13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01" y="667147"/>
            <a:ext cx="5551486" cy="1426786"/>
          </a:xfrm>
          <a:prstGeom prst="rect">
            <a:avLst/>
          </a:prstGeom>
          <a:noFill/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87F60B51-11C8-1046-B973-DC048676262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0713" y="2192338"/>
            <a:ext cx="5551487" cy="3827462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4114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ECE524-8615-064E-BAB7-3985F4F594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80000" y="4591420"/>
            <a:ext cx="4995863" cy="1427163"/>
          </a:xfrm>
          <a:solidFill>
            <a:schemeClr val="bg1"/>
          </a:solidFill>
          <a:ln>
            <a:noFill/>
          </a:ln>
          <a:effectLst>
            <a:outerShdw blurRad="762000" dist="254000" dir="5400000" algn="ctr" rotWithShape="0">
              <a:prstClr val="black">
                <a:alpha val="30000"/>
              </a:prstClr>
            </a:outerShdw>
          </a:effectLst>
        </p:spPr>
        <p:txBody>
          <a:bodyPr lIns="360000" tIns="180000" rIns="180000" bIns="18000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sz="2000" dirty="0">
                <a:solidFill>
                  <a:schemeClr val="tx2"/>
                </a:solidFill>
              </a:rPr>
              <a:t>Lorem ipsum </a:t>
            </a:r>
            <a:r>
              <a:rPr lang="en-GB" sz="2000" dirty="0" err="1">
                <a:solidFill>
                  <a:schemeClr val="tx2"/>
                </a:solidFill>
              </a:rPr>
              <a:t>dolor</a:t>
            </a:r>
            <a:r>
              <a:rPr lang="en-GB" sz="2000" dirty="0">
                <a:solidFill>
                  <a:schemeClr val="tx2"/>
                </a:solidFill>
              </a:rPr>
              <a:t> sit </a:t>
            </a:r>
            <a:r>
              <a:rPr lang="en-GB" sz="2000" dirty="0" err="1">
                <a:solidFill>
                  <a:schemeClr val="tx2"/>
                </a:solidFill>
              </a:rPr>
              <a:t>amet</a:t>
            </a:r>
            <a:r>
              <a:rPr lang="en-GB" sz="2000" dirty="0">
                <a:solidFill>
                  <a:schemeClr val="tx2"/>
                </a:solidFill>
              </a:rPr>
              <a:t>, </a:t>
            </a:r>
            <a:r>
              <a:rPr lang="en-GB" sz="2000" dirty="0" err="1">
                <a:solidFill>
                  <a:schemeClr val="tx2"/>
                </a:solidFill>
              </a:rPr>
              <a:t>consetetur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sadipscing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elitr</a:t>
            </a:r>
            <a:r>
              <a:rPr lang="en-GB" sz="2000" dirty="0">
                <a:solidFill>
                  <a:schemeClr val="tx2"/>
                </a:solidFill>
              </a:rPr>
              <a:t>, </a:t>
            </a:r>
            <a:r>
              <a:rPr lang="en-GB" sz="2000" dirty="0" err="1">
                <a:solidFill>
                  <a:schemeClr val="tx2"/>
                </a:solidFill>
              </a:rPr>
              <a:t>sed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diam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nonumy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eirmod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tempor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invidunt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ut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labore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2688721E-B8AE-7447-B1EB-C9E8DC524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80000" y="1320355"/>
            <a:ext cx="4995863" cy="1427163"/>
          </a:xfrm>
          <a:solidFill>
            <a:schemeClr val="bg1">
              <a:lumMod val="95000"/>
            </a:schemeClr>
          </a:solidFill>
          <a:effectLst/>
        </p:spPr>
        <p:txBody>
          <a:bodyPr lIns="360000" tIns="180000" rIns="180000" bIns="18000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sz="2000" dirty="0">
                <a:solidFill>
                  <a:schemeClr val="tx2"/>
                </a:solidFill>
              </a:rPr>
              <a:t>Lorem ipsum </a:t>
            </a:r>
            <a:r>
              <a:rPr lang="en-GB" sz="2000" dirty="0" err="1">
                <a:solidFill>
                  <a:schemeClr val="tx2"/>
                </a:solidFill>
              </a:rPr>
              <a:t>dolor</a:t>
            </a:r>
            <a:r>
              <a:rPr lang="en-GB" sz="2000" dirty="0">
                <a:solidFill>
                  <a:schemeClr val="tx2"/>
                </a:solidFill>
              </a:rPr>
              <a:t> sit </a:t>
            </a:r>
            <a:r>
              <a:rPr lang="en-GB" sz="2000" dirty="0" err="1">
                <a:solidFill>
                  <a:schemeClr val="tx2"/>
                </a:solidFill>
              </a:rPr>
              <a:t>amet</a:t>
            </a:r>
            <a:r>
              <a:rPr lang="en-GB" sz="2000" dirty="0">
                <a:solidFill>
                  <a:schemeClr val="tx2"/>
                </a:solidFill>
              </a:rPr>
              <a:t>, </a:t>
            </a:r>
            <a:r>
              <a:rPr lang="en-GB" sz="2000" dirty="0" err="1">
                <a:solidFill>
                  <a:schemeClr val="tx2"/>
                </a:solidFill>
              </a:rPr>
              <a:t>consetetur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sadipscing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elitr</a:t>
            </a:r>
            <a:r>
              <a:rPr lang="en-GB" sz="2000" dirty="0">
                <a:solidFill>
                  <a:schemeClr val="tx2"/>
                </a:solidFill>
              </a:rPr>
              <a:t>, </a:t>
            </a:r>
            <a:r>
              <a:rPr lang="en-GB" sz="2000" dirty="0" err="1">
                <a:solidFill>
                  <a:schemeClr val="tx2"/>
                </a:solidFill>
              </a:rPr>
              <a:t>sed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diam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nonumy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eirmod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tempor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invidunt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ut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labore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BF6C550B-F393-2047-8F5D-F8C1E53C0B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80000" y="2953513"/>
            <a:ext cx="4995863" cy="1427163"/>
          </a:xfrm>
          <a:solidFill>
            <a:schemeClr val="bg1">
              <a:lumMod val="95000"/>
            </a:schemeClr>
          </a:solidFill>
          <a:effectLst/>
        </p:spPr>
        <p:txBody>
          <a:bodyPr lIns="360000" tIns="180000" rIns="180000" bIns="18000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sz="2000" dirty="0">
                <a:solidFill>
                  <a:schemeClr val="tx2"/>
                </a:solidFill>
              </a:rPr>
              <a:t>Lorem ipsum </a:t>
            </a:r>
            <a:r>
              <a:rPr lang="en-GB" sz="2000" dirty="0" err="1">
                <a:solidFill>
                  <a:schemeClr val="tx2"/>
                </a:solidFill>
              </a:rPr>
              <a:t>dolor</a:t>
            </a:r>
            <a:r>
              <a:rPr lang="en-GB" sz="2000" dirty="0">
                <a:solidFill>
                  <a:schemeClr val="tx2"/>
                </a:solidFill>
              </a:rPr>
              <a:t> sit </a:t>
            </a:r>
            <a:r>
              <a:rPr lang="en-GB" sz="2000" dirty="0" err="1">
                <a:solidFill>
                  <a:schemeClr val="tx2"/>
                </a:solidFill>
              </a:rPr>
              <a:t>amet</a:t>
            </a:r>
            <a:r>
              <a:rPr lang="en-GB" sz="2000" dirty="0">
                <a:solidFill>
                  <a:schemeClr val="tx2"/>
                </a:solidFill>
              </a:rPr>
              <a:t>, </a:t>
            </a:r>
            <a:r>
              <a:rPr lang="en-GB" sz="2000" dirty="0" err="1">
                <a:solidFill>
                  <a:schemeClr val="tx2"/>
                </a:solidFill>
              </a:rPr>
              <a:t>consetetur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sadipscing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elitr</a:t>
            </a:r>
            <a:r>
              <a:rPr lang="en-GB" sz="2000" dirty="0">
                <a:solidFill>
                  <a:schemeClr val="tx2"/>
                </a:solidFill>
              </a:rPr>
              <a:t>, </a:t>
            </a:r>
            <a:r>
              <a:rPr lang="en-GB" sz="2000" dirty="0" err="1">
                <a:solidFill>
                  <a:schemeClr val="tx2"/>
                </a:solidFill>
              </a:rPr>
              <a:t>sed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diam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nonumy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eirmod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tempor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invidunt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ut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labore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BFF12F1-9682-2E41-9F06-973D1F262560}"/>
              </a:ext>
            </a:extLst>
          </p:cNvPr>
          <p:cNvSpPr/>
          <p:nvPr userDrawn="1"/>
        </p:nvSpPr>
        <p:spPr>
          <a:xfrm>
            <a:off x="6372000" y="1320335"/>
            <a:ext cx="100615" cy="14271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78841E1-7EB8-0140-9C65-6939C61EF3E7}"/>
              </a:ext>
            </a:extLst>
          </p:cNvPr>
          <p:cNvSpPr/>
          <p:nvPr userDrawn="1"/>
        </p:nvSpPr>
        <p:spPr>
          <a:xfrm>
            <a:off x="6372000" y="2955951"/>
            <a:ext cx="100615" cy="14271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04DFA77-D745-5540-8987-56B351ED13BC}"/>
              </a:ext>
            </a:extLst>
          </p:cNvPr>
          <p:cNvSpPr/>
          <p:nvPr userDrawn="1"/>
        </p:nvSpPr>
        <p:spPr>
          <a:xfrm>
            <a:off x="6372000" y="4591568"/>
            <a:ext cx="100615" cy="14271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7B27944B-0ABE-D545-BFA3-D827DEEE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01" y="667147"/>
            <a:ext cx="5551486" cy="1426786"/>
          </a:xfrm>
          <a:prstGeom prst="rect">
            <a:avLst/>
          </a:prstGeom>
          <a:noFill/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C405C71D-7A4C-A94B-AC8C-D1DC825F21D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0713" y="2192338"/>
            <a:ext cx="5551487" cy="3827462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327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559281" y="1301342"/>
            <a:ext cx="4255316" cy="4255316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picture or element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FDE32AD-7E36-4D45-AEC0-7E347AEC0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00" y="667147"/>
            <a:ext cx="6760513" cy="823373"/>
          </a:xfrm>
          <a:prstGeom prst="rect">
            <a:avLst/>
          </a:prstGeom>
          <a:noFill/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757CDBAA-1C1D-354F-80E5-28F049F65E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001" y="1643063"/>
            <a:ext cx="5476000" cy="4175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30003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64742A1-05F9-E245-A40F-71D8E7865D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9469" y="2945587"/>
            <a:ext cx="7993062" cy="120892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7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Thank you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81A98B2-B21A-2541-AA6B-6FEA6E2A8F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9469" y="4156079"/>
            <a:ext cx="7993062" cy="7223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Contact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9BED8A-754B-CF46-8EFD-4A75335B69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0263" y="4878391"/>
            <a:ext cx="7991475" cy="592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de-DE" dirty="0"/>
              <a:t>Name | Email | Phone</a:t>
            </a:r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4D2560D-663D-DD41-B4B6-27828021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8843" y="562854"/>
            <a:ext cx="3054314" cy="197003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478E532-DEE5-4144-B89B-C06EAB70F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5" y="6196906"/>
            <a:ext cx="12186069" cy="65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59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194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0D92385-B513-1848-84A4-FE1D9E858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8596-C8E8-1545-B1DC-90E733B5C1DE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FE012E-D7DC-0840-8B32-D8AB09495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00E8F6-8B09-D948-AC1C-8C4E49E5E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5F84-10A2-8C42-A2A5-DA41874C3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42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>
            <a:extLst>
              <a:ext uri="{FF2B5EF4-FFF2-40B4-BE49-F238E27FC236}">
                <a16:creationId xmlns:a16="http://schemas.microsoft.com/office/drawing/2014/main" id="{402F0270-28F1-2748-850E-A4A1569178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016" y="4330700"/>
            <a:ext cx="8820150" cy="942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36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Title of presentation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BE4EE14D-DDB7-3841-9F3D-EBB3B7C38F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386" y="5048684"/>
            <a:ext cx="8820150" cy="10473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Subtitle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EF4BFD2-ABBD-9B46-9F09-95A0CDBD38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94" y="533716"/>
            <a:ext cx="4488812" cy="2895284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9F18822-E247-6D42-BA2E-03EA7C5415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386" y="6301423"/>
            <a:ext cx="8820150" cy="822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 | Date | Location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20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>
            <a:extLst>
              <a:ext uri="{FF2B5EF4-FFF2-40B4-BE49-F238E27FC236}">
                <a16:creationId xmlns:a16="http://schemas.microsoft.com/office/drawing/2014/main" id="{402F0270-28F1-2748-850E-A4A1569178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386" y="3731260"/>
            <a:ext cx="8820150" cy="942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36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Title of presentation&lt;&lt;&lt;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BE4EE14D-DDB7-3841-9F3D-EBB3B7C38F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386" y="4764204"/>
            <a:ext cx="8820150" cy="10473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Subtitle&lt;&lt;&lt;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EF4BFD2-ABBD-9B46-9F09-95A0CDBD38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1811" y="476190"/>
            <a:ext cx="4008378" cy="2585404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9F18822-E247-6D42-BA2E-03EA7C5415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386" y="6301423"/>
            <a:ext cx="8820150" cy="822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 | Date | Location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73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4DCC9C3-2254-4941-8D71-9CE661D0A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00" y="667147"/>
            <a:ext cx="9152697" cy="823373"/>
          </a:xfrm>
          <a:prstGeom prst="rect">
            <a:avLst/>
          </a:prstGeom>
          <a:solidFill>
            <a:srgbClr val="FFFFFF"/>
          </a:solidFill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7612910-5713-8B4D-BECA-B35E2F154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000" y="1643063"/>
            <a:ext cx="9152697" cy="4175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alphaModFix amt="7055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1F7F79B-C6B7-1547-B057-7A9753FC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00" y="667147"/>
            <a:ext cx="9152697" cy="823373"/>
          </a:xfrm>
          <a:prstGeom prst="rect">
            <a:avLst/>
          </a:prstGeom>
          <a:noFill/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55E0AA1-D26A-F740-91CE-CFB865F168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713" y="1643063"/>
            <a:ext cx="9151937" cy="42830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80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383373" y="2139299"/>
            <a:ext cx="2476407" cy="317842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picture or element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4DD047D-99E1-F245-8F4D-597EDE38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00" y="667147"/>
            <a:ext cx="9152697" cy="823373"/>
          </a:xfrm>
          <a:prstGeom prst="rect">
            <a:avLst/>
          </a:prstGeom>
          <a:noFill/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4DE22A0-25D4-FE4A-A296-8345A60F154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179" y="2139299"/>
            <a:ext cx="2476407" cy="317842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picture or element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905000"/>
            <a:ext cx="2763374" cy="37033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picture or element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8C13585-B67C-0A4F-87F3-234C331E10C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56985" y="2139299"/>
            <a:ext cx="2476407" cy="317842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picture or element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619999" y="2139299"/>
            <a:ext cx="2476407" cy="317842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picture or element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4DE22A0-25D4-FE4A-A296-8345A60F154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179" y="2139299"/>
            <a:ext cx="2476407" cy="317842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picture or element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096406" y="1905000"/>
            <a:ext cx="2763374" cy="37033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picture or element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8C13585-B67C-0A4F-87F3-234C331E10C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56985" y="2139299"/>
            <a:ext cx="2476407" cy="317842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picture or element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746CEDA-F7B9-FD4A-9256-5A3AFAA36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00" y="667147"/>
            <a:ext cx="9152697" cy="823373"/>
          </a:xfrm>
          <a:prstGeom prst="rect">
            <a:avLst/>
          </a:prstGeom>
          <a:noFill/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6936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619999" y="2139299"/>
            <a:ext cx="2476407" cy="317842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picture or element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4DE22A0-25D4-FE4A-A296-8345A60F154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096406" y="2139299"/>
            <a:ext cx="2476407" cy="317842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picture or element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583212" y="1905000"/>
            <a:ext cx="2763374" cy="37033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picture or element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8C13585-B67C-0A4F-87F3-234C331E10C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56985" y="2139299"/>
            <a:ext cx="2476407" cy="317842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picture or element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31531C5-7599-6342-BDE9-8E745D951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00" y="667147"/>
            <a:ext cx="9152697" cy="823373"/>
          </a:xfrm>
          <a:prstGeom prst="rect">
            <a:avLst/>
          </a:prstGeom>
          <a:noFill/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5536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619999" y="2139299"/>
            <a:ext cx="2476407" cy="317842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picture or element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4DE22A0-25D4-FE4A-A296-8345A60F154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096406" y="2139299"/>
            <a:ext cx="2476407" cy="317842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picture or element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049220" y="1876852"/>
            <a:ext cx="2763374" cy="37033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picture or element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8C13585-B67C-0A4F-87F3-234C331E10C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572813" y="2139299"/>
            <a:ext cx="2476407" cy="317842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picture or element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4D5BE5F-B758-BC46-8EDB-77A9F1FBA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00" y="667147"/>
            <a:ext cx="9152697" cy="823373"/>
          </a:xfrm>
          <a:prstGeom prst="rect">
            <a:avLst/>
          </a:prstGeom>
          <a:noFill/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500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217190F-1406-374C-9F04-F503E2F1032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96128"/>
            <a:ext cx="12192000" cy="661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000" y="667147"/>
            <a:ext cx="9152697" cy="823373"/>
          </a:xfrm>
          <a:prstGeom prst="rect">
            <a:avLst/>
          </a:prstGeom>
          <a:solidFill>
            <a:srgbClr val="FFFFFF"/>
          </a:solidFill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GB" noProof="0" dirty="0"/>
              <a:t>Your title here</a:t>
            </a:r>
          </a:p>
        </p:txBody>
      </p:sp>
      <p:sp>
        <p:nvSpPr>
          <p:cNvPr id="26" name="Slide Number Placeholder 24"/>
          <p:cNvSpPr txBox="1">
            <a:spLocks/>
          </p:cNvSpPr>
          <p:nvPr userDrawn="1"/>
        </p:nvSpPr>
        <p:spPr>
          <a:xfrm>
            <a:off x="10683503" y="6363795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GB" sz="1200" b="1" i="0" noProof="0" smtClean="0">
                <a:solidFill>
                  <a:schemeClr val="bg1"/>
                </a:solidFill>
                <a:latin typeface="Calibri" panose="020F0502020204030204" pitchFamily="34" charset="0"/>
                <a:ea typeface="Nunito" charset="0"/>
                <a:cs typeface="Calibri" panose="020F0502020204030204" pitchFamily="34" charset="0"/>
              </a:rPr>
              <a:pPr algn="ctr"/>
              <a:t>‹#›</a:t>
            </a:fld>
            <a:endParaRPr lang="en-GB" sz="1200" b="1" i="0" noProof="0" dirty="0">
              <a:solidFill>
                <a:schemeClr val="bg1"/>
              </a:solidFill>
              <a:latin typeface="Calibri" panose="020F0502020204030204" pitchFamily="34" charset="0"/>
              <a:ea typeface="Nunito" charset="0"/>
              <a:cs typeface="Calibri" panose="020F05020202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82F2926-A001-3244-A6FF-B91E7A00D66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000" y="6328283"/>
            <a:ext cx="516834" cy="344556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16ABB578-5CAE-6D40-8CF7-B94B6964B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00" y="162191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E1771A5-1C19-CB4A-9AFC-C51326E16074}"/>
              </a:ext>
            </a:extLst>
          </p:cNvPr>
          <p:cNvSpPr txBox="1"/>
          <p:nvPr userDrawn="1"/>
        </p:nvSpPr>
        <p:spPr>
          <a:xfrm>
            <a:off x="1356852" y="6253722"/>
            <a:ext cx="6705600" cy="83823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0" i="0" u="none" strike="noStrike" kern="1200" noProof="0" dirty="0">
                <a:solidFill>
                  <a:schemeClr val="bg1"/>
                </a:solidFill>
                <a:effectLst/>
                <a:latin typeface=""/>
                <a:ea typeface="+mn-ea"/>
                <a:cs typeface="Calibri" panose="020F0502020204030204" pitchFamily="34" charset="0"/>
              </a:rPr>
              <a:t>This project has received funding from the European Union’s Horizon 2020 research and innovation programme under grant agreement No 101037084.</a:t>
            </a:r>
            <a:endParaRPr lang="en-GB" sz="1100" i="0" kern="1200" noProof="0" dirty="0">
              <a:solidFill>
                <a:schemeClr val="bg1"/>
              </a:solidFill>
              <a:effectLst/>
              <a:latin typeface="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1000"/>
              </a:spcBef>
            </a:pP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111" r:id="rId2"/>
    <p:sldLayoutId id="2147484112" r:id="rId3"/>
    <p:sldLayoutId id="2147484032" r:id="rId4"/>
    <p:sldLayoutId id="2147484081" r:id="rId5"/>
    <p:sldLayoutId id="2147484060" r:id="rId6"/>
    <p:sldLayoutId id="2147484103" r:id="rId7"/>
    <p:sldLayoutId id="2147484104" r:id="rId8"/>
    <p:sldLayoutId id="2147484105" r:id="rId9"/>
    <p:sldLayoutId id="2147484108" r:id="rId10"/>
    <p:sldLayoutId id="2147484109" r:id="rId11"/>
    <p:sldLayoutId id="2147484110" r:id="rId12"/>
    <p:sldLayoutId id="2147484044" r:id="rId13"/>
    <p:sldLayoutId id="2147484107" r:id="rId14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000" b="1" i="0" kern="1200" spc="-100" baseline="0">
          <a:solidFill>
            <a:schemeClr val="accent1"/>
          </a:solidFill>
          <a:latin typeface="+mj-lt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12738" indent="-312738" algn="l" defTabSz="914318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2800" kern="1200">
          <a:solidFill>
            <a:schemeClr val="bg1">
              <a:lumMod val="50000"/>
            </a:schemeClr>
          </a:solidFill>
          <a:latin typeface="+mj-lt"/>
          <a:ea typeface="+mn-ea"/>
          <a:cs typeface="Calibri" panose="020F0502020204030204" pitchFamily="34" charset="0"/>
        </a:defRPr>
      </a:lvl1pPr>
      <a:lvl2pPr marL="627063" indent="-271463" algn="l" defTabSz="914318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Char char="•"/>
        <a:tabLst/>
        <a:defRPr sz="2400" kern="1200">
          <a:solidFill>
            <a:schemeClr val="bg1">
              <a:lumMod val="50000"/>
            </a:schemeClr>
          </a:solidFill>
          <a:latin typeface="+mj-lt"/>
          <a:ea typeface="+mn-ea"/>
          <a:cs typeface="Calibri" panose="020F0502020204030204" pitchFamily="34" charset="0"/>
        </a:defRPr>
      </a:lvl2pPr>
      <a:lvl3pPr marL="890588" indent="-263525" algn="l" defTabSz="914318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Char char="•"/>
        <a:tabLst/>
        <a:defRPr sz="1800" kern="1200">
          <a:solidFill>
            <a:schemeClr val="bg1">
              <a:lumMod val="50000"/>
            </a:schemeClr>
          </a:solidFill>
          <a:latin typeface="+mj-lt"/>
          <a:ea typeface="+mn-ea"/>
          <a:cs typeface="Calibri" panose="020F0502020204030204" pitchFamily="34" charset="0"/>
        </a:defRPr>
      </a:lvl3pPr>
      <a:lvl4pPr marL="1112838" indent="-222250" algn="l" defTabSz="914318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Char char="•"/>
        <a:tabLst/>
        <a:defRPr sz="1600" kern="1200">
          <a:solidFill>
            <a:schemeClr val="bg1">
              <a:lumMod val="50000"/>
            </a:schemeClr>
          </a:solidFill>
          <a:latin typeface="+mj-lt"/>
          <a:ea typeface="+mn-ea"/>
          <a:cs typeface="Calibri" panose="020F0502020204030204" pitchFamily="34" charset="0"/>
        </a:defRPr>
      </a:lvl4pPr>
      <a:lvl5pPr marL="1290638" indent="-177800" algn="l" defTabSz="914318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Char char="•"/>
        <a:tabLst/>
        <a:defRPr sz="1200" kern="1200" baseline="0">
          <a:solidFill>
            <a:schemeClr val="bg1">
              <a:lumMod val="50000"/>
            </a:schemeClr>
          </a:solidFill>
          <a:latin typeface="+mj-lt"/>
          <a:ea typeface="+mn-ea"/>
          <a:cs typeface="Calibri" panose="020F0502020204030204" pitchFamily="34" charset="0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68" userDrawn="1">
          <p15:clr>
            <a:srgbClr val="F26B43"/>
          </p15:clr>
        </p15:guide>
        <p15:guide id="27" orient="horz" pos="3952" userDrawn="1">
          <p15:clr>
            <a:srgbClr val="F26B43"/>
          </p15:clr>
        </p15:guide>
        <p15:guide id="28" pos="642" userDrawn="1">
          <p15:clr>
            <a:srgbClr val="F26B43"/>
          </p15:clr>
        </p15:guide>
        <p15:guide id="29" pos="7038" userDrawn="1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 pos="5" userDrawn="1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 userDrawn="1">
          <p15:clr>
            <a:srgbClr val="F26B43"/>
          </p15:clr>
        </p15:guide>
        <p15:guide id="51" orient="horz" pos="709" userDrawn="1">
          <p15:clr>
            <a:srgbClr val="F26B43"/>
          </p15:clr>
        </p15:guide>
        <p15:guide id="52" pos="19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69F2504-5A7B-4847-9649-E949050BC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80F1D9-E48B-EE41-8FD7-80C3B65C0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8B9936-9D7E-8646-BC28-3A2D0392A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38596-C8E8-1545-B1DC-90E733B5C1DE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C63E92-7A52-4F43-BFB1-578EB294C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A4B386-62DA-204D-85D4-F85E8711F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45F84-10A2-8C42-A2A5-DA41874C3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2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impetus.mantisims.gr/knowledge-boosters/borealais-regions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pzinosana.lv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87F97A-C597-C546-B4A8-CFF0A34EA5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385" y="3441114"/>
            <a:ext cx="11165228" cy="942975"/>
          </a:xfrm>
        </p:spPr>
        <p:txBody>
          <a:bodyPr/>
          <a:lstStyle/>
          <a:p>
            <a:r>
              <a:rPr lang="lv-LV" dirty="0"/>
              <a:t>Platforma informatīvam atbalstam par klimata pārmaiņu noturības paaugstināšanas iespējām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9780B-B629-A34F-9EFA-D7924A11B5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3385" y="4674235"/>
            <a:ext cx="10934199" cy="1659747"/>
          </a:xfrm>
        </p:spPr>
        <p:txBody>
          <a:bodyPr>
            <a:normAutofit/>
          </a:bodyPr>
          <a:lstStyle/>
          <a:p>
            <a:r>
              <a:rPr lang="lv-LV" sz="2400" i="1" dirty="0"/>
              <a:t>Līga Stokmane-Blaua, Baltijas Vides Forums</a:t>
            </a:r>
          </a:p>
          <a:p>
            <a:pPr algn="l"/>
            <a:r>
              <a:rPr lang="en-US" sz="2400" i="1" dirty="0"/>
              <a:t>03.09.2025., Kalnciems</a:t>
            </a:r>
            <a:endParaRPr lang="en-GB" sz="18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b="1" dirty="0"/>
              <a:t>A</a:t>
            </a:r>
            <a:r>
              <a:rPr lang="lv-LV" b="1" dirty="0"/>
              <a:t>pvienotās klimata, enerģētikas un vides koordinācijas darba grupas sanāksme</a:t>
            </a:r>
            <a:endParaRPr lang="lv-LV" sz="1700" i="1" dirty="0"/>
          </a:p>
        </p:txBody>
      </p:sp>
    </p:spTree>
    <p:extLst>
      <p:ext uri="{BB962C8B-B14F-4D97-AF65-F5344CB8AC3E}">
        <p14:creationId xmlns:p14="http://schemas.microsoft.com/office/powerpoint/2010/main" val="2442857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3C155-025F-A748-9370-D1F63BA0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80" y="212454"/>
            <a:ext cx="11146430" cy="8233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lv-LV" sz="3600" dirty="0"/>
              <a:t>Ceļš uz noturību pret klimata pārmaiņām: </a:t>
            </a:r>
            <a:br>
              <a:rPr lang="lv-LV" sz="3600" dirty="0"/>
            </a:br>
            <a:r>
              <a:rPr lang="lv-LV" sz="3600" dirty="0"/>
              <a:t>IMPETUS zināšanu veicināšanas pieeja</a:t>
            </a:r>
            <a:endParaRPr lang="en-GB" sz="3600" dirty="0"/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1E11BB6D-F732-4DE0-81B9-2BF5ADC485C9}"/>
              </a:ext>
            </a:extLst>
          </p:cNvPr>
          <p:cNvSpPr/>
          <p:nvPr/>
        </p:nvSpPr>
        <p:spPr>
          <a:xfrm>
            <a:off x="620000" y="1490520"/>
            <a:ext cx="4348815" cy="41291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 marL="343620" indent="-342900">
              <a:lnSpc>
                <a:spcPct val="110000"/>
              </a:lnSpc>
              <a:spcAft>
                <a:spcPts val="1199"/>
              </a:spcAft>
              <a:buClr>
                <a:schemeClr val="tx1"/>
              </a:buClr>
              <a:buFontTx/>
              <a:buChar char="•"/>
            </a:pPr>
            <a:endParaRPr lang="lv-LV" sz="2200" b="0" i="0" dirty="0"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87721A9-E6CA-88BA-D1ED-F3831EBE4D8A}"/>
              </a:ext>
            </a:extLst>
          </p:cNvPr>
          <p:cNvSpPr/>
          <p:nvPr/>
        </p:nvSpPr>
        <p:spPr>
          <a:xfrm>
            <a:off x="552090" y="2285135"/>
            <a:ext cx="2777706" cy="16735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solidFill>
                  <a:schemeClr val="tx1"/>
                </a:solidFill>
              </a:rPr>
              <a:t>Digitālās tehnoloģijas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2404E8A-CE39-DF66-C620-DD33FC82CD68}"/>
              </a:ext>
            </a:extLst>
          </p:cNvPr>
          <p:cNvSpPr/>
          <p:nvPr/>
        </p:nvSpPr>
        <p:spPr>
          <a:xfrm>
            <a:off x="4343400" y="2285133"/>
            <a:ext cx="2777706" cy="16735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solidFill>
                  <a:schemeClr val="tx1"/>
                </a:solidFill>
              </a:rPr>
              <a:t>Cilvēki</a:t>
            </a:r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34191E35-4E63-EDE9-9D11-068534C7FBEB}"/>
              </a:ext>
            </a:extLst>
          </p:cNvPr>
          <p:cNvSpPr/>
          <p:nvPr/>
        </p:nvSpPr>
        <p:spPr>
          <a:xfrm>
            <a:off x="3531078" y="2794093"/>
            <a:ext cx="595223" cy="655607"/>
          </a:xfrm>
          <a:prstGeom prst="mathPlus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00673C4-5AB1-75E4-4EAB-B5C29D0D7953}"/>
              </a:ext>
            </a:extLst>
          </p:cNvPr>
          <p:cNvSpPr/>
          <p:nvPr/>
        </p:nvSpPr>
        <p:spPr>
          <a:xfrm rot="16200000">
            <a:off x="7683979" y="2526171"/>
            <a:ext cx="448574" cy="1191448"/>
          </a:xfrm>
          <a:prstGeom prst="downArrow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9377B54-B064-D6C3-B9AC-4EB6DE47FB22}"/>
              </a:ext>
            </a:extLst>
          </p:cNvPr>
          <p:cNvSpPr/>
          <p:nvPr/>
        </p:nvSpPr>
        <p:spPr>
          <a:xfrm>
            <a:off x="8842075" y="2285135"/>
            <a:ext cx="2944484" cy="167352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solidFill>
                  <a:schemeClr val="tx1"/>
                </a:solidFill>
              </a:rPr>
              <a:t>Gudrāki lēmumi un labākas izvēles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0B674-A563-1207-9BC3-37ED4DA4C430}"/>
              </a:ext>
            </a:extLst>
          </p:cNvPr>
          <p:cNvSpPr txBox="1"/>
          <p:nvPr/>
        </p:nvSpPr>
        <p:spPr>
          <a:xfrm>
            <a:off x="749396" y="4477401"/>
            <a:ext cx="93780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/>
              <a:t>IMPETUS ir viens no ES “Zaļā kursa” (</a:t>
            </a:r>
            <a:r>
              <a:rPr lang="lv-LV" sz="2400" i="1" dirty="0"/>
              <a:t>EU Green </a:t>
            </a:r>
            <a:r>
              <a:rPr lang="lv-LV" sz="2400" i="1" dirty="0" err="1"/>
              <a:t>Deal</a:t>
            </a:r>
            <a:r>
              <a:rPr lang="lv-LV" sz="2400" dirty="0"/>
              <a:t>) </a:t>
            </a:r>
            <a:r>
              <a:rPr lang="lv-LV" sz="2400" dirty="0" err="1"/>
              <a:t>pamatprojektiem</a:t>
            </a:r>
            <a:r>
              <a:rPr lang="lv-LV" sz="2400" dirty="0"/>
              <a:t> (</a:t>
            </a:r>
            <a:r>
              <a:rPr lang="lv-LV" sz="2400" i="1" dirty="0" err="1"/>
              <a:t>flagship</a:t>
            </a:r>
            <a:r>
              <a:rPr lang="lv-LV" sz="2400" i="1" dirty="0"/>
              <a:t> </a:t>
            </a:r>
            <a:r>
              <a:rPr lang="lv-LV" sz="2400" i="1" dirty="0" err="1"/>
              <a:t>project</a:t>
            </a:r>
            <a:r>
              <a:rPr lang="lv-LV" sz="2400" dirty="0"/>
              <a:t>) - paātrina Eiropas reakciju uz klimata pārmaiņām un atbalsta Eiropas Savienības centienus kļūt par pasaulē pirmo </a:t>
            </a:r>
            <a:r>
              <a:rPr lang="lv-LV" sz="2400" dirty="0" err="1"/>
              <a:t>klimatneitrālo</a:t>
            </a:r>
            <a:r>
              <a:rPr lang="lv-LV" sz="2400" dirty="0"/>
              <a:t> kontinentu</a:t>
            </a:r>
          </a:p>
        </p:txBody>
      </p:sp>
    </p:spTree>
    <p:extLst>
      <p:ext uri="{BB962C8B-B14F-4D97-AF65-F5344CB8AC3E}">
        <p14:creationId xmlns:p14="http://schemas.microsoft.com/office/powerpoint/2010/main" val="406142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64336-D156-D08C-5FF9-00C2A21F6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96C7D-0C32-2303-951A-E2E627C8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85" y="255460"/>
            <a:ext cx="11146430" cy="823373"/>
          </a:xfrm>
        </p:spPr>
        <p:txBody>
          <a:bodyPr/>
          <a:lstStyle/>
          <a:p>
            <a:r>
              <a:rPr lang="lv-LV" sz="3600" dirty="0"/>
              <a:t>Informatīvi interaktīva platforma noturības pret klimata pārmaiņām stiprināšanai –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i="1" dirty="0"/>
              <a:t>Resilience Knowledge Booster</a:t>
            </a:r>
            <a:endParaRPr lang="lv-LV" sz="3200" i="1" dirty="0"/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05B89C58-179B-F788-CE01-8FEC7FFA52FE}"/>
              </a:ext>
            </a:extLst>
          </p:cNvPr>
          <p:cNvSpPr/>
          <p:nvPr/>
        </p:nvSpPr>
        <p:spPr>
          <a:xfrm>
            <a:off x="620000" y="1490520"/>
            <a:ext cx="4348815" cy="41291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 marL="343620" indent="-342900">
              <a:lnSpc>
                <a:spcPct val="110000"/>
              </a:lnSpc>
              <a:spcAft>
                <a:spcPts val="1199"/>
              </a:spcAft>
              <a:buClr>
                <a:schemeClr val="tx1"/>
              </a:buClr>
              <a:buFontTx/>
              <a:buChar char="•"/>
            </a:pPr>
            <a:endParaRPr lang="lv-LV" sz="2200" b="0" i="0" dirty="0"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B2BBD3-369F-348D-6936-8945DC004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12" y="1977388"/>
            <a:ext cx="6556079" cy="3642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E7C8B4-C69D-0D52-511C-A857F5985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692" y="1833095"/>
            <a:ext cx="5219968" cy="393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90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8E3CA-427F-886B-D649-7DCD82B61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10E2B-7CF8-BD50-4488-FD0EF3AB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85" y="255460"/>
            <a:ext cx="11146430" cy="823373"/>
          </a:xfrm>
        </p:spPr>
        <p:txBody>
          <a:bodyPr/>
          <a:lstStyle/>
          <a:p>
            <a:r>
              <a:rPr lang="lv-LV" sz="3600" dirty="0"/>
              <a:t>Informatīvi interaktīva platforma noturības pret klimata pārmaiņām stiprināšanai </a:t>
            </a:r>
            <a:r>
              <a:rPr lang="en-US" sz="3600" dirty="0"/>
              <a:t>- RKB</a:t>
            </a:r>
            <a:endParaRPr lang="lv-LV" sz="3200" dirty="0"/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787FC99C-4D73-A30C-2E96-D2860BDD78D6}"/>
              </a:ext>
            </a:extLst>
          </p:cNvPr>
          <p:cNvSpPr/>
          <p:nvPr/>
        </p:nvSpPr>
        <p:spPr>
          <a:xfrm>
            <a:off x="620000" y="1490520"/>
            <a:ext cx="4348815" cy="41291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 marL="343620" indent="-342900">
              <a:lnSpc>
                <a:spcPct val="110000"/>
              </a:lnSpc>
              <a:spcAft>
                <a:spcPts val="1199"/>
              </a:spcAft>
              <a:buClr>
                <a:schemeClr val="tx1"/>
              </a:buClr>
              <a:buFontTx/>
              <a:buChar char="•"/>
            </a:pPr>
            <a:endParaRPr lang="lv-LV" sz="2200" b="0" i="0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BFA700-82B6-AF3F-1010-692171A09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669" y="1818526"/>
            <a:ext cx="8965852" cy="2764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4A87FF-4134-BEE6-FA85-F5418810F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5" y="1679460"/>
            <a:ext cx="2829464" cy="32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0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332E7-C731-679D-6C0C-F569F214A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67FD9-6063-5EB9-5B2E-BB836A56A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85" y="130112"/>
            <a:ext cx="11146430" cy="823373"/>
          </a:xfrm>
        </p:spPr>
        <p:txBody>
          <a:bodyPr/>
          <a:lstStyle/>
          <a:p>
            <a:r>
              <a:rPr lang="lv-LV" sz="3600" dirty="0"/>
              <a:t>Informatīvi interaktīva platforma noturības pret klimata pārmaiņām stiprināšanai </a:t>
            </a:r>
            <a:r>
              <a:rPr lang="en-US" sz="3600" dirty="0"/>
              <a:t>- RKB</a:t>
            </a:r>
            <a:endParaRPr lang="lv-LV" sz="3200" dirty="0"/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2F845838-0E7F-5514-3B4D-905FA85A4365}"/>
              </a:ext>
            </a:extLst>
          </p:cNvPr>
          <p:cNvSpPr/>
          <p:nvPr/>
        </p:nvSpPr>
        <p:spPr>
          <a:xfrm>
            <a:off x="620000" y="1490520"/>
            <a:ext cx="4348815" cy="41291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 marL="343620" indent="-342900">
              <a:lnSpc>
                <a:spcPct val="110000"/>
              </a:lnSpc>
              <a:spcAft>
                <a:spcPts val="1199"/>
              </a:spcAft>
              <a:buClr>
                <a:schemeClr val="tx1"/>
              </a:buClr>
              <a:buFontTx/>
              <a:buChar char="•"/>
            </a:pPr>
            <a:endParaRPr lang="lv-LV" sz="2200" b="0" i="0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CA6B4C-F82B-93D1-E9A1-C888D5506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21" y="1177539"/>
            <a:ext cx="4362674" cy="10351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A9F87A-F846-D3AB-965B-80EA94D88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21" y="2212642"/>
            <a:ext cx="7607691" cy="427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50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C7499-8FAB-D916-8B43-70E095BAE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E33E-19C9-1D0B-5433-3A6DA98AF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85" y="130112"/>
            <a:ext cx="11146430" cy="823373"/>
          </a:xfrm>
        </p:spPr>
        <p:txBody>
          <a:bodyPr/>
          <a:lstStyle/>
          <a:p>
            <a:r>
              <a:rPr lang="lv-LV" sz="3600" dirty="0"/>
              <a:t>Informatīvi interaktīva platforma noturības pret klimata pārmaiņām stiprināšanai </a:t>
            </a:r>
            <a:r>
              <a:rPr lang="en-US" sz="3600" dirty="0"/>
              <a:t>- RKB</a:t>
            </a:r>
            <a:endParaRPr lang="lv-LV" sz="3200" dirty="0"/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1DF06AA3-C42A-2922-DD16-CBE9FA5495C5}"/>
              </a:ext>
            </a:extLst>
          </p:cNvPr>
          <p:cNvSpPr/>
          <p:nvPr/>
        </p:nvSpPr>
        <p:spPr>
          <a:xfrm>
            <a:off x="620000" y="1490520"/>
            <a:ext cx="4348815" cy="41291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 marL="343620" indent="-342900">
              <a:lnSpc>
                <a:spcPct val="110000"/>
              </a:lnSpc>
              <a:spcAft>
                <a:spcPts val="1199"/>
              </a:spcAft>
              <a:buClr>
                <a:schemeClr val="tx1"/>
              </a:buClr>
              <a:buFontTx/>
              <a:buChar char="•"/>
            </a:pPr>
            <a:endParaRPr lang="lv-LV" sz="2200" b="0" i="0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BD50C-6C22-F084-BA86-4941664AC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21" y="1177539"/>
            <a:ext cx="4362674" cy="10351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261664-3ACA-F167-0953-73D9EEED5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25" y="2281655"/>
            <a:ext cx="7347981" cy="451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43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C1B2F-79D9-1BD8-D2BE-639ABCE1E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1ED08-D318-DA33-0809-3EE56C064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85" y="255460"/>
            <a:ext cx="11146430" cy="823373"/>
          </a:xfrm>
        </p:spPr>
        <p:txBody>
          <a:bodyPr/>
          <a:lstStyle/>
          <a:p>
            <a:r>
              <a:rPr lang="en-US" sz="3600" dirty="0"/>
              <a:t>K</a:t>
            </a:r>
            <a:r>
              <a:rPr lang="lv-LV" sz="3600" dirty="0"/>
              <a:t>ā tur nokļūt?</a:t>
            </a:r>
            <a:endParaRPr lang="lv-LV" sz="3200" dirty="0"/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66D5EE85-6590-FE52-D6DD-670CFE6BDFDA}"/>
              </a:ext>
            </a:extLst>
          </p:cNvPr>
          <p:cNvSpPr/>
          <p:nvPr/>
        </p:nvSpPr>
        <p:spPr>
          <a:xfrm>
            <a:off x="907079" y="1888893"/>
            <a:ext cx="4348815" cy="41291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 marL="720">
              <a:lnSpc>
                <a:spcPct val="110000"/>
              </a:lnSpc>
              <a:spcAft>
                <a:spcPts val="1199"/>
              </a:spcAft>
              <a:buClr>
                <a:schemeClr val="tx1"/>
              </a:buClr>
            </a:pPr>
            <a:r>
              <a:rPr lang="lv-LV" sz="2200" dirty="0">
                <a:hlinkClick r:id="rId2"/>
              </a:rPr>
              <a:t>https://impetus.mantisims.gr/knowledge-boosters/borealais-regions/</a:t>
            </a:r>
            <a:r>
              <a:rPr lang="en-US" sz="2200" dirty="0"/>
              <a:t> </a:t>
            </a:r>
            <a:endParaRPr lang="lv-LV" sz="2200" dirty="0"/>
          </a:p>
          <a:p>
            <a:pPr marL="720">
              <a:lnSpc>
                <a:spcPct val="110000"/>
              </a:lnSpc>
              <a:spcAft>
                <a:spcPts val="1199"/>
              </a:spcAft>
              <a:buClr>
                <a:schemeClr val="tx1"/>
              </a:buClr>
            </a:pPr>
            <a:endParaRPr lang="lv-LV" sz="2200" b="0" i="0" dirty="0">
              <a:effectLst/>
            </a:endParaRPr>
          </a:p>
        </p:txBody>
      </p:sp>
      <p:pic>
        <p:nvPicPr>
          <p:cNvPr id="8" name="Picture 7" descr="A qr code with a black and white background&#10;&#10;AI-generated content may be incorrect.">
            <a:extLst>
              <a:ext uri="{FF2B5EF4-FFF2-40B4-BE49-F238E27FC236}">
                <a16:creationId xmlns:a16="http://schemas.microsoft.com/office/drawing/2014/main" id="{FA49555C-A69B-DC97-F3B1-C5042CD7A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65" y="1669212"/>
            <a:ext cx="4348815" cy="434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08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FC09C-D4E7-A3A8-B2FC-51EEEF089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D64B-2116-0AEC-9A30-061E2923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85" y="255460"/>
            <a:ext cx="11146430" cy="823373"/>
          </a:xfrm>
        </p:spPr>
        <p:txBody>
          <a:bodyPr/>
          <a:lstStyle/>
          <a:p>
            <a:r>
              <a:rPr lang="en-US" sz="3600" dirty="0"/>
              <a:t>K</a:t>
            </a:r>
            <a:r>
              <a:rPr lang="lv-LV" sz="3600" dirty="0"/>
              <a:t>ā tur nokļūt?</a:t>
            </a:r>
            <a:endParaRPr lang="lv-LV" sz="3200" dirty="0"/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7F413A1D-E537-E314-1C2A-A1BD5936B7AE}"/>
              </a:ext>
            </a:extLst>
          </p:cNvPr>
          <p:cNvSpPr/>
          <p:nvPr/>
        </p:nvSpPr>
        <p:spPr>
          <a:xfrm>
            <a:off x="365185" y="442860"/>
            <a:ext cx="4348815" cy="41291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 marL="720">
              <a:lnSpc>
                <a:spcPct val="110000"/>
              </a:lnSpc>
              <a:spcAft>
                <a:spcPts val="1199"/>
              </a:spcAft>
              <a:buClr>
                <a:schemeClr val="tx1"/>
              </a:buClr>
            </a:pPr>
            <a:endParaRPr lang="lv-LV" sz="2200" b="0" i="0" dirty="0">
              <a:effectLst/>
            </a:endParaRPr>
          </a:p>
          <a:p>
            <a:pPr marL="720">
              <a:lnSpc>
                <a:spcPct val="110000"/>
              </a:lnSpc>
              <a:spcAft>
                <a:spcPts val="1199"/>
              </a:spcAft>
              <a:buClr>
                <a:schemeClr val="tx1"/>
              </a:buClr>
            </a:pPr>
            <a:r>
              <a:rPr lang="lv-LV" sz="2900" dirty="0">
                <a:hlinkClick r:id="rId2"/>
              </a:rPr>
              <a:t>https://apzinosana.lv/</a:t>
            </a:r>
            <a:r>
              <a:rPr lang="lv-LV" sz="2900" dirty="0"/>
              <a:t>           </a:t>
            </a:r>
            <a:endParaRPr lang="lv-LV" sz="2900" b="0" i="0" dirty="0">
              <a:effectLst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1FEE1016-AD7F-48F0-3E16-609964630ACB}"/>
              </a:ext>
            </a:extLst>
          </p:cNvPr>
          <p:cNvSpPr/>
          <p:nvPr/>
        </p:nvSpPr>
        <p:spPr>
          <a:xfrm rot="16200000">
            <a:off x="4149629" y="911810"/>
            <a:ext cx="448575" cy="680167"/>
          </a:xfrm>
          <a:prstGeom prst="downArrow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68B7FF-9DF3-BCAE-5FA5-3853D33B5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88" y="937598"/>
            <a:ext cx="2609825" cy="57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6ABC99-050D-C6CA-E6D3-87995F3C6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11" y="1620396"/>
            <a:ext cx="7013991" cy="513692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B146D9A-A15A-E2D0-2060-4F7C3BCB3635}"/>
              </a:ext>
            </a:extLst>
          </p:cNvPr>
          <p:cNvSpPr/>
          <p:nvPr/>
        </p:nvSpPr>
        <p:spPr>
          <a:xfrm>
            <a:off x="5729040" y="2010200"/>
            <a:ext cx="1199072" cy="6469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47595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716C2-6612-DA1D-3960-7C90AB8EB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9E7701-D578-406A-9B1F-0A58D919A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385" y="3441114"/>
            <a:ext cx="11165228" cy="942975"/>
          </a:xfrm>
        </p:spPr>
        <p:txBody>
          <a:bodyPr/>
          <a:lstStyle/>
          <a:p>
            <a:r>
              <a:rPr lang="lv-LV" dirty="0"/>
              <a:t>Paldies par uzmanību!</a:t>
            </a:r>
            <a:endParaRPr lang="lv-LV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A0897-531A-42DD-0A97-F6C143423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3385" y="4674235"/>
            <a:ext cx="10934199" cy="1659747"/>
          </a:xfrm>
        </p:spPr>
        <p:txBody>
          <a:bodyPr>
            <a:normAutofit fontScale="92500" lnSpcReduction="10000"/>
          </a:bodyPr>
          <a:lstStyle/>
          <a:p>
            <a:r>
              <a:rPr lang="lv-LV" sz="2400" i="1" dirty="0"/>
              <a:t>Līga Stokmane-Blaua, Baltijas Vides Forums</a:t>
            </a:r>
          </a:p>
          <a:p>
            <a:pPr algn="l"/>
            <a:r>
              <a:rPr lang="en-US" sz="2400" i="1" dirty="0"/>
              <a:t>03.09.2025., Kalnciems</a:t>
            </a:r>
            <a:endParaRPr lang="en-GB" sz="18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lv-LV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lv-LV" sz="2400" i="1" dirty="0"/>
          </a:p>
          <a:p>
            <a:r>
              <a:rPr lang="en-US" sz="1800" b="1" dirty="0"/>
              <a:t>A</a:t>
            </a:r>
            <a:r>
              <a:rPr lang="lv-LV" sz="1800" b="1" dirty="0"/>
              <a:t>pvienotās klimata, enerģētikas un vides koordinācijas darba grupas sanāksme</a:t>
            </a:r>
            <a:endParaRPr lang="lv-LV" sz="2400" i="1" dirty="0"/>
          </a:p>
        </p:txBody>
      </p:sp>
    </p:spTree>
    <p:extLst>
      <p:ext uri="{BB962C8B-B14F-4D97-AF65-F5344CB8AC3E}">
        <p14:creationId xmlns:p14="http://schemas.microsoft.com/office/powerpoint/2010/main" val="981005916"/>
      </p:ext>
    </p:extLst>
  </p:cSld>
  <p:clrMapOvr>
    <a:masterClrMapping/>
  </p:clrMapOvr>
</p:sld>
</file>

<file path=ppt/theme/theme1.xml><?xml version="1.0" encoding="utf-8"?>
<a:theme xmlns:a="http://schemas.openxmlformats.org/drawingml/2006/main" name="Voodoo Powerpoint Template">
  <a:themeElements>
    <a:clrScheme name="Benutzerdefiniert 5">
      <a:dk1>
        <a:srgbClr val="444444"/>
      </a:dk1>
      <a:lt1>
        <a:srgbClr val="FFFFFF"/>
      </a:lt1>
      <a:dk2>
        <a:srgbClr val="555555"/>
      </a:dk2>
      <a:lt2>
        <a:srgbClr val="B3BFC5"/>
      </a:lt2>
      <a:accent1>
        <a:srgbClr val="0067B2"/>
      </a:accent1>
      <a:accent2>
        <a:srgbClr val="2CA02D"/>
      </a:accent2>
      <a:accent3>
        <a:srgbClr val="223281"/>
      </a:accent3>
      <a:accent4>
        <a:srgbClr val="7E1780"/>
      </a:accent4>
      <a:accent5>
        <a:srgbClr val="FCBF00"/>
      </a:accent5>
      <a:accent6>
        <a:srgbClr val="B3CC00"/>
      </a:accent6>
      <a:hlink>
        <a:srgbClr val="3C5B9A"/>
      </a:hlink>
      <a:folHlink>
        <a:srgbClr val="36538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>
          <a:lnSpc>
            <a:spcPct val="13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MPETUS" id="{5C7FDD01-1808-E64F-AAF8-BDBA15F69F96}" vid="{A8310DB9-90EA-8D49-88B3-2B2BBF1EF999}"/>
    </a:ext>
  </a:extLst>
</a:theme>
</file>

<file path=ppt/theme/theme2.xml><?xml version="1.0" encoding="utf-8"?>
<a:theme xmlns:a="http://schemas.openxmlformats.org/drawingml/2006/main" name="Benutzerdefiniertes Design">
  <a:themeElements>
    <a:clrScheme name="Benutzerdefiniert 5">
      <a:dk1>
        <a:srgbClr val="444444"/>
      </a:dk1>
      <a:lt1>
        <a:srgbClr val="FFFFFF"/>
      </a:lt1>
      <a:dk2>
        <a:srgbClr val="555555"/>
      </a:dk2>
      <a:lt2>
        <a:srgbClr val="B3BFC5"/>
      </a:lt2>
      <a:accent1>
        <a:srgbClr val="0067B2"/>
      </a:accent1>
      <a:accent2>
        <a:srgbClr val="2CA02D"/>
      </a:accent2>
      <a:accent3>
        <a:srgbClr val="223281"/>
      </a:accent3>
      <a:accent4>
        <a:srgbClr val="7E1780"/>
      </a:accent4>
      <a:accent5>
        <a:srgbClr val="FCBF00"/>
      </a:accent5>
      <a:accent6>
        <a:srgbClr val="B3CC00"/>
      </a:accent6>
      <a:hlink>
        <a:srgbClr val="3C5B9A"/>
      </a:hlink>
      <a:folHlink>
        <a:srgbClr val="36538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1F2847ECC0C4B89B3C4E526AAC5A4" ma:contentTypeVersion="12" ma:contentTypeDescription="Create a new document." ma:contentTypeScope="" ma:versionID="ad108959e93020ef6b338e50d3ee20cd">
  <xsd:schema xmlns:xsd="http://www.w3.org/2001/XMLSchema" xmlns:xs="http://www.w3.org/2001/XMLSchema" xmlns:p="http://schemas.microsoft.com/office/2006/metadata/properties" xmlns:ns2="53312a81-c531-4c0c-84f4-77e9ca6f588c" xmlns:ns3="31bc4ab3-a743-4ecb-ad54-5b883757aa40" targetNamespace="http://schemas.microsoft.com/office/2006/metadata/properties" ma:root="true" ma:fieldsID="314acd2faae45134fa7c89ef60e202c5" ns2:_="" ns3:_="">
    <xsd:import namespace="53312a81-c531-4c0c-84f4-77e9ca6f588c"/>
    <xsd:import namespace="31bc4ab3-a743-4ecb-ad54-5b883757aa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12a81-c531-4c0c-84f4-77e9ca6f58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c4ab3-a743-4ecb-ad54-5b883757aa4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1bc4ab3-a743-4ecb-ad54-5b883757aa40">
      <UserInfo>
        <DisplayName>Guillem Gonzalez Carrasco</DisplayName>
        <AccountId>21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A9FFAE-27C9-443C-BD63-B80FA99C75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312a81-c531-4c0c-84f4-77e9ca6f588c"/>
    <ds:schemaRef ds:uri="31bc4ab3-a743-4ecb-ad54-5b883757aa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1B1E58-B5D7-475A-B8E2-AFB251880E0F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53312a81-c531-4c0c-84f4-77e9ca6f588c"/>
    <ds:schemaRef ds:uri="31bc4ab3-a743-4ecb-ad54-5b883757aa40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86E4716-E68E-4714-A853-D1C02469CF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Voodoo Powerpoint Template</Template>
  <TotalTime>2320</TotalTime>
  <Words>182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Voodoo Powerpoint Template</vt:lpstr>
      <vt:lpstr>Benutzerdefiniertes Design</vt:lpstr>
      <vt:lpstr>PowerPoint Presentation</vt:lpstr>
      <vt:lpstr>Ceļš uz noturību pret klimata pārmaiņām:  IMPETUS zināšanu veicināšanas pieeja</vt:lpstr>
      <vt:lpstr>Informatīvi interaktīva platforma noturības pret klimata pārmaiņām stiprināšanai –  Resilience Knowledge Booster</vt:lpstr>
      <vt:lpstr>Informatīvi interaktīva platforma noturības pret klimata pārmaiņām stiprināšanai - RKB</vt:lpstr>
      <vt:lpstr>Informatīvi interaktīva platforma noturības pret klimata pārmaiņām stiprināšanai - RKB</vt:lpstr>
      <vt:lpstr>Informatīvi interaktīva platforma noturības pret klimata pārmaiņām stiprināšanai - RKB</vt:lpstr>
      <vt:lpstr>Kā tur nokļūt?</vt:lpstr>
      <vt:lpstr>Kā tur nokļūt?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alec walker-love</dc:creator>
  <cp:keywords/>
  <dc:description/>
  <cp:lastModifiedBy>Līga Stokmane-Blaua</cp:lastModifiedBy>
  <cp:revision>256</cp:revision>
  <dcterms:created xsi:type="dcterms:W3CDTF">2021-08-10T18:46:04Z</dcterms:created>
  <dcterms:modified xsi:type="dcterms:W3CDTF">2025-09-03T08:57:41Z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0x010100F3F1F2847ECC0C4B89B3C4E526AAC5A4</vt:lpwstr>
  </property>
</Properties>
</file>