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0" r:id="rId4"/>
    <p:sldMasterId id="2147483864" r:id="rId5"/>
  </p:sldMasterIdLst>
  <p:notesMasterIdLst>
    <p:notesMasterId r:id="rId22"/>
  </p:notesMasterIdLst>
  <p:sldIdLst>
    <p:sldId id="256" r:id="rId6"/>
    <p:sldId id="319" r:id="rId7"/>
    <p:sldId id="324" r:id="rId8"/>
    <p:sldId id="321" r:id="rId9"/>
    <p:sldId id="317" r:id="rId10"/>
    <p:sldId id="318" r:id="rId11"/>
    <p:sldId id="320" r:id="rId12"/>
    <p:sldId id="322" r:id="rId13"/>
    <p:sldId id="326" r:id="rId14"/>
    <p:sldId id="331" r:id="rId15"/>
    <p:sldId id="285" r:id="rId16"/>
    <p:sldId id="312" r:id="rId17"/>
    <p:sldId id="275" r:id="rId18"/>
    <p:sldId id="329" r:id="rId19"/>
    <p:sldId id="330" r:id="rId20"/>
    <p:sldId id="328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01"/>
    <a:srgbClr val="D5DADF"/>
    <a:srgbClr val="003787"/>
    <a:srgbClr val="355464"/>
    <a:srgbClr val="336666"/>
    <a:srgbClr val="7ADFEA"/>
    <a:srgbClr val="A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3AE71A-CEF8-40DF-A4EC-DBFA984B40CF}" v="9" dt="2026-06-09T21:44:54.8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4673" autoAdjust="0"/>
  </p:normalViewPr>
  <p:slideViewPr>
    <p:cSldViewPr snapToGrid="0" snapToObjects="1">
      <p:cViewPr varScale="1">
        <p:scale>
          <a:sx n="78" d="100"/>
          <a:sy n="78" d="100"/>
        </p:scale>
        <p:origin x="1064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gejs Lukins" userId="99b26847-bf78-4d8d-8418-c68d24e09513" providerId="ADAL" clId="{33A69F35-2559-4D6F-ACB4-26E3D424B6E1}"/>
    <pc:docChg chg="undo custSel addSld delSld modSld">
      <pc:chgData name="Sergejs Lukins" userId="99b26847-bf78-4d8d-8418-c68d24e09513" providerId="ADAL" clId="{33A69F35-2559-4D6F-ACB4-26E3D424B6E1}" dt="2026-06-10T05:54:00.059" v="266" actId="207"/>
      <pc:docMkLst>
        <pc:docMk/>
      </pc:docMkLst>
      <pc:sldChg chg="addSp delSp modSp add del mod">
        <pc:chgData name="Sergejs Lukins" userId="99b26847-bf78-4d8d-8418-c68d24e09513" providerId="ADAL" clId="{33A69F35-2559-4D6F-ACB4-26E3D424B6E1}" dt="2026-06-09T21:36:16.296" v="17"/>
        <pc:sldMkLst>
          <pc:docMk/>
          <pc:sldMk cId="0" sldId="256"/>
        </pc:sldMkLst>
        <pc:spChg chg="add del mod">
          <ac:chgData name="Sergejs Lukins" userId="99b26847-bf78-4d8d-8418-c68d24e09513" providerId="ADAL" clId="{33A69F35-2559-4D6F-ACB4-26E3D424B6E1}" dt="2026-06-09T21:28:38.664" v="3" actId="21"/>
          <ac:spMkLst>
            <pc:docMk/>
            <pc:sldMk cId="0" sldId="256"/>
            <ac:spMk id="3" creationId="{2EECCDA1-47B0-AE97-1A91-2B9C20073682}"/>
          </ac:spMkLst>
        </pc:spChg>
        <pc:spChg chg="mod">
          <ac:chgData name="Sergejs Lukins" userId="99b26847-bf78-4d8d-8418-c68d24e09513" providerId="ADAL" clId="{33A69F35-2559-4D6F-ACB4-26E3D424B6E1}" dt="2026-06-09T21:28:26.396" v="1" actId="27636"/>
          <ac:spMkLst>
            <pc:docMk/>
            <pc:sldMk cId="0" sldId="256"/>
            <ac:spMk id="12290" creationId="{B92FA2B8-E482-7D4A-AE96-CE7AA3154CFD}"/>
          </ac:spMkLst>
        </pc:spChg>
        <pc:spChg chg="del">
          <ac:chgData name="Sergejs Lukins" userId="99b26847-bf78-4d8d-8418-c68d24e09513" providerId="ADAL" clId="{33A69F35-2559-4D6F-ACB4-26E3D424B6E1}" dt="2026-06-09T21:28:34.464" v="2" actId="21"/>
          <ac:spMkLst>
            <pc:docMk/>
            <pc:sldMk cId="0" sldId="256"/>
            <ac:spMk id="12292" creationId="{43F29DAE-EF92-1540-AC44-FC7FCB6DF752}"/>
          </ac:spMkLst>
        </pc:spChg>
      </pc:sldChg>
      <pc:sldChg chg="add">
        <pc:chgData name="Sergejs Lukins" userId="99b26847-bf78-4d8d-8418-c68d24e09513" providerId="ADAL" clId="{33A69F35-2559-4D6F-ACB4-26E3D424B6E1}" dt="2026-06-09T21:30:49.273" v="6"/>
        <pc:sldMkLst>
          <pc:docMk/>
          <pc:sldMk cId="1942407826" sldId="275"/>
        </pc:sldMkLst>
      </pc:sldChg>
      <pc:sldChg chg="del">
        <pc:chgData name="Sergejs Lukins" userId="99b26847-bf78-4d8d-8418-c68d24e09513" providerId="ADAL" clId="{33A69F35-2559-4D6F-ACB4-26E3D424B6E1}" dt="2026-06-09T21:30:58.733" v="7" actId="47"/>
        <pc:sldMkLst>
          <pc:docMk/>
          <pc:sldMk cId="3140578598" sldId="280"/>
        </pc:sldMkLst>
      </pc:sldChg>
      <pc:sldChg chg="add">
        <pc:chgData name="Sergejs Lukins" userId="99b26847-bf78-4d8d-8418-c68d24e09513" providerId="ADAL" clId="{33A69F35-2559-4D6F-ACB4-26E3D424B6E1}" dt="2026-06-09T21:30:49.273" v="6"/>
        <pc:sldMkLst>
          <pc:docMk/>
          <pc:sldMk cId="2185870309" sldId="285"/>
        </pc:sldMkLst>
      </pc:sldChg>
      <pc:sldChg chg="add del">
        <pc:chgData name="Sergejs Lukins" userId="99b26847-bf78-4d8d-8418-c68d24e09513" providerId="ADAL" clId="{33A69F35-2559-4D6F-ACB4-26E3D424B6E1}" dt="2026-06-09T21:34:27.178" v="15" actId="47"/>
        <pc:sldMkLst>
          <pc:docMk/>
          <pc:sldMk cId="1561294978" sldId="289"/>
        </pc:sldMkLst>
      </pc:sldChg>
      <pc:sldChg chg="add del">
        <pc:chgData name="Sergejs Lukins" userId="99b26847-bf78-4d8d-8418-c68d24e09513" providerId="ADAL" clId="{33A69F35-2559-4D6F-ACB4-26E3D424B6E1}" dt="2026-06-09T21:33:48.615" v="11" actId="47"/>
        <pc:sldMkLst>
          <pc:docMk/>
          <pc:sldMk cId="1217678689" sldId="309"/>
        </pc:sldMkLst>
      </pc:sldChg>
      <pc:sldChg chg="add">
        <pc:chgData name="Sergejs Lukins" userId="99b26847-bf78-4d8d-8418-c68d24e09513" providerId="ADAL" clId="{33A69F35-2559-4D6F-ACB4-26E3D424B6E1}" dt="2026-06-09T21:30:49.273" v="6"/>
        <pc:sldMkLst>
          <pc:docMk/>
          <pc:sldMk cId="3206568917" sldId="312"/>
        </pc:sldMkLst>
      </pc:sldChg>
      <pc:sldChg chg="add del">
        <pc:chgData name="Sergejs Lukins" userId="99b26847-bf78-4d8d-8418-c68d24e09513" providerId="ADAL" clId="{33A69F35-2559-4D6F-ACB4-26E3D424B6E1}" dt="2026-06-09T21:34:06.018" v="13" actId="47"/>
        <pc:sldMkLst>
          <pc:docMk/>
          <pc:sldMk cId="2322873116" sldId="313"/>
        </pc:sldMkLst>
      </pc:sldChg>
      <pc:sldChg chg="del">
        <pc:chgData name="Sergejs Lukins" userId="99b26847-bf78-4d8d-8418-c68d24e09513" providerId="ADAL" clId="{33A69F35-2559-4D6F-ACB4-26E3D424B6E1}" dt="2026-06-09T21:35:05.555" v="16" actId="47"/>
        <pc:sldMkLst>
          <pc:docMk/>
          <pc:sldMk cId="4162178225" sldId="314"/>
        </pc:sldMkLst>
      </pc:sldChg>
      <pc:sldChg chg="modSp mod">
        <pc:chgData name="Sergejs Lukins" userId="99b26847-bf78-4d8d-8418-c68d24e09513" providerId="ADAL" clId="{33A69F35-2559-4D6F-ACB4-26E3D424B6E1}" dt="2026-06-09T21:40:35.571" v="35" actId="1076"/>
        <pc:sldMkLst>
          <pc:docMk/>
          <pc:sldMk cId="629179481" sldId="317"/>
        </pc:sldMkLst>
        <pc:spChg chg="mod">
          <ac:chgData name="Sergejs Lukins" userId="99b26847-bf78-4d8d-8418-c68d24e09513" providerId="ADAL" clId="{33A69F35-2559-4D6F-ACB4-26E3D424B6E1}" dt="2026-06-09T21:40:22.368" v="32" actId="207"/>
          <ac:spMkLst>
            <pc:docMk/>
            <pc:sldMk cId="629179481" sldId="317"/>
            <ac:spMk id="2" creationId="{3FCD45B4-85C1-4225-9759-29C926C49B33}"/>
          </ac:spMkLst>
        </pc:spChg>
        <pc:picChg chg="mod">
          <ac:chgData name="Sergejs Lukins" userId="99b26847-bf78-4d8d-8418-c68d24e09513" providerId="ADAL" clId="{33A69F35-2559-4D6F-ACB4-26E3D424B6E1}" dt="2026-06-09T21:40:35.571" v="35" actId="1076"/>
          <ac:picMkLst>
            <pc:docMk/>
            <pc:sldMk cId="629179481" sldId="317"/>
            <ac:picMk id="22" creationId="{98728A51-AE13-1CE3-BB9B-C749BD0177C1}"/>
          </ac:picMkLst>
        </pc:picChg>
      </pc:sldChg>
      <pc:sldChg chg="modSp mod">
        <pc:chgData name="Sergejs Lukins" userId="99b26847-bf78-4d8d-8418-c68d24e09513" providerId="ADAL" clId="{33A69F35-2559-4D6F-ACB4-26E3D424B6E1}" dt="2026-06-09T21:40:49.073" v="36" actId="207"/>
        <pc:sldMkLst>
          <pc:docMk/>
          <pc:sldMk cId="3045138067" sldId="318"/>
        </pc:sldMkLst>
        <pc:spChg chg="mod">
          <ac:chgData name="Sergejs Lukins" userId="99b26847-bf78-4d8d-8418-c68d24e09513" providerId="ADAL" clId="{33A69F35-2559-4D6F-ACB4-26E3D424B6E1}" dt="2026-06-09T21:40:49.073" v="36" actId="207"/>
          <ac:spMkLst>
            <pc:docMk/>
            <pc:sldMk cId="3045138067" sldId="318"/>
            <ac:spMk id="2" creationId="{356D9AB9-C969-C695-2AE8-C19CDE30A3C2}"/>
          </ac:spMkLst>
        </pc:spChg>
      </pc:sldChg>
      <pc:sldChg chg="modSp mod">
        <pc:chgData name="Sergejs Lukins" userId="99b26847-bf78-4d8d-8418-c68d24e09513" providerId="ADAL" clId="{33A69F35-2559-4D6F-ACB4-26E3D424B6E1}" dt="2026-06-09T21:38:18.111" v="24" actId="207"/>
        <pc:sldMkLst>
          <pc:docMk/>
          <pc:sldMk cId="3486812611" sldId="319"/>
        </pc:sldMkLst>
        <pc:spChg chg="mod">
          <ac:chgData name="Sergejs Lukins" userId="99b26847-bf78-4d8d-8418-c68d24e09513" providerId="ADAL" clId="{33A69F35-2559-4D6F-ACB4-26E3D424B6E1}" dt="2026-06-09T21:37:34.446" v="19" actId="207"/>
          <ac:spMkLst>
            <pc:docMk/>
            <pc:sldMk cId="3486812611" sldId="319"/>
            <ac:spMk id="2" creationId="{483603F0-F2BF-03D5-E65A-80F9C4CAAF8A}"/>
          </ac:spMkLst>
        </pc:spChg>
        <pc:spChg chg="mod">
          <ac:chgData name="Sergejs Lukins" userId="99b26847-bf78-4d8d-8418-c68d24e09513" providerId="ADAL" clId="{33A69F35-2559-4D6F-ACB4-26E3D424B6E1}" dt="2026-06-09T21:37:39.683" v="20" actId="207"/>
          <ac:spMkLst>
            <pc:docMk/>
            <pc:sldMk cId="3486812611" sldId="319"/>
            <ac:spMk id="18" creationId="{D7714EDC-C5A0-29BD-7CBE-6A62CC5BB257}"/>
          </ac:spMkLst>
        </pc:spChg>
        <pc:spChg chg="mod">
          <ac:chgData name="Sergejs Lukins" userId="99b26847-bf78-4d8d-8418-c68d24e09513" providerId="ADAL" clId="{33A69F35-2559-4D6F-ACB4-26E3D424B6E1}" dt="2026-06-09T21:38:07.711" v="22" actId="207"/>
          <ac:spMkLst>
            <pc:docMk/>
            <pc:sldMk cId="3486812611" sldId="319"/>
            <ac:spMk id="22" creationId="{682EF7EE-1D01-CEF3-5D7F-ED757C161B44}"/>
          </ac:spMkLst>
        </pc:spChg>
        <pc:spChg chg="mod">
          <ac:chgData name="Sergejs Lukins" userId="99b26847-bf78-4d8d-8418-c68d24e09513" providerId="ADAL" clId="{33A69F35-2559-4D6F-ACB4-26E3D424B6E1}" dt="2026-06-09T21:38:18.111" v="24" actId="207"/>
          <ac:spMkLst>
            <pc:docMk/>
            <pc:sldMk cId="3486812611" sldId="319"/>
            <ac:spMk id="24" creationId="{9EC90B51-C440-A76D-20DB-0EDBC8CD0F1E}"/>
          </ac:spMkLst>
        </pc:spChg>
        <pc:graphicFrameChg chg="modGraphic">
          <ac:chgData name="Sergejs Lukins" userId="99b26847-bf78-4d8d-8418-c68d24e09513" providerId="ADAL" clId="{33A69F35-2559-4D6F-ACB4-26E3D424B6E1}" dt="2026-06-09T21:37:46.980" v="21" actId="207"/>
          <ac:graphicFrameMkLst>
            <pc:docMk/>
            <pc:sldMk cId="3486812611" sldId="319"/>
            <ac:graphicFrameMk id="27" creationId="{C51A62CC-D1CE-A520-ABCC-A7E5EDE5477A}"/>
          </ac:graphicFrameMkLst>
        </pc:graphicFrameChg>
      </pc:sldChg>
      <pc:sldChg chg="modSp mod">
        <pc:chgData name="Sergejs Lukins" userId="99b26847-bf78-4d8d-8418-c68d24e09513" providerId="ADAL" clId="{33A69F35-2559-4D6F-ACB4-26E3D424B6E1}" dt="2026-06-09T22:06:29.888" v="178" actId="14100"/>
        <pc:sldMkLst>
          <pc:docMk/>
          <pc:sldMk cId="3749343925" sldId="320"/>
        </pc:sldMkLst>
        <pc:spChg chg="mod">
          <ac:chgData name="Sergejs Lukins" userId="99b26847-bf78-4d8d-8418-c68d24e09513" providerId="ADAL" clId="{33A69F35-2559-4D6F-ACB4-26E3D424B6E1}" dt="2026-06-09T21:43:22.498" v="97" actId="207"/>
          <ac:spMkLst>
            <pc:docMk/>
            <pc:sldMk cId="3749343925" sldId="320"/>
            <ac:spMk id="2" creationId="{0E66D807-CF84-312E-F0D6-746D108524C0}"/>
          </ac:spMkLst>
        </pc:spChg>
        <pc:spChg chg="mod">
          <ac:chgData name="Sergejs Lukins" userId="99b26847-bf78-4d8d-8418-c68d24e09513" providerId="ADAL" clId="{33A69F35-2559-4D6F-ACB4-26E3D424B6E1}" dt="2026-06-09T21:43:26.908" v="98" actId="207"/>
          <ac:spMkLst>
            <pc:docMk/>
            <pc:sldMk cId="3749343925" sldId="320"/>
            <ac:spMk id="15" creationId="{9E0C19DF-E6E5-087D-B58D-39973A0C11D7}"/>
          </ac:spMkLst>
        </pc:spChg>
        <pc:spChg chg="mod">
          <ac:chgData name="Sergejs Lukins" userId="99b26847-bf78-4d8d-8418-c68d24e09513" providerId="ADAL" clId="{33A69F35-2559-4D6F-ACB4-26E3D424B6E1}" dt="2026-06-09T22:06:29.888" v="178" actId="14100"/>
          <ac:spMkLst>
            <pc:docMk/>
            <pc:sldMk cId="3749343925" sldId="320"/>
            <ac:spMk id="25" creationId="{B78C4102-0CED-5DF3-AA16-27B9B2D823BA}"/>
          </ac:spMkLst>
        </pc:spChg>
        <pc:picChg chg="mod">
          <ac:chgData name="Sergejs Lukins" userId="99b26847-bf78-4d8d-8418-c68d24e09513" providerId="ADAL" clId="{33A69F35-2559-4D6F-ACB4-26E3D424B6E1}" dt="2026-06-09T22:06:19.189" v="175" actId="14100"/>
          <ac:picMkLst>
            <pc:docMk/>
            <pc:sldMk cId="3749343925" sldId="320"/>
            <ac:picMk id="22" creationId="{8158D2FC-7761-9B70-C141-C19F8667A32A}"/>
          </ac:picMkLst>
        </pc:picChg>
      </pc:sldChg>
      <pc:sldChg chg="modSp mod">
        <pc:chgData name="Sergejs Lukins" userId="99b26847-bf78-4d8d-8418-c68d24e09513" providerId="ADAL" clId="{33A69F35-2559-4D6F-ACB4-26E3D424B6E1}" dt="2026-06-09T22:12:58.408" v="264" actId="20577"/>
        <pc:sldMkLst>
          <pc:docMk/>
          <pc:sldMk cId="694385301" sldId="321"/>
        </pc:sldMkLst>
        <pc:spChg chg="mod">
          <ac:chgData name="Sergejs Lukins" userId="99b26847-bf78-4d8d-8418-c68d24e09513" providerId="ADAL" clId="{33A69F35-2559-4D6F-ACB4-26E3D424B6E1}" dt="2026-06-09T21:38:59.159" v="28" actId="207"/>
          <ac:spMkLst>
            <pc:docMk/>
            <pc:sldMk cId="694385301" sldId="321"/>
            <ac:spMk id="2" creationId="{781FB9F6-18BB-3CE8-EB4D-4DF62733C2C8}"/>
          </ac:spMkLst>
        </pc:spChg>
        <pc:graphicFrameChg chg="modGraphic">
          <ac:chgData name="Sergejs Lukins" userId="99b26847-bf78-4d8d-8418-c68d24e09513" providerId="ADAL" clId="{33A69F35-2559-4D6F-ACB4-26E3D424B6E1}" dt="2026-06-09T21:39:26.825" v="29" actId="207"/>
          <ac:graphicFrameMkLst>
            <pc:docMk/>
            <pc:sldMk cId="694385301" sldId="321"/>
            <ac:graphicFrameMk id="8" creationId="{A70AAF8A-3B9C-47CB-B82E-44A6933FBCEC}"/>
          </ac:graphicFrameMkLst>
        </pc:graphicFrameChg>
        <pc:graphicFrameChg chg="modGraphic">
          <ac:chgData name="Sergejs Lukins" userId="99b26847-bf78-4d8d-8418-c68d24e09513" providerId="ADAL" clId="{33A69F35-2559-4D6F-ACB4-26E3D424B6E1}" dt="2026-06-09T22:12:58.408" v="264" actId="20577"/>
          <ac:graphicFrameMkLst>
            <pc:docMk/>
            <pc:sldMk cId="694385301" sldId="321"/>
            <ac:graphicFrameMk id="9" creationId="{8FF65C81-34F9-4F59-D090-8D0126874CC7}"/>
          </ac:graphicFrameMkLst>
        </pc:graphicFrameChg>
      </pc:sldChg>
      <pc:sldChg chg="delSp modSp mod">
        <pc:chgData name="Sergejs Lukins" userId="99b26847-bf78-4d8d-8418-c68d24e09513" providerId="ADAL" clId="{33A69F35-2559-4D6F-ACB4-26E3D424B6E1}" dt="2026-06-09T22:01:04.509" v="168" actId="1076"/>
        <pc:sldMkLst>
          <pc:docMk/>
          <pc:sldMk cId="318344837" sldId="322"/>
        </pc:sldMkLst>
        <pc:spChg chg="mod">
          <ac:chgData name="Sergejs Lukins" userId="99b26847-bf78-4d8d-8418-c68d24e09513" providerId="ADAL" clId="{33A69F35-2559-4D6F-ACB4-26E3D424B6E1}" dt="2026-06-09T21:53:53.576" v="155" actId="1076"/>
          <ac:spMkLst>
            <pc:docMk/>
            <pc:sldMk cId="318344837" sldId="322"/>
            <ac:spMk id="2" creationId="{E82D45BD-B8A4-3ADE-5A06-E67E4E876026}"/>
          </ac:spMkLst>
        </pc:spChg>
        <pc:picChg chg="mod">
          <ac:chgData name="Sergejs Lukins" userId="99b26847-bf78-4d8d-8418-c68d24e09513" providerId="ADAL" clId="{33A69F35-2559-4D6F-ACB4-26E3D424B6E1}" dt="2026-06-09T22:01:04.509" v="168" actId="1076"/>
          <ac:picMkLst>
            <pc:docMk/>
            <pc:sldMk cId="318344837" sldId="322"/>
            <ac:picMk id="12" creationId="{ABFD167A-4498-89AF-E588-78763BB57BFC}"/>
          </ac:picMkLst>
        </pc:picChg>
        <pc:picChg chg="del">
          <ac:chgData name="Sergejs Lukins" userId="99b26847-bf78-4d8d-8418-c68d24e09513" providerId="ADAL" clId="{33A69F35-2559-4D6F-ACB4-26E3D424B6E1}" dt="2026-06-09T22:00:24.799" v="156" actId="21"/>
          <ac:picMkLst>
            <pc:docMk/>
            <pc:sldMk cId="318344837" sldId="322"/>
            <ac:picMk id="14" creationId="{B256FCEF-3537-7BCA-A077-A3A1495AC6D1}"/>
          </ac:picMkLst>
        </pc:picChg>
      </pc:sldChg>
      <pc:sldChg chg="addSp delSp modSp del mod">
        <pc:chgData name="Sergejs Lukins" userId="99b26847-bf78-4d8d-8418-c68d24e09513" providerId="ADAL" clId="{33A69F35-2559-4D6F-ACB4-26E3D424B6E1}" dt="2026-06-09T22:06:39.124" v="179" actId="2696"/>
        <pc:sldMkLst>
          <pc:docMk/>
          <pc:sldMk cId="2148285769" sldId="323"/>
        </pc:sldMkLst>
        <pc:spChg chg="mod">
          <ac:chgData name="Sergejs Lukins" userId="99b26847-bf78-4d8d-8418-c68d24e09513" providerId="ADAL" clId="{33A69F35-2559-4D6F-ACB4-26E3D424B6E1}" dt="2026-06-09T21:41:15.719" v="38" actId="207"/>
          <ac:spMkLst>
            <pc:docMk/>
            <pc:sldMk cId="2148285769" sldId="323"/>
            <ac:spMk id="3" creationId="{CACC1E38-3C8D-AAFE-97FE-3B6AB5B5D4A7}"/>
          </ac:spMkLst>
        </pc:spChg>
        <pc:spChg chg="mod">
          <ac:chgData name="Sergejs Lukins" userId="99b26847-bf78-4d8d-8418-c68d24e09513" providerId="ADAL" clId="{33A69F35-2559-4D6F-ACB4-26E3D424B6E1}" dt="2026-06-09T21:41:15.719" v="38" actId="207"/>
          <ac:spMkLst>
            <pc:docMk/>
            <pc:sldMk cId="2148285769" sldId="323"/>
            <ac:spMk id="4" creationId="{3696632E-6A25-8E98-2AF0-10AB0F9C3684}"/>
          </ac:spMkLst>
        </pc:spChg>
        <pc:spChg chg="mod">
          <ac:chgData name="Sergejs Lukins" userId="99b26847-bf78-4d8d-8418-c68d24e09513" providerId="ADAL" clId="{33A69F35-2559-4D6F-ACB4-26E3D424B6E1}" dt="2026-06-09T21:41:15.719" v="38" actId="207"/>
          <ac:spMkLst>
            <pc:docMk/>
            <pc:sldMk cId="2148285769" sldId="323"/>
            <ac:spMk id="5" creationId="{1779B265-EC48-6234-E6F9-63A936B7CD9E}"/>
          </ac:spMkLst>
        </pc:spChg>
        <pc:spChg chg="add mod">
          <ac:chgData name="Sergejs Lukins" userId="99b26847-bf78-4d8d-8418-c68d24e09513" providerId="ADAL" clId="{33A69F35-2559-4D6F-ACB4-26E3D424B6E1}" dt="2026-06-09T21:42:53.689" v="94" actId="20577"/>
          <ac:spMkLst>
            <pc:docMk/>
            <pc:sldMk cId="2148285769" sldId="323"/>
            <ac:spMk id="6" creationId="{E90D99F8-1E9B-3227-C150-B583D6A827BF}"/>
          </ac:spMkLst>
        </pc:spChg>
        <pc:spChg chg="mod">
          <ac:chgData name="Sergejs Lukins" userId="99b26847-bf78-4d8d-8418-c68d24e09513" providerId="ADAL" clId="{33A69F35-2559-4D6F-ACB4-26E3D424B6E1}" dt="2026-06-09T21:41:15.719" v="38" actId="207"/>
          <ac:spMkLst>
            <pc:docMk/>
            <pc:sldMk cId="2148285769" sldId="323"/>
            <ac:spMk id="8" creationId="{CACD0AC9-9987-007B-D313-CCEC746B2039}"/>
          </ac:spMkLst>
        </pc:spChg>
        <pc:picChg chg="del mod">
          <ac:chgData name="Sergejs Lukins" userId="99b26847-bf78-4d8d-8418-c68d24e09513" providerId="ADAL" clId="{33A69F35-2559-4D6F-ACB4-26E3D424B6E1}" dt="2026-06-09T21:42:57.342" v="95" actId="21"/>
          <ac:picMkLst>
            <pc:docMk/>
            <pc:sldMk cId="2148285769" sldId="323"/>
            <ac:picMk id="7" creationId="{BA48FD2E-79C9-9712-868F-AEB00B60AFD0}"/>
          </ac:picMkLst>
        </pc:picChg>
      </pc:sldChg>
      <pc:sldChg chg="modSp mod">
        <pc:chgData name="Sergejs Lukins" userId="99b26847-bf78-4d8d-8418-c68d24e09513" providerId="ADAL" clId="{33A69F35-2559-4D6F-ACB4-26E3D424B6E1}" dt="2026-06-09T21:38:51.362" v="27" actId="207"/>
        <pc:sldMkLst>
          <pc:docMk/>
          <pc:sldMk cId="2495608436" sldId="324"/>
        </pc:sldMkLst>
        <pc:spChg chg="mod">
          <ac:chgData name="Sergejs Lukins" userId="99b26847-bf78-4d8d-8418-c68d24e09513" providerId="ADAL" clId="{33A69F35-2559-4D6F-ACB4-26E3D424B6E1}" dt="2026-06-09T21:38:51.362" v="27" actId="207"/>
          <ac:spMkLst>
            <pc:docMk/>
            <pc:sldMk cId="2495608436" sldId="324"/>
            <ac:spMk id="18" creationId="{1E1FED7C-C6B1-C47D-0506-0BBA9623D87F}"/>
          </ac:spMkLst>
        </pc:spChg>
      </pc:sldChg>
      <pc:sldChg chg="modSp del mod">
        <pc:chgData name="Sergejs Lukins" userId="99b26847-bf78-4d8d-8418-c68d24e09513" providerId="ADAL" clId="{33A69F35-2559-4D6F-ACB4-26E3D424B6E1}" dt="2026-06-09T22:14:56.582" v="265" actId="47"/>
        <pc:sldMkLst>
          <pc:docMk/>
          <pc:sldMk cId="1308212028" sldId="325"/>
        </pc:sldMkLst>
        <pc:spChg chg="mod">
          <ac:chgData name="Sergejs Lukins" userId="99b26847-bf78-4d8d-8418-c68d24e09513" providerId="ADAL" clId="{33A69F35-2559-4D6F-ACB4-26E3D424B6E1}" dt="2026-06-09T21:38:25.538" v="25" actId="207"/>
          <ac:spMkLst>
            <pc:docMk/>
            <pc:sldMk cId="1308212028" sldId="325"/>
            <ac:spMk id="2" creationId="{E6454597-437A-DAC6-54EC-DFC4E9804933}"/>
          </ac:spMkLst>
        </pc:spChg>
        <pc:graphicFrameChg chg="modGraphic">
          <ac:chgData name="Sergejs Lukins" userId="99b26847-bf78-4d8d-8418-c68d24e09513" providerId="ADAL" clId="{33A69F35-2559-4D6F-ACB4-26E3D424B6E1}" dt="2026-06-09T21:38:34.494" v="26" actId="207"/>
          <ac:graphicFrameMkLst>
            <pc:docMk/>
            <pc:sldMk cId="1308212028" sldId="325"/>
            <ac:graphicFrameMk id="8" creationId="{D5618D1F-7D01-9825-7F97-7AD227F72D6A}"/>
          </ac:graphicFrameMkLst>
        </pc:graphicFrameChg>
      </pc:sldChg>
      <pc:sldChg chg="addSp delSp modSp mod">
        <pc:chgData name="Sergejs Lukins" userId="99b26847-bf78-4d8d-8418-c68d24e09513" providerId="ADAL" clId="{33A69F35-2559-4D6F-ACB4-26E3D424B6E1}" dt="2026-06-09T21:45:10.314" v="150" actId="1076"/>
        <pc:sldMkLst>
          <pc:docMk/>
          <pc:sldMk cId="3599670121" sldId="326"/>
        </pc:sldMkLst>
        <pc:spChg chg="add mod">
          <ac:chgData name="Sergejs Lukins" userId="99b26847-bf78-4d8d-8418-c68d24e09513" providerId="ADAL" clId="{33A69F35-2559-4D6F-ACB4-26E3D424B6E1}" dt="2026-06-09T21:45:10.314" v="150" actId="1076"/>
          <ac:spMkLst>
            <pc:docMk/>
            <pc:sldMk cId="3599670121" sldId="326"/>
            <ac:spMk id="2" creationId="{2A8C10A2-4D72-BD2C-30A5-1E8377B60FE1}"/>
          </ac:spMkLst>
        </pc:spChg>
        <pc:picChg chg="del">
          <ac:chgData name="Sergejs Lukins" userId="99b26847-bf78-4d8d-8418-c68d24e09513" providerId="ADAL" clId="{33A69F35-2559-4D6F-ACB4-26E3D424B6E1}" dt="2026-06-09T21:44:37.219" v="110" actId="478"/>
          <ac:picMkLst>
            <pc:docMk/>
            <pc:sldMk cId="3599670121" sldId="326"/>
            <ac:picMk id="6" creationId="{A520FF8E-791E-3974-8A81-8C14B079E65D}"/>
          </ac:picMkLst>
        </pc:picChg>
        <pc:picChg chg="del">
          <ac:chgData name="Sergejs Lukins" userId="99b26847-bf78-4d8d-8418-c68d24e09513" providerId="ADAL" clId="{33A69F35-2559-4D6F-ACB4-26E3D424B6E1}" dt="2026-06-09T21:44:31.742" v="103" actId="478"/>
          <ac:picMkLst>
            <pc:docMk/>
            <pc:sldMk cId="3599670121" sldId="326"/>
            <ac:picMk id="8" creationId="{8EF38635-7DAA-A433-F2CE-D40979494759}"/>
          </ac:picMkLst>
        </pc:picChg>
        <pc:picChg chg="del">
          <ac:chgData name="Sergejs Lukins" userId="99b26847-bf78-4d8d-8418-c68d24e09513" providerId="ADAL" clId="{33A69F35-2559-4D6F-ACB4-26E3D424B6E1}" dt="2026-06-09T21:44:32.393" v="104" actId="478"/>
          <ac:picMkLst>
            <pc:docMk/>
            <pc:sldMk cId="3599670121" sldId="326"/>
            <ac:picMk id="10" creationId="{861BB2F2-B5B8-9EB8-7B27-B12147A0F71B}"/>
          </ac:picMkLst>
        </pc:picChg>
        <pc:picChg chg="del">
          <ac:chgData name="Sergejs Lukins" userId="99b26847-bf78-4d8d-8418-c68d24e09513" providerId="ADAL" clId="{33A69F35-2559-4D6F-ACB4-26E3D424B6E1}" dt="2026-06-09T21:44:34.560" v="107" actId="478"/>
          <ac:picMkLst>
            <pc:docMk/>
            <pc:sldMk cId="3599670121" sldId="326"/>
            <ac:picMk id="12" creationId="{7D481E42-CD3A-1A91-0700-5BBA63042FE4}"/>
          </ac:picMkLst>
        </pc:picChg>
        <pc:picChg chg="del">
          <ac:chgData name="Sergejs Lukins" userId="99b26847-bf78-4d8d-8418-c68d24e09513" providerId="ADAL" clId="{33A69F35-2559-4D6F-ACB4-26E3D424B6E1}" dt="2026-06-09T21:44:33.768" v="106" actId="478"/>
          <ac:picMkLst>
            <pc:docMk/>
            <pc:sldMk cId="3599670121" sldId="326"/>
            <ac:picMk id="14" creationId="{C8B41E71-8606-6E4C-4B80-09485823D15C}"/>
          </ac:picMkLst>
        </pc:picChg>
        <pc:picChg chg="del">
          <ac:chgData name="Sergejs Lukins" userId="99b26847-bf78-4d8d-8418-c68d24e09513" providerId="ADAL" clId="{33A69F35-2559-4D6F-ACB4-26E3D424B6E1}" dt="2026-06-09T21:44:38.068" v="111" actId="478"/>
          <ac:picMkLst>
            <pc:docMk/>
            <pc:sldMk cId="3599670121" sldId="326"/>
            <ac:picMk id="16" creationId="{AA32C308-F670-16BD-47A4-2E736715EFDE}"/>
          </ac:picMkLst>
        </pc:picChg>
        <pc:picChg chg="del">
          <ac:chgData name="Sergejs Lukins" userId="99b26847-bf78-4d8d-8418-c68d24e09513" providerId="ADAL" clId="{33A69F35-2559-4D6F-ACB4-26E3D424B6E1}" dt="2026-06-09T21:44:38.734" v="112" actId="478"/>
          <ac:picMkLst>
            <pc:docMk/>
            <pc:sldMk cId="3599670121" sldId="326"/>
            <ac:picMk id="18" creationId="{F67394F6-5A1B-4206-CE34-A51C63926690}"/>
          </ac:picMkLst>
        </pc:picChg>
        <pc:picChg chg="del mod">
          <ac:chgData name="Sergejs Lukins" userId="99b26847-bf78-4d8d-8418-c68d24e09513" providerId="ADAL" clId="{33A69F35-2559-4D6F-ACB4-26E3D424B6E1}" dt="2026-06-09T21:44:30.407" v="102" actId="478"/>
          <ac:picMkLst>
            <pc:docMk/>
            <pc:sldMk cId="3599670121" sldId="326"/>
            <ac:picMk id="20" creationId="{8EC68240-3310-08DA-2854-661D153F2667}"/>
          </ac:picMkLst>
        </pc:picChg>
        <pc:picChg chg="del">
          <ac:chgData name="Sergejs Lukins" userId="99b26847-bf78-4d8d-8418-c68d24e09513" providerId="ADAL" clId="{33A69F35-2559-4D6F-ACB4-26E3D424B6E1}" dt="2026-06-09T21:44:28.036" v="100" actId="478"/>
          <ac:picMkLst>
            <pc:docMk/>
            <pc:sldMk cId="3599670121" sldId="326"/>
            <ac:picMk id="22" creationId="{4267F87B-A64D-249F-2A0E-FE0475BE8B72}"/>
          </ac:picMkLst>
        </pc:picChg>
        <pc:picChg chg="mod">
          <ac:chgData name="Sergejs Lukins" userId="99b26847-bf78-4d8d-8418-c68d24e09513" providerId="ADAL" clId="{33A69F35-2559-4D6F-ACB4-26E3D424B6E1}" dt="2026-06-09T21:44:42.365" v="113" actId="14100"/>
          <ac:picMkLst>
            <pc:docMk/>
            <pc:sldMk cId="3599670121" sldId="326"/>
            <ac:picMk id="24" creationId="{BB487752-6E27-A2B5-D8B9-BDDB8685B235}"/>
          </ac:picMkLst>
        </pc:picChg>
        <pc:picChg chg="del">
          <ac:chgData name="Sergejs Lukins" userId="99b26847-bf78-4d8d-8418-c68d24e09513" providerId="ADAL" clId="{33A69F35-2559-4D6F-ACB4-26E3D424B6E1}" dt="2026-06-09T21:44:35.848" v="109" actId="478"/>
          <ac:picMkLst>
            <pc:docMk/>
            <pc:sldMk cId="3599670121" sldId="326"/>
            <ac:picMk id="26" creationId="{1A84BF63-0293-63CB-A4BB-9EBDF834E599}"/>
          </ac:picMkLst>
        </pc:picChg>
        <pc:picChg chg="del">
          <ac:chgData name="Sergejs Lukins" userId="99b26847-bf78-4d8d-8418-c68d24e09513" providerId="ADAL" clId="{33A69F35-2559-4D6F-ACB4-26E3D424B6E1}" dt="2026-06-09T21:44:33.111" v="105" actId="478"/>
          <ac:picMkLst>
            <pc:docMk/>
            <pc:sldMk cId="3599670121" sldId="326"/>
            <ac:picMk id="28" creationId="{0C1FC219-BF68-4CC7-F310-735F55D6CD7A}"/>
          </ac:picMkLst>
        </pc:picChg>
        <pc:picChg chg="del">
          <ac:chgData name="Sergejs Lukins" userId="99b26847-bf78-4d8d-8418-c68d24e09513" providerId="ADAL" clId="{33A69F35-2559-4D6F-ACB4-26E3D424B6E1}" dt="2026-06-09T21:44:35.190" v="108" actId="478"/>
          <ac:picMkLst>
            <pc:docMk/>
            <pc:sldMk cId="3599670121" sldId="326"/>
            <ac:picMk id="30" creationId="{7200A111-C75D-EC67-7FED-D109B0D18BB5}"/>
          </ac:picMkLst>
        </pc:picChg>
      </pc:sldChg>
      <pc:sldChg chg="add del">
        <pc:chgData name="Sergejs Lukins" userId="99b26847-bf78-4d8d-8418-c68d24e09513" providerId="ADAL" clId="{33A69F35-2559-4D6F-ACB4-26E3D424B6E1}" dt="2026-06-09T21:36:18.833" v="18" actId="47"/>
        <pc:sldMkLst>
          <pc:docMk/>
          <pc:sldMk cId="0" sldId="327"/>
        </pc:sldMkLst>
      </pc:sldChg>
      <pc:sldChg chg="modSp add mod">
        <pc:chgData name="Sergejs Lukins" userId="99b26847-bf78-4d8d-8418-c68d24e09513" providerId="ADAL" clId="{33A69F35-2559-4D6F-ACB4-26E3D424B6E1}" dt="2026-06-10T05:54:00.059" v="266" actId="207"/>
        <pc:sldMkLst>
          <pc:docMk/>
          <pc:sldMk cId="3555932921" sldId="328"/>
        </pc:sldMkLst>
        <pc:spChg chg="mod">
          <ac:chgData name="Sergejs Lukins" userId="99b26847-bf78-4d8d-8418-c68d24e09513" providerId="ADAL" clId="{33A69F35-2559-4D6F-ACB4-26E3D424B6E1}" dt="2026-06-10T05:54:00.059" v="266" actId="207"/>
          <ac:spMkLst>
            <pc:docMk/>
            <pc:sldMk cId="3555932921" sldId="328"/>
            <ac:spMk id="12290" creationId="{1835532C-17D0-339C-96AA-0AB550A22B03}"/>
          </ac:spMkLst>
        </pc:spChg>
      </pc:sldChg>
      <pc:sldChg chg="add del">
        <pc:chgData name="Sergejs Lukins" userId="99b26847-bf78-4d8d-8418-c68d24e09513" providerId="ADAL" clId="{33A69F35-2559-4D6F-ACB4-26E3D424B6E1}" dt="2026-06-09T21:33:07.721" v="9"/>
        <pc:sldMkLst>
          <pc:docMk/>
          <pc:sldMk cId="462187920" sldId="329"/>
        </pc:sldMkLst>
      </pc:sldChg>
      <pc:sldChg chg="add">
        <pc:chgData name="Sergejs Lukins" userId="99b26847-bf78-4d8d-8418-c68d24e09513" providerId="ADAL" clId="{33A69F35-2559-4D6F-ACB4-26E3D424B6E1}" dt="2026-06-09T21:33:43.303" v="10"/>
        <pc:sldMkLst>
          <pc:docMk/>
          <pc:sldMk cId="3461305271" sldId="329"/>
        </pc:sldMkLst>
      </pc:sldChg>
      <pc:sldChg chg="add">
        <pc:chgData name="Sergejs Lukins" userId="99b26847-bf78-4d8d-8418-c68d24e09513" providerId="ADAL" clId="{33A69F35-2559-4D6F-ACB4-26E3D424B6E1}" dt="2026-06-09T21:34:03.340" v="12"/>
        <pc:sldMkLst>
          <pc:docMk/>
          <pc:sldMk cId="1307248873" sldId="330"/>
        </pc:sldMkLst>
      </pc:sldChg>
      <pc:sldChg chg="add">
        <pc:chgData name="Sergejs Lukins" userId="99b26847-bf78-4d8d-8418-c68d24e09513" providerId="ADAL" clId="{33A69F35-2559-4D6F-ACB4-26E3D424B6E1}" dt="2026-06-09T21:34:24.076" v="14"/>
        <pc:sldMkLst>
          <pc:docMk/>
          <pc:sldMk cId="306807117" sldId="33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10.06.2026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5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084485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2441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6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586300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5345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C814D1-70A8-6F41-8C4D-91D0DE9A9AB7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536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38744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40781-5342-FDC1-098B-A9A19F23E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FF5FF2-F0B9-1796-4060-9B131E91E4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F0E495-3017-201B-81C7-B5073E642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D73B36-B7B1-B3B0-EAD7-D7166FA99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075942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21322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CDE8B-6CD6-CD0B-ED77-0DBA878C8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A98120-4063-4DE9-428D-5D07F66BB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35589A-0A22-A602-34D7-E87E414C3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9558E-D11A-50FB-2840-515F558D3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C814D1-70A8-6F41-8C4D-91D0DE9A9AB7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62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07BD2-90BB-5897-12E9-EE3CBBDFE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6F7A4C-2795-35BB-ECCE-1D01347A6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37ADD4-7791-1CB2-4178-F5E17CAE6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C343C-4521-E4DB-62ED-8C1B0FA27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C814D1-70A8-6F41-8C4D-91D0DE9A9AB7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18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6955073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0904120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9104284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2002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329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52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28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64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66FA0D-F053-A2E2-13BD-18A61CA94191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76BC9E-99EB-9AEA-2ADE-C53AF8417DB7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F4478826-CC05-2D58-4869-5B29F528E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4A15A8-8392-71B4-AF3D-6574CDE3EE19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138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63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3680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5413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805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54427B-04DF-F145-95EE-D4BCD160CC0B}"/>
              </a:ext>
            </a:extLst>
          </p:cNvPr>
          <p:cNvSpPr/>
          <p:nvPr userDrawn="1"/>
        </p:nvSpPr>
        <p:spPr>
          <a:xfrm>
            <a:off x="2827245" y="1337982"/>
            <a:ext cx="5859556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FD51E-6768-0AC2-3687-19963606E458}"/>
              </a:ext>
            </a:extLst>
          </p:cNvPr>
          <p:cNvSpPr/>
          <p:nvPr userDrawn="1"/>
        </p:nvSpPr>
        <p:spPr>
          <a:xfrm>
            <a:off x="2576846" y="1485899"/>
            <a:ext cx="5968760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85899"/>
            <a:ext cx="5954806" cy="31087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965" y="4743450"/>
            <a:ext cx="44823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1727C4-9BC0-CAAD-7313-AC2D56598B3A}"/>
              </a:ext>
            </a:extLst>
          </p:cNvPr>
          <p:cNvCxnSpPr/>
          <p:nvPr userDrawn="1"/>
        </p:nvCxnSpPr>
        <p:spPr>
          <a:xfrm>
            <a:off x="2576846" y="1063233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0582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406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4"/>
            <a:ext cx="2810814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51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0116160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98604C-9E71-2BA6-1916-C8C267499764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6B7A6-9B73-5992-1A2E-D824C0F12D46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586" y="4743450"/>
            <a:ext cx="448614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5A25D8-566F-9884-871A-C1A89C586BB7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BB237-808D-B208-F0B3-67D4880616CD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85895"/>
            <a:ext cx="2810814" cy="3103372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485894"/>
            <a:ext cx="2734613" cy="3103373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87ABBC-2D34-DA18-0B44-15E09B179A94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956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80"/>
            <a:ext cx="2715295" cy="2637244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80"/>
            <a:ext cx="2791496" cy="2624247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0908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071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3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70378"/>
            <a:ext cx="2715295" cy="263724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70378"/>
            <a:ext cx="2791496" cy="262424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336666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599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27A5CE-3CFE-56AA-F144-38E4496A24E8}"/>
              </a:ext>
            </a:extLst>
          </p:cNvPr>
          <p:cNvSpPr/>
          <p:nvPr userDrawn="1"/>
        </p:nvSpPr>
        <p:spPr>
          <a:xfrm>
            <a:off x="5892082" y="1803198"/>
            <a:ext cx="2794718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6EC33-7CBD-2075-4261-3E7ADD9C156F}"/>
              </a:ext>
            </a:extLst>
          </p:cNvPr>
          <p:cNvSpPr/>
          <p:nvPr userDrawn="1"/>
        </p:nvSpPr>
        <p:spPr>
          <a:xfrm>
            <a:off x="2771105" y="1804189"/>
            <a:ext cx="2715296" cy="2650236"/>
          </a:xfrm>
          <a:prstGeom prst="rect">
            <a:avLst/>
          </a:prstGeom>
          <a:solidFill>
            <a:srgbClr val="0037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FA093C-B0A4-785B-DBAC-417A70A8AAA2}"/>
              </a:ext>
            </a:extLst>
          </p:cNvPr>
          <p:cNvSpPr/>
          <p:nvPr userDrawn="1"/>
        </p:nvSpPr>
        <p:spPr>
          <a:xfrm>
            <a:off x="5711779" y="1957388"/>
            <a:ext cx="2794718" cy="265023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2DA2A-9C67-58DF-ED13-0E4DDD818FC8}"/>
              </a:ext>
            </a:extLst>
          </p:cNvPr>
          <p:cNvSpPr/>
          <p:nvPr userDrawn="1"/>
        </p:nvSpPr>
        <p:spPr>
          <a:xfrm>
            <a:off x="2590801" y="1957388"/>
            <a:ext cx="2715295" cy="2637245"/>
          </a:xfrm>
          <a:prstGeom prst="rect">
            <a:avLst/>
          </a:prstGeom>
          <a:solidFill>
            <a:srgbClr val="D5DAD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957387"/>
            <a:ext cx="2715295" cy="265023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1" y="1957387"/>
            <a:ext cx="2791496" cy="263724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solidFill>
                  <a:srgbClr val="00378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  <a:solidFill>
            <a:srgbClr val="003787"/>
          </a:solidFill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372908-D804-E3C6-2FE4-D306773990AF}"/>
              </a:ext>
            </a:extLst>
          </p:cNvPr>
          <p:cNvCxnSpPr/>
          <p:nvPr userDrawn="1"/>
        </p:nvCxnSpPr>
        <p:spPr>
          <a:xfrm>
            <a:off x="2576846" y="1035097"/>
            <a:ext cx="6109955" cy="0"/>
          </a:xfrm>
          <a:prstGeom prst="line">
            <a:avLst/>
          </a:prstGeom>
          <a:ln>
            <a:solidFill>
              <a:srgbClr val="003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4045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33104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9904" y="4743450"/>
            <a:ext cx="429296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ACA3062-E267-6DBF-0BDC-1B79B92C171A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8925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558862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5662" y="4743450"/>
            <a:ext cx="403538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506144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D1F3D31-F0AC-5113-CF49-4A081D99286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2657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668380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38C65-9379-4485-5A30-B7EA85D2CF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2417015"/>
            <a:ext cx="7772400" cy="777875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2218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1B6914-C32B-0CF5-A480-8CA8C7C4AB50}"/>
              </a:ext>
            </a:extLst>
          </p:cNvPr>
          <p:cNvSpPr/>
          <p:nvPr userDrawn="1"/>
        </p:nvSpPr>
        <p:spPr>
          <a:xfrm>
            <a:off x="2737833" y="1331711"/>
            <a:ext cx="2748568" cy="310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D8AFAC-B9C9-4CEA-E9F9-FA2B132D70DE}"/>
              </a:ext>
            </a:extLst>
          </p:cNvPr>
          <p:cNvSpPr/>
          <p:nvPr userDrawn="1"/>
        </p:nvSpPr>
        <p:spPr>
          <a:xfrm>
            <a:off x="5875987" y="1331717"/>
            <a:ext cx="2810814" cy="310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D7570497-4BDF-9BE3-E69B-E88BEA310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CD47656-F24A-E30B-9635-A1B91CAE9156}"/>
              </a:ext>
            </a:extLst>
          </p:cNvPr>
          <p:cNvSpPr/>
          <p:nvPr userDrawn="1"/>
        </p:nvSpPr>
        <p:spPr>
          <a:xfrm>
            <a:off x="2576846" y="1485894"/>
            <a:ext cx="2748568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60A12E-2AD3-04A6-0971-ABA5A6759D20}"/>
              </a:ext>
            </a:extLst>
          </p:cNvPr>
          <p:cNvSpPr/>
          <p:nvPr userDrawn="1"/>
        </p:nvSpPr>
        <p:spPr>
          <a:xfrm>
            <a:off x="5715000" y="1483215"/>
            <a:ext cx="2810814" cy="31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FF49E5-2EB1-8DDC-E657-03D0083515E6}"/>
              </a:ext>
            </a:extLst>
          </p:cNvPr>
          <p:cNvCxnSpPr/>
          <p:nvPr userDrawn="1"/>
        </p:nvCxnSpPr>
        <p:spPr>
          <a:xfrm>
            <a:off x="2576846" y="1042131"/>
            <a:ext cx="6109955" cy="0"/>
          </a:xfrm>
          <a:prstGeom prst="line">
            <a:avLst/>
          </a:prstGeom>
          <a:ln>
            <a:solidFill>
              <a:srgbClr val="355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4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452438" y="404812"/>
            <a:ext cx="8239125" cy="538163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8" y="889861"/>
            <a:ext cx="8239125" cy="35054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1pPr>
            <a:lvl2pPr marL="0" indent="17145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2pPr>
            <a:lvl3pPr marL="0" indent="34290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3pPr>
            <a:lvl4pPr marL="0" indent="51435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4pPr>
            <a:lvl5pPr marL="0" indent="685800" defTabSz="309563">
              <a:lnSpc>
                <a:spcPct val="100000"/>
              </a:lnSpc>
              <a:spcBef>
                <a:spcPts val="675"/>
              </a:spcBef>
              <a:buSzTx/>
              <a:buNone/>
              <a:defRPr sz="2063" spc="-21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718500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5277032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3988924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0969091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69852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4132336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 smtClean="0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7675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30" r:id="rId14"/>
    <p:sldLayoutId id="2147483842" r:id="rId15"/>
    <p:sldLayoutId id="2147483832" r:id="rId16"/>
    <p:sldLayoutId id="2147483844" r:id="rId17"/>
    <p:sldLayoutId id="2147483833" r:id="rId18"/>
    <p:sldLayoutId id="2147483846" r:id="rId19"/>
    <p:sldLayoutId id="2147483849" r:id="rId20"/>
    <p:sldLayoutId id="2147483838" r:id="rId21"/>
    <p:sldLayoutId id="2147483839" r:id="rId22"/>
    <p:sldLayoutId id="2147483837" r:id="rId2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dirty="0"/>
              <a:t>Click to edit Master text styles</a:t>
            </a:r>
          </a:p>
          <a:p>
            <a:pPr lvl="1"/>
            <a:r>
              <a:rPr lang="en-US" altLang="lv-LV" dirty="0"/>
              <a:t>Second level</a:t>
            </a:r>
          </a:p>
          <a:p>
            <a:pPr lvl="2"/>
            <a:r>
              <a:rPr lang="en-US" altLang="lv-LV" dirty="0"/>
              <a:t>Third level</a:t>
            </a:r>
          </a:p>
          <a:p>
            <a:pPr lvl="3"/>
            <a:r>
              <a:rPr lang="en-US" altLang="lv-LV" dirty="0"/>
              <a:t>Fourth level</a:t>
            </a:r>
          </a:p>
          <a:p>
            <a:pPr lvl="4"/>
            <a:r>
              <a:rPr lang="en-US" altLang="lv-LV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6/10/2026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5319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 fontScale="90000"/>
          </a:bodyPr>
          <a:lstStyle/>
          <a:p>
            <a:r>
              <a:rPr lang="lv-LV" dirty="0"/>
              <a:t>Transporta dekarbonizācija: infrastruktūra, mobilitātes inovācijas un nākamie attīstības virzieni</a:t>
            </a:r>
            <a:endParaRPr lang="lv-LV" altLang="lv-LV" sz="2800" dirty="0">
              <a:ea typeface="MS PGothic" panose="020B0600070205080204" pitchFamily="34" charset="-128"/>
            </a:endParaRP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43F29DAE-EF92-1540-AC44-FC7FCB6D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lv-LV" dirty="0"/>
              <a:t>10.06.2026, Zemgales plānošanas reģions </a:t>
            </a:r>
            <a:endParaRPr lang="lv-LV" altLang="lv-LV" sz="1200" dirty="0"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410FEB4F-DE6A-17F8-A271-68980EB36427}"/>
              </a:ext>
            </a:extLst>
          </p:cNvPr>
          <p:cNvSpPr/>
          <p:nvPr/>
        </p:nvSpPr>
        <p:spPr>
          <a:xfrm>
            <a:off x="5143030" y="1436097"/>
            <a:ext cx="1514402" cy="1498202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442586-96C6-9C76-A131-2104CF36B29D}"/>
              </a:ext>
            </a:extLst>
          </p:cNvPr>
          <p:cNvSpPr/>
          <p:nvPr/>
        </p:nvSpPr>
        <p:spPr>
          <a:xfrm>
            <a:off x="6894684" y="1436097"/>
            <a:ext cx="1514402" cy="1498202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B82865-9BCE-18A7-0245-768488B5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Transporta dekarbonizācija Latvijā – kur esam šodien?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1BF0C4B-6BF1-9019-7F69-5971D06ACCAE}"/>
              </a:ext>
            </a:extLst>
          </p:cNvPr>
          <p:cNvSpPr/>
          <p:nvPr/>
        </p:nvSpPr>
        <p:spPr>
          <a:xfrm>
            <a:off x="1681272" y="1478159"/>
            <a:ext cx="1549314" cy="1498202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7DA914-FF10-6AD9-CF05-EA4961BCAE52}"/>
              </a:ext>
            </a:extLst>
          </p:cNvPr>
          <p:cNvSpPr/>
          <p:nvPr/>
        </p:nvSpPr>
        <p:spPr>
          <a:xfrm>
            <a:off x="3391835" y="1436097"/>
            <a:ext cx="1552174" cy="1498202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9DB49D1-D11B-9BD1-A36D-19855EAC0B64}"/>
              </a:ext>
            </a:extLst>
          </p:cNvPr>
          <p:cNvSpPr/>
          <p:nvPr/>
        </p:nvSpPr>
        <p:spPr>
          <a:xfrm>
            <a:off x="1681272" y="2998884"/>
            <a:ext cx="1514402" cy="61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ea typeface="MS PGothic" panose="020B0600070205080204" pitchFamily="34" charset="-128"/>
                <a:cs typeface="Helvetica"/>
              </a:rPr>
              <a:t>15 955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bold"/>
              <a:ea typeface="MS PGothic" panose="020B0600070205080204" pitchFamily="34" charset="-128"/>
              <a:cs typeface="Helvetica"/>
            </a:endParaRPr>
          </a:p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EV skaits Latvijā </a:t>
            </a:r>
          </a:p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Helvetica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8B0E6F4-341B-1875-C943-E39D62C8E03A}"/>
              </a:ext>
            </a:extLst>
          </p:cNvPr>
          <p:cNvSpPr/>
          <p:nvPr/>
        </p:nvSpPr>
        <p:spPr>
          <a:xfrm>
            <a:off x="3460440" y="2979776"/>
            <a:ext cx="1514402" cy="61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ea typeface="MS PGothic" panose="020B0600070205080204" pitchFamily="34" charset="-128"/>
                <a:cs typeface="Helvetica"/>
              </a:rPr>
              <a:t>1 200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bold"/>
              <a:ea typeface="MS PGothic" panose="020B0600070205080204" pitchFamily="34" charset="-128"/>
              <a:cs typeface="Helvetica"/>
            </a:endParaRPr>
          </a:p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publiski pieejamu uzlādes punktu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Helvetica"/>
            </a:endParaRPr>
          </a:p>
        </p:txBody>
      </p:sp>
      <p:sp>
        <p:nvSpPr>
          <p:cNvPr id="34" name="Rounded Rectangle 1">
            <a:extLst>
              <a:ext uri="{FF2B5EF4-FFF2-40B4-BE49-F238E27FC236}">
                <a16:creationId xmlns:a16="http://schemas.microsoft.com/office/drawing/2014/main" id="{E5D68C11-0238-B540-6819-0B404FB80FCC}"/>
              </a:ext>
            </a:extLst>
          </p:cNvPr>
          <p:cNvSpPr/>
          <p:nvPr/>
        </p:nvSpPr>
        <p:spPr>
          <a:xfrm>
            <a:off x="1779563" y="4046272"/>
            <a:ext cx="6981526" cy="57640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288000" rtlCol="0" anchor="ctr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LV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CB5A89-9EBA-117B-54C2-EA4C8179352F}"/>
              </a:ext>
            </a:extLst>
          </p:cNvPr>
          <p:cNvSpPr/>
          <p:nvPr/>
        </p:nvSpPr>
        <p:spPr>
          <a:xfrm>
            <a:off x="5181289" y="2979776"/>
            <a:ext cx="151440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ea typeface="MS PGothic" panose="020B0600070205080204" pitchFamily="34" charset="-128"/>
                <a:cs typeface="Helvetica"/>
              </a:rPr>
              <a:t>52 km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bold"/>
              <a:ea typeface="MS PGothic" panose="020B0600070205080204" pitchFamily="34" charset="-128"/>
              <a:cs typeface="Helvetica"/>
            </a:endParaRPr>
          </a:p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Veloinfrastruktūras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 un </a:t>
            </a:r>
            <a:r>
              <a:rPr kumimoji="0" lang="lv-LV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mikromobilitātes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 projekti Rīgā un Pierīgā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Helvetic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BB795E8-26FD-73FE-8003-CFA1A41EE31A}"/>
              </a:ext>
            </a:extLst>
          </p:cNvPr>
          <p:cNvSpPr/>
          <p:nvPr/>
        </p:nvSpPr>
        <p:spPr>
          <a:xfrm>
            <a:off x="6959487" y="2979776"/>
            <a:ext cx="1514402" cy="44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ea typeface="MS PGothic" panose="020B0600070205080204" pitchFamily="34" charset="-128"/>
                <a:cs typeface="Helvetica"/>
              </a:rPr>
              <a:t>139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bold"/>
              <a:ea typeface="MS PGothic" panose="020B0600070205080204" pitchFamily="34" charset="-128"/>
              <a:cs typeface="Helvetica"/>
            </a:endParaRPr>
          </a:p>
          <a:p>
            <a:pPr marL="0" marR="0" lvl="0" indent="0" algn="ctr" defTabSz="93821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valsts e-</a:t>
            </a:r>
            <a:r>
              <a:rPr kumimoji="0" lang="lv-LV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mobi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 tīkls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Helvetic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AA0263-5672-D2D6-663E-93526D32623B}"/>
              </a:ext>
            </a:extLst>
          </p:cNvPr>
          <p:cNvSpPr txBox="1"/>
          <p:nvPr/>
        </p:nvSpPr>
        <p:spPr>
          <a:xfrm>
            <a:off x="1917604" y="4166517"/>
            <a:ext cx="6981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Transporta sektors joprojām ir lielākais SEG emisiju avots Latvijā, taču pārmaiņas jau notiek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429446D-21E6-9302-B250-F41A3158A9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2152" y="4780149"/>
            <a:ext cx="429296" cy="2286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77EA0F-6BB9-6D44-BDE9-FC2A7AA0ACD8}" type="slidenum">
              <a:rPr kumimoji="0" lang="en-US" altLang="lv-LV" sz="9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lv-LV" sz="9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07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D81E6C9-D83A-69CC-797B-5A1D002478C6}"/>
              </a:ext>
            </a:extLst>
          </p:cNvPr>
          <p:cNvSpPr/>
          <p:nvPr/>
        </p:nvSpPr>
        <p:spPr>
          <a:xfrm>
            <a:off x="2590800" y="1854370"/>
            <a:ext cx="2895600" cy="42324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Mobilitātes punkti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D955E9-5343-3388-4AA4-75EB4F87A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553200" cy="800099"/>
          </a:xfrm>
        </p:spPr>
        <p:txBody>
          <a:bodyPr/>
          <a:lstStyle/>
          <a:p>
            <a:r>
              <a:rPr lang="lv-LV" dirty="0"/>
              <a:t>Kur jūsu pašvaldībā šodien visvairāk pietrūkst uzlādes infrastruktūras?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074977-F1AB-2BDD-6311-347DCE13E9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2152" y="4780149"/>
            <a:ext cx="429296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11</a:t>
            </a:fld>
            <a:endParaRPr lang="en-US" altLang="lv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C98F4F-A315-194E-DAA0-DEEF4470A1B9}"/>
              </a:ext>
            </a:extLst>
          </p:cNvPr>
          <p:cNvSpPr/>
          <p:nvPr/>
        </p:nvSpPr>
        <p:spPr>
          <a:xfrm>
            <a:off x="2590800" y="1354139"/>
            <a:ext cx="2895600" cy="423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dirty="0">
                <a:solidFill>
                  <a:schemeClr val="tx1"/>
                </a:solidFill>
              </a:rPr>
              <a:t>Daudzdzīvokļu rajoni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BD1346-284C-D481-1191-0D741284BD51}"/>
              </a:ext>
            </a:extLst>
          </p:cNvPr>
          <p:cNvSpPr/>
          <p:nvPr/>
        </p:nvSpPr>
        <p:spPr>
          <a:xfrm>
            <a:off x="2590800" y="2359382"/>
            <a:ext cx="2895600" cy="4232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Tūrisma objekti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7CFCA8-95D2-75F0-87F0-F1AF4424D795}"/>
              </a:ext>
            </a:extLst>
          </p:cNvPr>
          <p:cNvSpPr/>
          <p:nvPr/>
        </p:nvSpPr>
        <p:spPr>
          <a:xfrm>
            <a:off x="2590800" y="3385264"/>
            <a:ext cx="2895600" cy="42324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Biznesa centri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92D2E4-6B7A-D3E8-3C08-5E537A0F55A5}"/>
              </a:ext>
            </a:extLst>
          </p:cNvPr>
          <p:cNvSpPr/>
          <p:nvPr/>
        </p:nvSpPr>
        <p:spPr>
          <a:xfrm>
            <a:off x="2590800" y="2885033"/>
            <a:ext cx="2895600" cy="423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dirty="0">
                <a:solidFill>
                  <a:schemeClr val="tx1"/>
                </a:solidFill>
              </a:rPr>
              <a:t>Tirdzniecības centri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C3C3F4-9BCF-622F-EDBD-C552D52370D6}"/>
              </a:ext>
            </a:extLst>
          </p:cNvPr>
          <p:cNvSpPr/>
          <p:nvPr/>
        </p:nvSpPr>
        <p:spPr>
          <a:xfrm>
            <a:off x="2590800" y="3890276"/>
            <a:ext cx="2895600" cy="4232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Skolas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13DC6E-EB8A-C1DE-D303-A436E4053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442" y="1664253"/>
            <a:ext cx="1490998" cy="14909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BDFE8C-0837-B346-E262-3C35152AF9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433" t="36052" r="53900" b="28178"/>
          <a:stretch>
            <a:fillRect/>
          </a:stretch>
        </p:blipFill>
        <p:spPr>
          <a:xfrm>
            <a:off x="6601442" y="3197248"/>
            <a:ext cx="1490998" cy="94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70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475B0-4021-E8E8-81C7-453F1BEE9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257F81-5CC2-D08E-402A-877A55389490}"/>
              </a:ext>
            </a:extLst>
          </p:cNvPr>
          <p:cNvSpPr/>
          <p:nvPr/>
        </p:nvSpPr>
        <p:spPr>
          <a:xfrm>
            <a:off x="2590800" y="1854370"/>
            <a:ext cx="2895600" cy="42324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dirty="0">
                <a:solidFill>
                  <a:schemeClr val="tx1"/>
                </a:solidFill>
              </a:rPr>
              <a:t>Digitāli satiksmes dati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5D4C11-EEC0-9C07-77E8-4555706BB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553200" cy="800099"/>
          </a:xfrm>
        </p:spPr>
        <p:txBody>
          <a:bodyPr/>
          <a:lstStyle/>
          <a:p>
            <a:r>
              <a:rPr lang="lv-LV" dirty="0"/>
              <a:t>Kas jūsu pašvaldībā šodien ir lielākais šķērslis CCAM?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E8A702-C3B3-BC2D-59BB-4B953EFC7F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2152" y="4780149"/>
            <a:ext cx="429296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12</a:t>
            </a:fld>
            <a:endParaRPr lang="en-US" altLang="lv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B751B3-0FC7-770D-4B1C-50343AA920E7}"/>
              </a:ext>
            </a:extLst>
          </p:cNvPr>
          <p:cNvSpPr/>
          <p:nvPr/>
        </p:nvSpPr>
        <p:spPr>
          <a:xfrm>
            <a:off x="2590800" y="1354139"/>
            <a:ext cx="2895600" cy="423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dirty="0">
                <a:solidFill>
                  <a:schemeClr val="tx1"/>
                </a:solidFill>
              </a:rPr>
              <a:t>5G pārklājums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E398B2-7D71-0573-1B51-5BE6B29E4CDE}"/>
              </a:ext>
            </a:extLst>
          </p:cNvPr>
          <p:cNvSpPr/>
          <p:nvPr/>
        </p:nvSpPr>
        <p:spPr>
          <a:xfrm>
            <a:off x="2590800" y="2359382"/>
            <a:ext cx="2895600" cy="4232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dirty="0">
                <a:solidFill>
                  <a:schemeClr val="tx1"/>
                </a:solidFill>
              </a:rPr>
              <a:t>Gudrie luksofori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BEE01F-5BC1-4300-3FA7-C19F1A559968}"/>
              </a:ext>
            </a:extLst>
          </p:cNvPr>
          <p:cNvSpPr/>
          <p:nvPr/>
        </p:nvSpPr>
        <p:spPr>
          <a:xfrm>
            <a:off x="2590800" y="3385264"/>
            <a:ext cx="2895600" cy="42324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dirty="0">
                <a:solidFill>
                  <a:schemeClr val="tx1"/>
                </a:solidFill>
              </a:rPr>
              <a:t>Mobilitātes dati plānošanai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43E163-54C4-8261-D872-F4B9C39D4C23}"/>
              </a:ext>
            </a:extLst>
          </p:cNvPr>
          <p:cNvSpPr/>
          <p:nvPr/>
        </p:nvSpPr>
        <p:spPr>
          <a:xfrm>
            <a:off x="2590800" y="2885033"/>
            <a:ext cx="2895600" cy="423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dirty="0">
                <a:solidFill>
                  <a:schemeClr val="tx1"/>
                </a:solidFill>
              </a:rPr>
              <a:t>Videonovērošana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21BDD-86E2-291C-F3E6-A58BE7FC1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442" y="1354139"/>
            <a:ext cx="1490998" cy="14909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F660B0-67D9-C7A4-03F5-8DA6B7B9FD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433" t="36052" r="53900" b="28178"/>
          <a:stretch>
            <a:fillRect/>
          </a:stretch>
        </p:blipFill>
        <p:spPr>
          <a:xfrm>
            <a:off x="6601442" y="2887134"/>
            <a:ext cx="1490998" cy="94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68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5C15C-8A68-1140-BFA0-D2DEF407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No uzlādes punktiem līdz digitālai transporta sistēmai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D7AF6B-F461-1148-B027-3DCFCB1D48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13</a:t>
            </a:fld>
            <a:endParaRPr lang="en-US" altLang="lv-LV" dirty="0"/>
          </a:p>
        </p:txBody>
      </p:sp>
      <p:sp>
        <p:nvSpPr>
          <p:cNvPr id="7" name="Rounded Rectangle">
            <a:extLst>
              <a:ext uri="{FF2B5EF4-FFF2-40B4-BE49-F238E27FC236}">
                <a16:creationId xmlns:a16="http://schemas.microsoft.com/office/drawing/2014/main" id="{BBCFC114-8E78-6D4D-84A0-1BDABB6D217B}"/>
              </a:ext>
            </a:extLst>
          </p:cNvPr>
          <p:cNvSpPr/>
          <p:nvPr/>
        </p:nvSpPr>
        <p:spPr>
          <a:xfrm>
            <a:off x="2590801" y="1416868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C5EE9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Rounded Rectangle">
            <a:extLst>
              <a:ext uri="{FF2B5EF4-FFF2-40B4-BE49-F238E27FC236}">
                <a16:creationId xmlns:a16="http://schemas.microsoft.com/office/drawing/2014/main" id="{6FDEF1D6-5CCC-884B-BBF0-D4FFD1F23BE9}"/>
              </a:ext>
            </a:extLst>
          </p:cNvPr>
          <p:cNvSpPr/>
          <p:nvPr/>
        </p:nvSpPr>
        <p:spPr>
          <a:xfrm>
            <a:off x="2590800" y="2351617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77DF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Rounded Rectangle">
            <a:extLst>
              <a:ext uri="{FF2B5EF4-FFF2-40B4-BE49-F238E27FC236}">
                <a16:creationId xmlns:a16="http://schemas.microsoft.com/office/drawing/2014/main" id="{9A70B86D-F898-DC4A-8905-275B3358E312}"/>
              </a:ext>
            </a:extLst>
          </p:cNvPr>
          <p:cNvSpPr/>
          <p:nvPr/>
        </p:nvSpPr>
        <p:spPr>
          <a:xfrm>
            <a:off x="2590800" y="3265941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5AC1E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E39F366A-65FF-0843-9314-D269973A9296}"/>
              </a:ext>
            </a:extLst>
          </p:cNvPr>
          <p:cNvSpPr/>
          <p:nvPr/>
        </p:nvSpPr>
        <p:spPr>
          <a:xfrm>
            <a:off x="4153004" y="1894098"/>
            <a:ext cx="1504025" cy="853221"/>
          </a:xfrm>
          <a:prstGeom prst="roundRect">
            <a:avLst>
              <a:gd name="adj" fmla="val 15000"/>
            </a:avLst>
          </a:pr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2B130492-D5FD-D34C-A520-167B76660594}"/>
              </a:ext>
            </a:extLst>
          </p:cNvPr>
          <p:cNvSpPr/>
          <p:nvPr/>
        </p:nvSpPr>
        <p:spPr>
          <a:xfrm>
            <a:off x="4153004" y="2809135"/>
            <a:ext cx="1504025" cy="853221"/>
          </a:xfrm>
          <a:prstGeom prst="roundRect">
            <a:avLst>
              <a:gd name="adj" fmla="val 15000"/>
            </a:avLst>
          </a:prstGeom>
          <a:solidFill>
            <a:srgbClr val="345565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C5EE98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60D677-303D-5D48-B687-371446AE847A}"/>
              </a:ext>
            </a:extLst>
          </p:cNvPr>
          <p:cNvSpPr txBox="1"/>
          <p:nvPr/>
        </p:nvSpPr>
        <p:spPr>
          <a:xfrm>
            <a:off x="2701567" y="1512079"/>
            <a:ext cx="112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Reāllaika satiksmes dati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500DB-1A9B-3C4C-92FF-AC0CD7B8C2F4}"/>
              </a:ext>
            </a:extLst>
          </p:cNvPr>
          <p:cNvSpPr txBox="1"/>
          <p:nvPr/>
        </p:nvSpPr>
        <p:spPr>
          <a:xfrm>
            <a:off x="2701567" y="2459533"/>
            <a:ext cx="1302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Nacionālais piekļuves punkts (NPP)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0035FA-62D2-814A-83DA-11D9D36CC476}"/>
              </a:ext>
            </a:extLst>
          </p:cNvPr>
          <p:cNvSpPr txBox="1"/>
          <p:nvPr/>
        </p:nvSpPr>
        <p:spPr>
          <a:xfrm>
            <a:off x="2701567" y="3369385"/>
            <a:ext cx="1211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55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Mobilitātes dati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6CDF5F-374C-8842-94DD-8F8168A74426}"/>
              </a:ext>
            </a:extLst>
          </p:cNvPr>
          <p:cNvSpPr txBox="1"/>
          <p:nvPr/>
        </p:nvSpPr>
        <p:spPr>
          <a:xfrm>
            <a:off x="4316361" y="2063480"/>
            <a:ext cx="1120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Mobilitātes punkti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551F91-F8A2-0D40-A2B4-D4EC4864B465}"/>
              </a:ext>
            </a:extLst>
          </p:cNvPr>
          <p:cNvSpPr txBox="1"/>
          <p:nvPr/>
        </p:nvSpPr>
        <p:spPr>
          <a:xfrm>
            <a:off x="4316361" y="2809135"/>
            <a:ext cx="1504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Integrēta sabiedriskā transporta informācija</a:t>
            </a:r>
          </a:p>
        </p:txBody>
      </p:sp>
    </p:spTree>
    <p:extLst>
      <p:ext uri="{BB962C8B-B14F-4D97-AF65-F5344CB8AC3E}">
        <p14:creationId xmlns:p14="http://schemas.microsoft.com/office/powerpoint/2010/main" val="1942407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CFBDC-336B-F88D-55E3-305DFBC8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00B0-9A78-4F1D-8FE7-7FDCEA42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Vai </a:t>
            </a:r>
            <a:r>
              <a:rPr lang="en-US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Latvija</a:t>
            </a:r>
            <a:r>
              <a:rPr lang="en-US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ir</a:t>
            </a:r>
            <a:r>
              <a:rPr lang="en-US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gatava</a:t>
            </a:r>
            <a:r>
              <a:rPr lang="en-US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autonomajiem</a:t>
            </a:r>
            <a:r>
              <a:rPr lang="en-US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transportlīdzekļiem</a:t>
            </a:r>
            <a:r>
              <a:rPr lang="en-US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1AE85A-372E-6607-F209-7A3DE0B98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8" r="25072" b="-4"/>
          <a:stretch>
            <a:fillRect/>
          </a:stretch>
        </p:blipFill>
        <p:spPr>
          <a:xfrm>
            <a:off x="2590801" y="1934909"/>
            <a:ext cx="2715295" cy="2672715"/>
          </a:xfrm>
          <a:prstGeom prst="rect">
            <a:avLst/>
          </a:prstGeom>
          <a:noFill/>
        </p:spPr>
      </p:pic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CD86ECE4-0304-D296-35D1-A3C0D8C0D7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34909"/>
            <a:ext cx="2790825" cy="2672714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3581A5-831F-D22B-919A-C21619AD7B81}"/>
              </a:ext>
            </a:extLst>
          </p:cNvPr>
          <p:cNvSpPr txBox="1"/>
          <p:nvPr/>
        </p:nvSpPr>
        <p:spPr bwMode="auto">
          <a:xfrm>
            <a:off x="2590801" y="1110349"/>
            <a:ext cx="2895600" cy="6121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3957" tIns="46979" rIns="93957" bIns="46979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3820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Biķernieku trasē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060BD7-960F-8A43-C22C-0D5830F85025}"/>
              </a:ext>
            </a:extLst>
          </p:cNvPr>
          <p:cNvSpPr txBox="1"/>
          <p:nvPr/>
        </p:nvSpPr>
        <p:spPr bwMode="auto">
          <a:xfrm>
            <a:off x="5715000" y="1109854"/>
            <a:ext cx="2971801" cy="6121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3957" tIns="46979" rIns="93957" bIns="46979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38202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Ādažos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Slide Number Placeholder 6">
            <a:extLst>
              <a:ext uri="{FF2B5EF4-FFF2-40B4-BE49-F238E27FC236}">
                <a16:creationId xmlns:a16="http://schemas.microsoft.com/office/drawing/2014/main" id="{8A1EB40C-29C6-8F1B-64B5-A39797C262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7555" y="4743450"/>
            <a:ext cx="551645" cy="228600"/>
          </a:xfrm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877EA0F-6BB9-6D44-BDE9-FC2A7AA0ACD8}" type="slidenum">
              <a:rPr kumimoji="0" lang="en-US" altLang="lv-LV" sz="9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lv-LV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2AFEA9-2D37-5C3F-27D1-6B58D4A53B69}"/>
              </a:ext>
            </a:extLst>
          </p:cNvPr>
          <p:cNvSpPr txBox="1"/>
          <p:nvPr/>
        </p:nvSpPr>
        <p:spPr>
          <a:xfrm>
            <a:off x="601132" y="2288361"/>
            <a:ext cx="192193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Autonomais transports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sākas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nevis ar automašīnu,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bet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Helvetica"/>
              </a:rPr>
              <a:t>ar gudru infrastruktūru.</a:t>
            </a:r>
          </a:p>
        </p:txBody>
      </p:sp>
    </p:spTree>
    <p:extLst>
      <p:ext uri="{BB962C8B-B14F-4D97-AF65-F5344CB8AC3E}">
        <p14:creationId xmlns:p14="http://schemas.microsoft.com/office/powerpoint/2010/main" val="3461305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BC618-EBEC-EFC8-8ACE-93F1DCAF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7">
            <a:extLst>
              <a:ext uri="{FF2B5EF4-FFF2-40B4-BE49-F238E27FC236}">
                <a16:creationId xmlns:a16="http://schemas.microsoft.com/office/drawing/2014/main" id="{C743BA13-4700-DF4F-BA1E-FE7228212433}"/>
              </a:ext>
            </a:extLst>
          </p:cNvPr>
          <p:cNvSpPr/>
          <p:nvPr/>
        </p:nvSpPr>
        <p:spPr>
          <a:xfrm>
            <a:off x="4043918" y="2290657"/>
            <a:ext cx="2124990" cy="175407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8000" tIns="684000" rIns="108000" bIns="18288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ts val="800"/>
              </a:spcAft>
              <a:buClr>
                <a:srgbClr val="729EB4"/>
              </a:buClr>
              <a:buSzPct val="100000"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regular"/>
                <a:cs typeface="Helvetica"/>
              </a:rPr>
              <a:t>Droša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regular"/>
                <a:cs typeface="Helvetica"/>
              </a:rPr>
              <a:t>veloinfrastruktūra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regular"/>
                <a:cs typeface="Helvetica"/>
              </a:rPr>
              <a:t> un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regular"/>
                <a:cs typeface="Helvetica"/>
              </a:rPr>
              <a:t>mikromobilitāte</a:t>
            </a: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  <a:p>
            <a:pPr marL="0" marR="0" lvl="0" indent="0" algn="l" defTabSz="938213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ts val="800"/>
              </a:spcAft>
              <a:buClr>
                <a:srgbClr val="729EB4"/>
              </a:buClr>
              <a:buSzPct val="100000"/>
              <a:buFontTx/>
              <a:buNone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584375-0226-C7EB-EEEF-2656AF301DEE}"/>
              </a:ext>
            </a:extLst>
          </p:cNvPr>
          <p:cNvSpPr txBox="1"/>
          <p:nvPr/>
        </p:nvSpPr>
        <p:spPr>
          <a:xfrm>
            <a:off x="4037587" y="1993193"/>
            <a:ext cx="2129322" cy="892552"/>
          </a:xfrm>
          <a:prstGeom prst="roundRect">
            <a:avLst>
              <a:gd name="adj" fmla="val 0"/>
            </a:avLst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243840" tIns="121920" rIns="243840" bIns="121920" rtlCol="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regular"/>
                <a:cs typeface="Helvetica"/>
              </a:rPr>
              <a:t>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D4AAAC-6214-FEF7-1734-F651805AD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Nākamie 5 gadi – kādas prioritātes?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65C6D6-36DF-9214-237C-BBBD3FD40E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77EA0F-6BB9-6D44-BDE9-FC2A7AA0ACD8}" type="slidenum">
              <a:rPr kumimoji="0" lang="en-US" altLang="lv-LV" sz="9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lv-LV" sz="9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 useBgFill="1">
        <p:nvSpPr>
          <p:cNvPr id="16" name="Oval 15">
            <a:extLst>
              <a:ext uri="{FF2B5EF4-FFF2-40B4-BE49-F238E27FC236}">
                <a16:creationId xmlns:a16="http://schemas.microsoft.com/office/drawing/2014/main" id="{4D20ADDD-7693-0B30-4194-2F62DE657836}"/>
              </a:ext>
            </a:extLst>
          </p:cNvPr>
          <p:cNvSpPr/>
          <p:nvPr/>
        </p:nvSpPr>
        <p:spPr>
          <a:xfrm>
            <a:off x="3853880" y="1719175"/>
            <a:ext cx="498693" cy="492966"/>
          </a:xfrm>
          <a:prstGeom prst="ellipse">
            <a:avLst/>
          </a:prstGeom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cs typeface="Helvetica"/>
              </a:rPr>
              <a:t>02</a:t>
            </a:r>
          </a:p>
        </p:txBody>
      </p:sp>
      <p:sp>
        <p:nvSpPr>
          <p:cNvPr id="23" name="Rounded Rectangle 17">
            <a:extLst>
              <a:ext uri="{FF2B5EF4-FFF2-40B4-BE49-F238E27FC236}">
                <a16:creationId xmlns:a16="http://schemas.microsoft.com/office/drawing/2014/main" id="{7CEC21FA-66E3-3500-C3A8-566DC17856FD}"/>
              </a:ext>
            </a:extLst>
          </p:cNvPr>
          <p:cNvSpPr/>
          <p:nvPr/>
        </p:nvSpPr>
        <p:spPr>
          <a:xfrm>
            <a:off x="1536686" y="2294527"/>
            <a:ext cx="2124990" cy="164056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8000" tIns="684000" rIns="108000" bIns="18288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ts val="800"/>
              </a:spcAft>
              <a:buClr>
                <a:srgbClr val="729EB4"/>
              </a:buClr>
              <a:buSzPct val="100000"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regular"/>
                <a:cs typeface="Helvetica"/>
              </a:rPr>
              <a:t>Lēnās uzlādes infrastruktūra dzīvojamajos rajonos</a:t>
            </a: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1CD66B-F719-56BC-6362-710ADB1899F0}"/>
              </a:ext>
            </a:extLst>
          </p:cNvPr>
          <p:cNvSpPr txBox="1"/>
          <p:nvPr/>
        </p:nvSpPr>
        <p:spPr>
          <a:xfrm>
            <a:off x="1536686" y="1973011"/>
            <a:ext cx="2129322" cy="892552"/>
          </a:xfrm>
          <a:prstGeom prst="roundRect">
            <a:avLst>
              <a:gd name="adj" fmla="val 0"/>
            </a:avLst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243840" tIns="121920" rIns="243840" bIns="121920" rtlCol="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regular"/>
                <a:cs typeface="Helvetica"/>
              </a:rPr>
              <a:t>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 useBgFill="1">
        <p:nvSpPr>
          <p:cNvPr id="25" name="Oval 24">
            <a:extLst>
              <a:ext uri="{FF2B5EF4-FFF2-40B4-BE49-F238E27FC236}">
                <a16:creationId xmlns:a16="http://schemas.microsoft.com/office/drawing/2014/main" id="{EF5FB2B7-3AD4-5BD5-75BE-59932936662A}"/>
              </a:ext>
            </a:extLst>
          </p:cNvPr>
          <p:cNvSpPr/>
          <p:nvPr/>
        </p:nvSpPr>
        <p:spPr>
          <a:xfrm>
            <a:off x="1346648" y="1723045"/>
            <a:ext cx="498693" cy="492966"/>
          </a:xfrm>
          <a:prstGeom prst="ellipse">
            <a:avLst/>
          </a:prstGeom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cs typeface="Helvetica"/>
              </a:rPr>
              <a:t>0</a:t>
            </a: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cs typeface="Helvetica"/>
              </a:rPr>
              <a:t>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bold"/>
              <a:cs typeface="Helvetica"/>
            </a:endParaRPr>
          </a:p>
        </p:txBody>
      </p:sp>
      <p:sp>
        <p:nvSpPr>
          <p:cNvPr id="26" name="Rounded Rectangle 17">
            <a:extLst>
              <a:ext uri="{FF2B5EF4-FFF2-40B4-BE49-F238E27FC236}">
                <a16:creationId xmlns:a16="http://schemas.microsoft.com/office/drawing/2014/main" id="{532C033E-AAE5-EA09-B7DD-FDE9B929D28E}"/>
              </a:ext>
            </a:extLst>
          </p:cNvPr>
          <p:cNvSpPr/>
          <p:nvPr/>
        </p:nvSpPr>
        <p:spPr>
          <a:xfrm>
            <a:off x="6544819" y="2294527"/>
            <a:ext cx="2124990" cy="175407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8000" tIns="684000" rIns="108000" bIns="18288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ts val="800"/>
              </a:spcAft>
              <a:buClr>
                <a:srgbClr val="729EB4"/>
              </a:buClr>
              <a:buSzPct val="100000"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regular"/>
                <a:cs typeface="Helvetica"/>
              </a:rPr>
              <a:t>Digitālā infrastruktūra un dati</a:t>
            </a:r>
          </a:p>
          <a:p>
            <a:pPr marL="0" marR="0" lvl="0" indent="0" algn="l" defTabSz="938213" rtl="0" eaLnBrk="0" fontAlgn="base" latinLnBrk="0" hangingPunct="0">
              <a:lnSpc>
                <a:spcPct val="94000"/>
              </a:lnSpc>
              <a:spcBef>
                <a:spcPct val="0"/>
              </a:spcBef>
              <a:spcAft>
                <a:spcPts val="800"/>
              </a:spcAft>
              <a:buClr>
                <a:srgbClr val="729EB4"/>
              </a:buClr>
              <a:buSzPct val="100000"/>
              <a:buFontTx/>
              <a:buNone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21F5AD-7320-FEBA-C08A-96767E5EA948}"/>
              </a:ext>
            </a:extLst>
          </p:cNvPr>
          <p:cNvSpPr txBox="1"/>
          <p:nvPr/>
        </p:nvSpPr>
        <p:spPr>
          <a:xfrm>
            <a:off x="6544819" y="1973011"/>
            <a:ext cx="2129322" cy="892552"/>
          </a:xfrm>
          <a:prstGeom prst="roundRect">
            <a:avLst>
              <a:gd name="adj" fmla="val 0"/>
            </a:avLst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243840" tIns="121920" rIns="243840" bIns="121920" rtlCol="0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regular"/>
                <a:cs typeface="Helvetica"/>
              </a:rPr>
              <a:t>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regular"/>
              <a:cs typeface="Helvetica"/>
            </a:endParaRPr>
          </a:p>
        </p:txBody>
      </p:sp>
      <p:sp useBgFill="1">
        <p:nvSpPr>
          <p:cNvPr id="28" name="Oval 27">
            <a:extLst>
              <a:ext uri="{FF2B5EF4-FFF2-40B4-BE49-F238E27FC236}">
                <a16:creationId xmlns:a16="http://schemas.microsoft.com/office/drawing/2014/main" id="{C8AF1364-8DEC-D372-F9B2-B888D1EACECB}"/>
              </a:ext>
            </a:extLst>
          </p:cNvPr>
          <p:cNvSpPr/>
          <p:nvPr/>
        </p:nvSpPr>
        <p:spPr>
          <a:xfrm>
            <a:off x="6354781" y="1723045"/>
            <a:ext cx="498693" cy="492966"/>
          </a:xfrm>
          <a:prstGeom prst="ellipse">
            <a:avLst/>
          </a:prstGeom>
          <a:ln w="571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cs typeface="Helvetica"/>
              </a:rPr>
              <a:t>0</a:t>
            </a: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srgbClr val="355464"/>
                </a:solidFill>
                <a:effectLst/>
                <a:uLnTx/>
                <a:uFillTx/>
                <a:latin typeface="Verdana bold"/>
                <a:cs typeface="Helvetica"/>
              </a:rPr>
              <a:t>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55464"/>
              </a:solidFill>
              <a:effectLst/>
              <a:uLnTx/>
              <a:uFillTx/>
              <a:latin typeface="Verdana bold"/>
              <a:cs typeface="Helvetica"/>
            </a:endParaRPr>
          </a:p>
        </p:txBody>
      </p:sp>
      <p:pic>
        <p:nvPicPr>
          <p:cNvPr id="30" name="Graphic 29" descr="Electric car with solid fill">
            <a:extLst>
              <a:ext uri="{FF2B5EF4-FFF2-40B4-BE49-F238E27FC236}">
                <a16:creationId xmlns:a16="http://schemas.microsoft.com/office/drawing/2014/main" id="{0554CA33-B23A-6ACB-17BA-05FFCEB94D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2045" y="2028728"/>
            <a:ext cx="914400" cy="914400"/>
          </a:xfrm>
          <a:prstGeom prst="rect">
            <a:avLst/>
          </a:prstGeom>
        </p:spPr>
      </p:pic>
      <p:pic>
        <p:nvPicPr>
          <p:cNvPr id="32" name="Graphic 31" descr="Cycling with solid fill">
            <a:extLst>
              <a:ext uri="{FF2B5EF4-FFF2-40B4-BE49-F238E27FC236}">
                <a16:creationId xmlns:a16="http://schemas.microsoft.com/office/drawing/2014/main" id="{249138C2-A95D-077B-4903-832F63D018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502" y="2048490"/>
            <a:ext cx="733853" cy="733853"/>
          </a:xfrm>
          <a:prstGeom prst="rect">
            <a:avLst/>
          </a:prstGeom>
        </p:spPr>
      </p:pic>
      <p:pic>
        <p:nvPicPr>
          <p:cNvPr id="34" name="Graphic 33" descr="Wi-Fi with solid fill">
            <a:extLst>
              <a:ext uri="{FF2B5EF4-FFF2-40B4-BE49-F238E27FC236}">
                <a16:creationId xmlns:a16="http://schemas.microsoft.com/office/drawing/2014/main" id="{6BAEDB7C-5646-452F-6E62-574A66D586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7402" y="19956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48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F8D65-AC97-E50B-CDE6-692AB450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1835532C-17D0-339C-96AA-0AB550A22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647955"/>
            <a:ext cx="7772400" cy="960439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solidFill>
                  <a:schemeClr val="tx2"/>
                </a:solidFill>
                <a:ea typeface="MS PGothic" panose="020B0600070205080204" pitchFamily="34" charset="-128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55593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0195BE78-7C44-0911-7764-AF36E668E7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8000"/>
          </a:blip>
          <a:stretch>
            <a:fillRect/>
          </a:stretch>
        </p:blipFill>
        <p:spPr>
          <a:xfrm>
            <a:off x="0" y="0"/>
            <a:ext cx="9201600" cy="51434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3603F0-F2BF-03D5-E65A-80F9C4CAA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tx2"/>
                </a:solidFill>
              </a:rPr>
              <a:t>Transporta attīstības pamatnostādnes 2021.–2027. gadam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8A44D-C796-743F-5B73-EF2DD551B1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A549F2-2FF1-4AD7-3BEB-BA01043960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394E5-21BA-C6B6-FF9A-1BA7E942E3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714EDC-C5A0-29BD-7CBE-6A62CC5BB257}"/>
              </a:ext>
            </a:extLst>
          </p:cNvPr>
          <p:cNvSpPr txBox="1"/>
          <p:nvPr/>
        </p:nvSpPr>
        <p:spPr>
          <a:xfrm>
            <a:off x="2407444" y="1077626"/>
            <a:ext cx="55364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noProof="0" dirty="0">
                <a:solidFill>
                  <a:schemeClr val="tx2"/>
                </a:solidFill>
              </a:rPr>
              <a:t>Virzība uz ilgtspējīgu, drošu un integrētu mobilitāti Latvijā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2EF7EE-1D01-CEF3-5D7F-ED757C161B44}"/>
              </a:ext>
            </a:extLst>
          </p:cNvPr>
          <p:cNvSpPr txBox="1"/>
          <p:nvPr/>
        </p:nvSpPr>
        <p:spPr>
          <a:xfrm>
            <a:off x="1812043" y="3471746"/>
            <a:ext cx="5439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Droša, pieejama, integrēta un klimatam draudzīga transporta sistēma</a:t>
            </a:r>
            <a:endParaRPr lang="en-GB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C90B51-C440-A76D-20DB-0EDBC8CD0F1E}"/>
              </a:ext>
            </a:extLst>
          </p:cNvPr>
          <p:cNvSpPr txBox="1"/>
          <p:nvPr/>
        </p:nvSpPr>
        <p:spPr>
          <a:xfrm>
            <a:off x="3072215" y="3911985"/>
            <a:ext cx="26239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Zaļā kursa mērķu sasniegšana</a:t>
            </a:r>
            <a:endParaRPr lang="en-GB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C51A62CC-D1CE-A520-ABCC-A7E5EDE54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373465"/>
              </p:ext>
            </p:extLst>
          </p:nvPr>
        </p:nvGraphicFramePr>
        <p:xfrm>
          <a:off x="852628" y="1577346"/>
          <a:ext cx="7496344" cy="1638300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1615307">
                  <a:extLst>
                    <a:ext uri="{9D8B030D-6E8A-4147-A177-3AD203B41FA5}">
                      <a16:colId xmlns:a16="http://schemas.microsoft.com/office/drawing/2014/main" val="3306328781"/>
                    </a:ext>
                  </a:extLst>
                </a:gridCol>
                <a:gridCol w="5881037">
                  <a:extLst>
                    <a:ext uri="{9D8B030D-6E8A-4147-A177-3AD203B41FA5}">
                      <a16:colId xmlns:a16="http://schemas.microsoft.com/office/drawing/2014/main" val="38507299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GB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Joma</a:t>
                      </a:r>
                      <a:endParaRPr lang="en-GB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en-GB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Mērķis</a:t>
                      </a:r>
                      <a:endParaRPr lang="en-GB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628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GB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SEG Emisijas</a:t>
                      </a:r>
                      <a:endParaRPr lang="en-GB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en-GB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Būtisks samazinājums, pateicoties elektrotransporta īpatsvara pieaugumam.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972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GB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Drošība</a:t>
                      </a:r>
                      <a:endParaRPr lang="en-GB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en-GB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"Vision Zero" pieeja: bojāgājušo skaita samazināšana uz ceļiem līdz minimumam.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963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GB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Dzelzceļš</a:t>
                      </a:r>
                      <a:endParaRPr lang="en-GB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en-GB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Rail Baltica</a:t>
                      </a:r>
                      <a:r>
                        <a:rPr lang="en-GB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 progresēšana – maģistrālo posmu būvniecības fāze.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171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GB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Multimodalitāte</a:t>
                      </a:r>
                      <a:endParaRPr lang="en-GB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en-GB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oogle Sans Text"/>
                        </a:rPr>
                        <a:t>Sabiedriskā transporta savienojamība ("viena biļete" visiem modeļiem).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1731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812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3C389D67-3966-243B-E5B3-FE77356C5E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9A23239-A204-19F9-D222-289005E516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03773-DDB2-7D25-6384-E2456A738D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1877EA0F-6BB9-6D44-BDE9-FC2A7AA0ACD8}" type="slidenum">
              <a:rPr lang="en-US" altLang="lv-LV" smtClean="0"/>
              <a:pPr>
                <a:spcAft>
                  <a:spcPts val="600"/>
                </a:spcAft>
                <a:defRPr/>
              </a:pPr>
              <a:t>3</a:t>
            </a:fld>
            <a:endParaRPr lang="en-US" altLang="lv-LV"/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1E1FED7C-C6B1-C47D-0506-0BBA9623D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28650"/>
            <a:ext cx="6096000" cy="400053"/>
          </a:xfrm>
        </p:spPr>
        <p:txBody>
          <a:bodyPr/>
          <a:lstStyle/>
          <a:p>
            <a:r>
              <a:rPr lang="lv-LV" dirty="0">
                <a:solidFill>
                  <a:schemeClr val="tx2"/>
                </a:solidFill>
              </a:rPr>
              <a:t>Nākamie soļi ceļā uz 2027. gadu: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F0FD93F-0D65-ADC1-4715-909B99703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03" y="1415513"/>
            <a:ext cx="4284322" cy="2857643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694D4F9-668B-6064-6A49-336E806F2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439231"/>
              </p:ext>
            </p:extLst>
          </p:nvPr>
        </p:nvGraphicFramePr>
        <p:xfrm>
          <a:off x="5000624" y="1498997"/>
          <a:ext cx="3686175" cy="24943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1306">
                  <a:extLst>
                    <a:ext uri="{9D8B030D-6E8A-4147-A177-3AD203B41FA5}">
                      <a16:colId xmlns:a16="http://schemas.microsoft.com/office/drawing/2014/main" val="1428801288"/>
                    </a:ext>
                  </a:extLst>
                </a:gridCol>
                <a:gridCol w="2614869">
                  <a:extLst>
                    <a:ext uri="{9D8B030D-6E8A-4147-A177-3AD203B41FA5}">
                      <a16:colId xmlns:a16="http://schemas.microsoft.com/office/drawing/2014/main" val="1767761944"/>
                    </a:ext>
                  </a:extLst>
                </a:gridCol>
              </a:tblGrid>
              <a:tr h="815849">
                <a:tc>
                  <a:txBody>
                    <a:bodyPr/>
                    <a:lstStyle/>
                    <a:p>
                      <a:r>
                        <a:rPr lang="lv-LV" b="1" dirty="0"/>
                        <a:t>Prioritāte: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dirty="0"/>
                        <a:t>Finanšu resursu koncentrēšana uz projektiem ar visaugstāko atdevi CO2 emisiju samazināšanā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047946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r>
                        <a:rPr lang="lv-LV" b="1" dirty="0"/>
                        <a:t>Sadarbība: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dirty="0"/>
                        <a:t>Šķērssektoriāla sadarbība starp ministrijām, pašvaldībām un privāto sektoru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05472"/>
                  </a:ext>
                </a:extLst>
              </a:tr>
              <a:tr h="939385">
                <a:tc>
                  <a:txBody>
                    <a:bodyPr/>
                    <a:lstStyle/>
                    <a:p>
                      <a:r>
                        <a:rPr lang="lv-LV" b="1" dirty="0"/>
                        <a:t>Uzraudzība: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dirty="0"/>
                        <a:t>Pastāvīga progressa monitorēšana un savlaicīga rīcība mērķu nesasniegšanas risku gadījumā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838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60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4B79A17-7FE5-E3A3-C06C-ABBA503E35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000"/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1FB9F6-18BB-3CE8-EB4D-4DF62733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tx2"/>
                </a:solidFill>
              </a:rPr>
              <a:t>Transporta sektora transformācija saskaņā ar NEKP 2030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E0CA4-01AD-5B4B-B69B-03B916415E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6EA2C-4F81-502C-2674-A5B823C98A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62DEB2-FCBA-33A2-B3F8-4DD3E4ED7B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70AAF8A-3B9C-47CB-B82E-44A6933FB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059835"/>
              </p:ext>
            </p:extLst>
          </p:nvPr>
        </p:nvGraphicFramePr>
        <p:xfrm>
          <a:off x="737852" y="1491616"/>
          <a:ext cx="7886700" cy="1280160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900068724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041890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1. SEG emisiju mazināšana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2. Atjaunīgā enerģija (RES)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101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Mērķis: </a:t>
                      </a:r>
                      <a:r>
                        <a:rPr lang="lv-LV" sz="1200" b="0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samazināt emisijas transporta sektorā par -16% (salīdzinot ar 2005. gadu).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Mērķis: </a:t>
                      </a:r>
                      <a:r>
                        <a:rPr lang="lv-LV" sz="1200" b="0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līdz 2030. gadam nodrošināt 29% atjaunīgās enerģijas īpatsvaru transporta galapatēriņā.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558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i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Darbības: emisiju kvotu tirdzniecības paplašināšana un nodokļu politika.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i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Darbības: SAF (ilgtspējīgās aviācijas degvielas) un HVO (biodegvielas) obligātais īpatsvars.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00984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FF65C81-34F9-4F59-D090-8D0126874C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493241"/>
              </p:ext>
            </p:extLst>
          </p:nvPr>
        </p:nvGraphicFramePr>
        <p:xfrm>
          <a:off x="737852" y="3295016"/>
          <a:ext cx="7886700" cy="1463040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2644866042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5601313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3. Elektrifikācija</a:t>
                      </a:r>
                      <a:endParaRPr lang="lv-LV" sz="1200" noProof="1">
                        <a:solidFill>
                          <a:schemeClr val="tx2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4. Multimodalitāte un viedrisinājumi</a:t>
                      </a:r>
                      <a:endParaRPr lang="lv-LV" sz="1200" noProof="1">
                        <a:solidFill>
                          <a:schemeClr val="tx2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304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Mērķis:</a:t>
                      </a:r>
                      <a:r>
                        <a:rPr lang="lv-LV" sz="1200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 panākt būtisku elektroauto (EV) skaita pieaugumu un uzlādes tīkla izvēršanu.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Mērķis:</a:t>
                      </a:r>
                      <a:r>
                        <a:rPr lang="lv-LV" sz="1200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 "Rail Baltica" pabeigšana un sabiedriskā transporta attīstība.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527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i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Darbības: atbalsta programmas EV iegādei un nacionālā ātrās uzlādes tīkla pilnveide.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buNone/>
                      </a:pPr>
                      <a:r>
                        <a:rPr lang="lv-LV" sz="1200" b="1" i="1" noProof="1">
                          <a:solidFill>
                            <a:schemeClr val="tx2"/>
                          </a:solidFill>
                          <a:effectLst/>
                          <a:latin typeface="Google Sans Text"/>
                        </a:rPr>
                        <a:t>Darbības: Digitālie mobilitātes risinājumi, t.sk. "Mobilitāte kā pakalpojums" (MaaS) pilotprojekti un dzelzceļa elektrifikācija.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33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38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D45B4-85C1-4225-9759-29C926C4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1" y="392806"/>
            <a:ext cx="6299199" cy="491253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BEMU </a:t>
            </a:r>
            <a:r>
              <a:rPr lang="lv-LV" noProof="0" dirty="0">
                <a:solidFill>
                  <a:schemeClr val="tx2"/>
                </a:solidFill>
              </a:rPr>
              <a:t>Projekta </a:t>
            </a:r>
            <a:r>
              <a:rPr lang="lv-LV" dirty="0">
                <a:solidFill>
                  <a:schemeClr val="tx2"/>
                </a:solidFill>
              </a:rPr>
              <a:t>i</a:t>
            </a:r>
            <a:r>
              <a:rPr lang="lv-LV" noProof="0" dirty="0">
                <a:solidFill>
                  <a:schemeClr val="tx2"/>
                </a:solidFill>
              </a:rPr>
              <a:t>etvars &amp; finansējums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5AFE2-C813-1315-3A77-1E7337DD80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581A8F-C68E-5BBF-4FC2-A9F6633402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CA3F18-F3B4-F68E-CFB3-74686658D3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0891DB-E36E-7892-3E11-32D1395E3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1367345"/>
            <a:ext cx="8555010" cy="24565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B3A5CC-A106-FC99-F118-E14AFDB90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1" y="3788099"/>
            <a:ext cx="6656261" cy="5451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886B45-3F3B-6AB3-3A78-D965BBE6F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766" y="3699993"/>
            <a:ext cx="1898749" cy="1043457"/>
          </a:xfrm>
          <a:prstGeom prst="rect">
            <a:avLst/>
          </a:prstGeom>
        </p:spPr>
      </p:pic>
      <p:pic>
        <p:nvPicPr>
          <p:cNvPr id="22" name="Picture 21" descr="Mūsdienīgs vilciens dzelzceļa stacijā Zachodniopomorskie provincē, Polijā">
            <a:extLst>
              <a:ext uri="{FF2B5EF4-FFF2-40B4-BE49-F238E27FC236}">
                <a16:creationId xmlns:a16="http://schemas.microsoft.com/office/drawing/2014/main" id="{98728A51-AE13-1CE3-BB9B-C749BD0177C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7000"/>
          </a:blip>
          <a:stretch>
            <a:fillRect/>
          </a:stretch>
        </p:blipFill>
        <p:spPr>
          <a:xfrm>
            <a:off x="10306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7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3F0BE12-AD83-7A48-8B78-9BBE1138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</a:blip>
          <a:stretch>
            <a:fillRect/>
          </a:stretch>
        </p:blipFill>
        <p:spPr>
          <a:xfrm>
            <a:off x="440704" y="1418643"/>
            <a:ext cx="3833176" cy="166210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6D9AB9-C969-C695-2AE8-C19CDE30A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815" y="476706"/>
            <a:ext cx="7018986" cy="436275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BEMU </a:t>
            </a:r>
            <a:r>
              <a:rPr lang="lv-LV" noProof="0" dirty="0">
                <a:solidFill>
                  <a:schemeClr val="tx2"/>
                </a:solidFill>
              </a:rPr>
              <a:t>Aktivitātes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lv-LV" dirty="0">
                <a:solidFill>
                  <a:schemeClr val="tx2"/>
                </a:solidFill>
              </a:rPr>
              <a:t>un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lv-LV" noProof="0" dirty="0">
                <a:solidFill>
                  <a:schemeClr val="tx2"/>
                </a:solidFill>
              </a:rPr>
              <a:t>Sabiedriskie</a:t>
            </a:r>
            <a:r>
              <a:rPr lang="lv-LV" dirty="0">
                <a:solidFill>
                  <a:schemeClr val="tx2"/>
                </a:solidFill>
              </a:rPr>
              <a:t> i</a:t>
            </a:r>
            <a:r>
              <a:rPr lang="lv-LV" noProof="0" dirty="0" err="1">
                <a:solidFill>
                  <a:schemeClr val="tx2"/>
                </a:solidFill>
              </a:rPr>
              <a:t>eguvumi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D6902-83C9-A24A-9325-BABE04F7AA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61AC8-1369-0970-4319-BF7532A791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75E49-5CB6-1A46-33F5-205F453DC0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pic>
        <p:nvPicPr>
          <p:cNvPr id="14" name="Picture 13" descr="stacijas.png">
            <a:extLst>
              <a:ext uri="{FF2B5EF4-FFF2-40B4-BE49-F238E27FC236}">
                <a16:creationId xmlns:a16="http://schemas.microsoft.com/office/drawing/2014/main" id="{AFF8E8CA-4253-841A-F395-D5B2709B9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260" y="3133476"/>
            <a:ext cx="2752292" cy="15142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5862651-62EF-0D2A-E6AE-5A547DB64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880" y="1050807"/>
            <a:ext cx="4350672" cy="19869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C86E68-8279-8E15-F43D-0CC219C18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000" y="3123767"/>
            <a:ext cx="5343010" cy="153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38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image.png">
            <a:extLst>
              <a:ext uri="{FF2B5EF4-FFF2-40B4-BE49-F238E27FC236}">
                <a16:creationId xmlns:a16="http://schemas.microsoft.com/office/drawing/2014/main" id="{8158D2FC-7761-9B70-C141-C19F8667A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661" y="-34731"/>
            <a:ext cx="7346539" cy="51486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66D807-CF84-312E-F0D6-746D10852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661" y="1242079"/>
            <a:ext cx="6096000" cy="445503"/>
          </a:xfrm>
        </p:spPr>
        <p:txBody>
          <a:bodyPr>
            <a:normAutofit/>
          </a:bodyPr>
          <a:lstStyle/>
          <a:p>
            <a:r>
              <a:rPr lang="pt-BR" sz="1800" dirty="0">
                <a:solidFill>
                  <a:schemeClr val="tx2"/>
                </a:solidFill>
              </a:rPr>
              <a:t>Rīgas lidosta – Net Zero flagmanis</a:t>
            </a:r>
            <a:r>
              <a:rPr lang="lv-LV" sz="1800" dirty="0">
                <a:solidFill>
                  <a:schemeClr val="tx2"/>
                </a:solidFill>
              </a:rPr>
              <a:t> 2035</a:t>
            </a:r>
            <a:endParaRPr lang="en-GB" sz="1800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F17B8-7546-0C7B-5E42-9FD3EA9F1F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2764B-197C-1C2D-25B8-C5AEB3DFE8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0003C-3BF1-ED7F-26B2-45F718627C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0C19DF-E6E5-087D-B58D-39973A0C11D7}"/>
              </a:ext>
            </a:extLst>
          </p:cNvPr>
          <p:cNvSpPr txBox="1"/>
          <p:nvPr/>
        </p:nvSpPr>
        <p:spPr>
          <a:xfrm>
            <a:off x="738908" y="1662553"/>
            <a:ext cx="33201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Rīgas lidosta</a:t>
            </a:r>
            <a:r>
              <a:rPr lang="lv-LV" sz="1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 iniciatīvas:</a:t>
            </a:r>
            <a:endParaRPr lang="pt-BR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DA08159-7389-C1A0-0406-5A9A4968B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953" y="3282965"/>
            <a:ext cx="2156647" cy="7239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5F3E353-B47F-F37F-910E-A894845CD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677" y="1876587"/>
            <a:ext cx="2110923" cy="6629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133FAB9-EA63-605F-18A2-DDB5C26A25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15" y="1970330"/>
            <a:ext cx="5261563" cy="259654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B78C4102-0CED-5DF3-AA16-27B9B2D823BA}"/>
              </a:ext>
            </a:extLst>
          </p:cNvPr>
          <p:cNvSpPr txBox="1">
            <a:spLocks/>
          </p:cNvSpPr>
          <p:nvPr/>
        </p:nvSpPr>
        <p:spPr>
          <a:xfrm>
            <a:off x="2710542" y="446943"/>
            <a:ext cx="6163735" cy="4455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pt-BR" sz="2500" dirty="0">
                <a:solidFill>
                  <a:schemeClr val="tx2"/>
                </a:solidFill>
              </a:rPr>
              <a:t>Rīgas lidostas piemērs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34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mage.png">
            <a:extLst>
              <a:ext uri="{FF2B5EF4-FFF2-40B4-BE49-F238E27FC236}">
                <a16:creationId xmlns:a16="http://schemas.microsoft.com/office/drawing/2014/main" id="{8A13B971-3AC5-D62E-9123-7B7128F8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024" y="0"/>
            <a:ext cx="704896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2D45BD-B8A4-3ADE-5A06-E67E4E876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245" y="452165"/>
            <a:ext cx="5133109" cy="488376"/>
          </a:xfr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chemeClr val="tx2"/>
                </a:solidFill>
              </a:rPr>
              <a:t>airBaltic </a:t>
            </a:r>
            <a:r>
              <a:rPr lang="lv-LV" sz="2400" noProof="0" dirty="0">
                <a:solidFill>
                  <a:schemeClr val="tx2"/>
                </a:solidFill>
              </a:rPr>
              <a:t>piemērs</a:t>
            </a:r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3A1CD-2050-9CEF-7995-08829D8A55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20C2F-2EB0-6BBC-355C-81AC43435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A38EE-B7C1-B2D9-DFE2-4B243FAC62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FD167A-4498-89AF-E588-78763BB57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1" y="1115378"/>
            <a:ext cx="4808764" cy="35759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B74208-E22B-60DF-EA00-55B1D1D38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4326199"/>
            <a:ext cx="2233025" cy="81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BB487752-6E27-A2B5-D8B9-BDDB8685B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810" y="1195615"/>
            <a:ext cx="6839826" cy="385082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E48BE-6616-2A12-D94C-0C66457985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CE08F7-1E32-D277-0B9B-1989315FAC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00BAC-89FB-6409-E806-31FF3B5C36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C10A2-4D72-BD2C-30A5-1E8377B60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445" y="540327"/>
            <a:ext cx="5133109" cy="488376"/>
          </a:xfrm>
        </p:spPr>
        <p:txBody>
          <a:bodyPr>
            <a:normAutofit/>
          </a:bodyPr>
          <a:lstStyle/>
          <a:p>
            <a:pPr algn="ctr"/>
            <a:r>
              <a:rPr lang="lv-LV" sz="2400" dirty="0">
                <a:solidFill>
                  <a:schemeClr val="tx2"/>
                </a:solidFill>
              </a:rPr>
              <a:t>Mobilitātes punkti</a:t>
            </a:r>
            <a:endParaRPr lang="en-GB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670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9_Prezentacija_templateLV">
  <a:themeElements>
    <a:clrScheme name="Custom 1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E7F94C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C877F1BB8C274BA4B7FE93A8C5C430" ma:contentTypeVersion="11" ma:contentTypeDescription="Create a new document." ma:contentTypeScope="" ma:versionID="b9b649786fbaa8de689911e209b7b983">
  <xsd:schema xmlns:xsd="http://www.w3.org/2001/XMLSchema" xmlns:xs="http://www.w3.org/2001/XMLSchema" xmlns:p="http://schemas.microsoft.com/office/2006/metadata/properties" xmlns:ns2="2ef95261-194e-4794-9625-f4dac5d6185a" xmlns:ns3="f5e4e789-c3d6-4e4a-8899-2e649f57fffc" targetNamespace="http://schemas.microsoft.com/office/2006/metadata/properties" ma:root="true" ma:fieldsID="eac172667a5fd659ec7b635e45c92cf4" ns2:_="" ns3:_="">
    <xsd:import namespace="2ef95261-194e-4794-9625-f4dac5d6185a"/>
    <xsd:import namespace="f5e4e789-c3d6-4e4a-8899-2e649f57ff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95261-194e-4794-9625-f4dac5d618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e789-c3d6-4e4a-8899-2e649f57fff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1d75ba8-811c-41c2-9105-17d3c21d427a}" ma:internalName="TaxCatchAll" ma:showField="CatchAllData" ma:web="f5e4e789-c3d6-4e4a-8899-2e649f57ff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f95261-194e-4794-9625-f4dac5d6185a">
      <Terms xmlns="http://schemas.microsoft.com/office/infopath/2007/PartnerControls"/>
    </lcf76f155ced4ddcb4097134ff3c332f>
    <TaxCatchAll xmlns="f5e4e789-c3d6-4e4a-8899-2e649f57fffc" xsi:nil="true"/>
  </documentManagement>
</p:properties>
</file>

<file path=customXml/itemProps1.xml><?xml version="1.0" encoding="utf-8"?>
<ds:datastoreItem xmlns:ds="http://schemas.openxmlformats.org/officeDocument/2006/customXml" ds:itemID="{DD3F67D5-3A88-46FD-B163-CB82B84B70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796BB-17DA-4AF0-93C2-EE5CD7A710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f95261-194e-4794-9625-f4dac5d6185a"/>
    <ds:schemaRef ds:uri="f5e4e789-c3d6-4e4a-8899-2e649f57ff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7B2EF8-A40A-4AA0-8CE3-794D8F14FB27}">
  <ds:schemaRefs>
    <ds:schemaRef ds:uri="http://schemas.microsoft.com/office/2006/metadata/properties"/>
    <ds:schemaRef ds:uri="http://schemas.microsoft.com/office/infopath/2007/PartnerControls"/>
    <ds:schemaRef ds:uri="929ef86d-0678-474b-a2d1-4b70d1db9477"/>
    <ds:schemaRef ds:uri="a57d379d-1838-4fe5-9dd3-f55eabd60318"/>
    <ds:schemaRef ds:uri="2ef95261-194e-4794-9625-f4dac5d6185a"/>
    <ds:schemaRef ds:uri="f5e4e789-c3d6-4e4a-8899-2e649f57fff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5108</TotalTime>
  <Words>505</Words>
  <Application>Microsoft Office PowerPoint</Application>
  <PresentationFormat>On-screen Show (16:9)</PresentationFormat>
  <Paragraphs>118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MS PGothic</vt:lpstr>
      <vt:lpstr>Arial</vt:lpstr>
      <vt:lpstr>Calibri</vt:lpstr>
      <vt:lpstr>Calibri Light</vt:lpstr>
      <vt:lpstr>Google Sans Text</vt:lpstr>
      <vt:lpstr>Times New Roman</vt:lpstr>
      <vt:lpstr>Verdana</vt:lpstr>
      <vt:lpstr>Verdana bold</vt:lpstr>
      <vt:lpstr>Verdana regular</vt:lpstr>
      <vt:lpstr>Office 2013 - 2022 Theme</vt:lpstr>
      <vt:lpstr>89_Prezentacija_templateLV</vt:lpstr>
      <vt:lpstr>Transporta dekarbonizācija: infrastruktūra, mobilitātes inovācijas un nākamie attīstības virzieni</vt:lpstr>
      <vt:lpstr>Transporta attīstības pamatnostādnes 2021.–2027. gadam</vt:lpstr>
      <vt:lpstr>Nākamie soļi ceļā uz 2027. gadu:</vt:lpstr>
      <vt:lpstr>Transporta sektora transformācija saskaņā ar NEKP 2030</vt:lpstr>
      <vt:lpstr>BEMU Projekta ietvars &amp; finansējums</vt:lpstr>
      <vt:lpstr>BEMU Aktivitātes un Sabiedriskie ieguvumi</vt:lpstr>
      <vt:lpstr>Rīgas lidosta – Net Zero flagmanis 2035</vt:lpstr>
      <vt:lpstr>airBaltic piemērs</vt:lpstr>
      <vt:lpstr>Mobilitātes punkti</vt:lpstr>
      <vt:lpstr>Transporta dekarbonizācija Latvijā – kur esam šodien?</vt:lpstr>
      <vt:lpstr>Kur jūsu pašvaldībā šodien visvairāk pietrūkst uzlādes infrastruktūras?</vt:lpstr>
      <vt:lpstr>Kas jūsu pašvaldībā šodien ir lielākais šķērslis CCAM?</vt:lpstr>
      <vt:lpstr>No uzlādes punktiem līdz digitālai transporta sistēmai</vt:lpstr>
      <vt:lpstr>Vai Latvija ir gatava autonomajiem transportlīdzekļiem?</vt:lpstr>
      <vt:lpstr>Nākamie 5 gadi – kādas prioritātes?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LV Ministry of Transport</cp:lastModifiedBy>
  <cp:revision>24</cp:revision>
  <dcterms:created xsi:type="dcterms:W3CDTF">2014-11-20T14:46:47Z</dcterms:created>
  <dcterms:modified xsi:type="dcterms:W3CDTF">2026-06-10T05:54:03Z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0x010100CEC877F1BB8C274BA4B7FE93A8C5C430</vt:lpwstr>
  </property>
  <property fmtid="{D5CDD505-2E9C-101B-9397-08002B2CF9AE}" pid="3" name="MediaServiceImageTags">
    <vt:lpwstr/>
  </property>
</Properties>
</file>