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0" r:id="rId4"/>
    <p:sldMasterId id="2147483864" r:id="rId5"/>
  </p:sldMasterIdLst>
  <p:notesMasterIdLst>
    <p:notesMasterId r:id="rId22"/>
  </p:notesMasterIdLst>
  <p:sldIdLst>
    <p:sldId id="256" r:id="rId6"/>
    <p:sldId id="319" r:id="rId7"/>
    <p:sldId id="324" r:id="rId8"/>
    <p:sldId id="321" r:id="rId9"/>
    <p:sldId id="317" r:id="rId10"/>
    <p:sldId id="318" r:id="rId11"/>
    <p:sldId id="320" r:id="rId12"/>
    <p:sldId id="322" r:id="rId13"/>
    <p:sldId id="326" r:id="rId14"/>
    <p:sldId id="331" r:id="rId15"/>
    <p:sldId id="285" r:id="rId16"/>
    <p:sldId id="312" r:id="rId17"/>
    <p:sldId id="275" r:id="rId18"/>
    <p:sldId id="329" r:id="rId19"/>
    <p:sldId id="330" r:id="rId20"/>
    <p:sldId id="32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1"/>
    <a:srgbClr val="D5DADF"/>
    <a:srgbClr val="003787"/>
    <a:srgbClr val="355464"/>
    <a:srgbClr val="336666"/>
    <a:srgbClr val="7ADFEA"/>
    <a:srgbClr val="A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AE71A-CEF8-40DF-A4EC-DBFA984B40CF}" v="9" dt="2026-06-09T21:44:54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73" autoAdjust="0"/>
  </p:normalViewPr>
  <p:slideViewPr>
    <p:cSldViewPr snapToGrid="0" snapToObjects="1">
      <p:cViewPr varScale="1">
        <p:scale>
          <a:sx n="78" d="100"/>
          <a:sy n="78" d="100"/>
        </p:scale>
        <p:origin x="106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js Lukins" userId="99b26847-bf78-4d8d-8418-c68d24e09513" providerId="ADAL" clId="{33A69F35-2559-4D6F-ACB4-26E3D424B6E1}"/>
    <pc:docChg chg="undo custSel addSld delSld modSld">
      <pc:chgData name="Sergejs Lukins" userId="99b26847-bf78-4d8d-8418-c68d24e09513" providerId="ADAL" clId="{33A69F35-2559-4D6F-ACB4-26E3D424B6E1}" dt="2026-06-10T05:54:00.059" v="266" actId="207"/>
      <pc:docMkLst>
        <pc:docMk/>
      </pc:docMkLst>
      <pc:sldChg chg="addSp delSp modSp add del mod">
        <pc:chgData name="Sergejs Lukins" userId="99b26847-bf78-4d8d-8418-c68d24e09513" providerId="ADAL" clId="{33A69F35-2559-4D6F-ACB4-26E3D424B6E1}" dt="2026-06-09T21:36:16.296" v="17"/>
        <pc:sldMkLst>
          <pc:docMk/>
          <pc:sldMk cId="0" sldId="256"/>
        </pc:sldMkLst>
        <pc:spChg chg="add del mod">
          <ac:chgData name="Sergejs Lukins" userId="99b26847-bf78-4d8d-8418-c68d24e09513" providerId="ADAL" clId="{33A69F35-2559-4D6F-ACB4-26E3D424B6E1}" dt="2026-06-09T21:28:38.664" v="3" actId="21"/>
          <ac:spMkLst>
            <pc:docMk/>
            <pc:sldMk cId="0" sldId="256"/>
            <ac:spMk id="3" creationId="{2EECCDA1-47B0-AE97-1A91-2B9C20073682}"/>
          </ac:spMkLst>
        </pc:spChg>
        <pc:spChg chg="mod">
          <ac:chgData name="Sergejs Lukins" userId="99b26847-bf78-4d8d-8418-c68d24e09513" providerId="ADAL" clId="{33A69F35-2559-4D6F-ACB4-26E3D424B6E1}" dt="2026-06-09T21:28:26.396" v="1" actId="27636"/>
          <ac:spMkLst>
            <pc:docMk/>
            <pc:sldMk cId="0" sldId="256"/>
            <ac:spMk id="12290" creationId="{B92FA2B8-E482-7D4A-AE96-CE7AA3154CFD}"/>
          </ac:spMkLst>
        </pc:spChg>
        <pc:spChg chg="del">
          <ac:chgData name="Sergejs Lukins" userId="99b26847-bf78-4d8d-8418-c68d24e09513" providerId="ADAL" clId="{33A69F35-2559-4D6F-ACB4-26E3D424B6E1}" dt="2026-06-09T21:28:34.464" v="2" actId="21"/>
          <ac:spMkLst>
            <pc:docMk/>
            <pc:sldMk cId="0" sldId="256"/>
            <ac:spMk id="12292" creationId="{43F29DAE-EF92-1540-AC44-FC7FCB6DF752}"/>
          </ac:spMkLst>
        </pc:spChg>
      </pc:sldChg>
      <pc:sldChg chg="add">
        <pc:chgData name="Sergejs Lukins" userId="99b26847-bf78-4d8d-8418-c68d24e09513" providerId="ADAL" clId="{33A69F35-2559-4D6F-ACB4-26E3D424B6E1}" dt="2026-06-09T21:30:49.273" v="6"/>
        <pc:sldMkLst>
          <pc:docMk/>
          <pc:sldMk cId="1942407826" sldId="275"/>
        </pc:sldMkLst>
      </pc:sldChg>
      <pc:sldChg chg="del">
        <pc:chgData name="Sergejs Lukins" userId="99b26847-bf78-4d8d-8418-c68d24e09513" providerId="ADAL" clId="{33A69F35-2559-4D6F-ACB4-26E3D424B6E1}" dt="2026-06-09T21:30:58.733" v="7" actId="47"/>
        <pc:sldMkLst>
          <pc:docMk/>
          <pc:sldMk cId="3140578598" sldId="280"/>
        </pc:sldMkLst>
      </pc:sldChg>
      <pc:sldChg chg="add">
        <pc:chgData name="Sergejs Lukins" userId="99b26847-bf78-4d8d-8418-c68d24e09513" providerId="ADAL" clId="{33A69F35-2559-4D6F-ACB4-26E3D424B6E1}" dt="2026-06-09T21:30:49.273" v="6"/>
        <pc:sldMkLst>
          <pc:docMk/>
          <pc:sldMk cId="2185870309" sldId="285"/>
        </pc:sldMkLst>
      </pc:sldChg>
      <pc:sldChg chg="add del">
        <pc:chgData name="Sergejs Lukins" userId="99b26847-bf78-4d8d-8418-c68d24e09513" providerId="ADAL" clId="{33A69F35-2559-4D6F-ACB4-26E3D424B6E1}" dt="2026-06-09T21:34:27.178" v="15" actId="47"/>
        <pc:sldMkLst>
          <pc:docMk/>
          <pc:sldMk cId="1561294978" sldId="289"/>
        </pc:sldMkLst>
      </pc:sldChg>
      <pc:sldChg chg="add del">
        <pc:chgData name="Sergejs Lukins" userId="99b26847-bf78-4d8d-8418-c68d24e09513" providerId="ADAL" clId="{33A69F35-2559-4D6F-ACB4-26E3D424B6E1}" dt="2026-06-09T21:33:48.615" v="11" actId="47"/>
        <pc:sldMkLst>
          <pc:docMk/>
          <pc:sldMk cId="1217678689" sldId="309"/>
        </pc:sldMkLst>
      </pc:sldChg>
      <pc:sldChg chg="add">
        <pc:chgData name="Sergejs Lukins" userId="99b26847-bf78-4d8d-8418-c68d24e09513" providerId="ADAL" clId="{33A69F35-2559-4D6F-ACB4-26E3D424B6E1}" dt="2026-06-09T21:30:49.273" v="6"/>
        <pc:sldMkLst>
          <pc:docMk/>
          <pc:sldMk cId="3206568917" sldId="312"/>
        </pc:sldMkLst>
      </pc:sldChg>
      <pc:sldChg chg="add del">
        <pc:chgData name="Sergejs Lukins" userId="99b26847-bf78-4d8d-8418-c68d24e09513" providerId="ADAL" clId="{33A69F35-2559-4D6F-ACB4-26E3D424B6E1}" dt="2026-06-09T21:34:06.018" v="13" actId="47"/>
        <pc:sldMkLst>
          <pc:docMk/>
          <pc:sldMk cId="2322873116" sldId="313"/>
        </pc:sldMkLst>
      </pc:sldChg>
      <pc:sldChg chg="del">
        <pc:chgData name="Sergejs Lukins" userId="99b26847-bf78-4d8d-8418-c68d24e09513" providerId="ADAL" clId="{33A69F35-2559-4D6F-ACB4-26E3D424B6E1}" dt="2026-06-09T21:35:05.555" v="16" actId="47"/>
        <pc:sldMkLst>
          <pc:docMk/>
          <pc:sldMk cId="4162178225" sldId="314"/>
        </pc:sldMkLst>
      </pc:sldChg>
      <pc:sldChg chg="modSp mod">
        <pc:chgData name="Sergejs Lukins" userId="99b26847-bf78-4d8d-8418-c68d24e09513" providerId="ADAL" clId="{33A69F35-2559-4D6F-ACB4-26E3D424B6E1}" dt="2026-06-09T21:40:35.571" v="35" actId="1076"/>
        <pc:sldMkLst>
          <pc:docMk/>
          <pc:sldMk cId="629179481" sldId="317"/>
        </pc:sldMkLst>
        <pc:spChg chg="mod">
          <ac:chgData name="Sergejs Lukins" userId="99b26847-bf78-4d8d-8418-c68d24e09513" providerId="ADAL" clId="{33A69F35-2559-4D6F-ACB4-26E3D424B6E1}" dt="2026-06-09T21:40:22.368" v="32" actId="207"/>
          <ac:spMkLst>
            <pc:docMk/>
            <pc:sldMk cId="629179481" sldId="317"/>
            <ac:spMk id="2" creationId="{3FCD45B4-85C1-4225-9759-29C926C49B33}"/>
          </ac:spMkLst>
        </pc:spChg>
        <pc:picChg chg="mod">
          <ac:chgData name="Sergejs Lukins" userId="99b26847-bf78-4d8d-8418-c68d24e09513" providerId="ADAL" clId="{33A69F35-2559-4D6F-ACB4-26E3D424B6E1}" dt="2026-06-09T21:40:35.571" v="35" actId="1076"/>
          <ac:picMkLst>
            <pc:docMk/>
            <pc:sldMk cId="629179481" sldId="317"/>
            <ac:picMk id="22" creationId="{98728A51-AE13-1CE3-BB9B-C749BD0177C1}"/>
          </ac:picMkLst>
        </pc:picChg>
      </pc:sldChg>
      <pc:sldChg chg="modSp mod">
        <pc:chgData name="Sergejs Lukins" userId="99b26847-bf78-4d8d-8418-c68d24e09513" providerId="ADAL" clId="{33A69F35-2559-4D6F-ACB4-26E3D424B6E1}" dt="2026-06-09T21:40:49.073" v="36" actId="207"/>
        <pc:sldMkLst>
          <pc:docMk/>
          <pc:sldMk cId="3045138067" sldId="318"/>
        </pc:sldMkLst>
        <pc:spChg chg="mod">
          <ac:chgData name="Sergejs Lukins" userId="99b26847-bf78-4d8d-8418-c68d24e09513" providerId="ADAL" clId="{33A69F35-2559-4D6F-ACB4-26E3D424B6E1}" dt="2026-06-09T21:40:49.073" v="36" actId="207"/>
          <ac:spMkLst>
            <pc:docMk/>
            <pc:sldMk cId="3045138067" sldId="318"/>
            <ac:spMk id="2" creationId="{356D9AB9-C969-C695-2AE8-C19CDE30A3C2}"/>
          </ac:spMkLst>
        </pc:spChg>
      </pc:sldChg>
      <pc:sldChg chg="modSp mod">
        <pc:chgData name="Sergejs Lukins" userId="99b26847-bf78-4d8d-8418-c68d24e09513" providerId="ADAL" clId="{33A69F35-2559-4D6F-ACB4-26E3D424B6E1}" dt="2026-06-09T21:38:18.111" v="24" actId="207"/>
        <pc:sldMkLst>
          <pc:docMk/>
          <pc:sldMk cId="3486812611" sldId="319"/>
        </pc:sldMkLst>
        <pc:spChg chg="mod">
          <ac:chgData name="Sergejs Lukins" userId="99b26847-bf78-4d8d-8418-c68d24e09513" providerId="ADAL" clId="{33A69F35-2559-4D6F-ACB4-26E3D424B6E1}" dt="2026-06-09T21:37:34.446" v="19" actId="207"/>
          <ac:spMkLst>
            <pc:docMk/>
            <pc:sldMk cId="3486812611" sldId="319"/>
            <ac:spMk id="2" creationId="{483603F0-F2BF-03D5-E65A-80F9C4CAAF8A}"/>
          </ac:spMkLst>
        </pc:spChg>
        <pc:spChg chg="mod">
          <ac:chgData name="Sergejs Lukins" userId="99b26847-bf78-4d8d-8418-c68d24e09513" providerId="ADAL" clId="{33A69F35-2559-4D6F-ACB4-26E3D424B6E1}" dt="2026-06-09T21:37:39.683" v="20" actId="207"/>
          <ac:spMkLst>
            <pc:docMk/>
            <pc:sldMk cId="3486812611" sldId="319"/>
            <ac:spMk id="18" creationId="{D7714EDC-C5A0-29BD-7CBE-6A62CC5BB257}"/>
          </ac:spMkLst>
        </pc:spChg>
        <pc:spChg chg="mod">
          <ac:chgData name="Sergejs Lukins" userId="99b26847-bf78-4d8d-8418-c68d24e09513" providerId="ADAL" clId="{33A69F35-2559-4D6F-ACB4-26E3D424B6E1}" dt="2026-06-09T21:38:07.711" v="22" actId="207"/>
          <ac:spMkLst>
            <pc:docMk/>
            <pc:sldMk cId="3486812611" sldId="319"/>
            <ac:spMk id="22" creationId="{682EF7EE-1D01-CEF3-5D7F-ED757C161B44}"/>
          </ac:spMkLst>
        </pc:spChg>
        <pc:spChg chg="mod">
          <ac:chgData name="Sergejs Lukins" userId="99b26847-bf78-4d8d-8418-c68d24e09513" providerId="ADAL" clId="{33A69F35-2559-4D6F-ACB4-26E3D424B6E1}" dt="2026-06-09T21:38:18.111" v="24" actId="207"/>
          <ac:spMkLst>
            <pc:docMk/>
            <pc:sldMk cId="3486812611" sldId="319"/>
            <ac:spMk id="24" creationId="{9EC90B51-C440-A76D-20DB-0EDBC8CD0F1E}"/>
          </ac:spMkLst>
        </pc:spChg>
        <pc:graphicFrameChg chg="modGraphic">
          <ac:chgData name="Sergejs Lukins" userId="99b26847-bf78-4d8d-8418-c68d24e09513" providerId="ADAL" clId="{33A69F35-2559-4D6F-ACB4-26E3D424B6E1}" dt="2026-06-09T21:37:46.980" v="21" actId="207"/>
          <ac:graphicFrameMkLst>
            <pc:docMk/>
            <pc:sldMk cId="3486812611" sldId="319"/>
            <ac:graphicFrameMk id="27" creationId="{C51A62CC-D1CE-A520-ABCC-A7E5EDE5477A}"/>
          </ac:graphicFrameMkLst>
        </pc:graphicFrameChg>
      </pc:sldChg>
      <pc:sldChg chg="modSp mod">
        <pc:chgData name="Sergejs Lukins" userId="99b26847-bf78-4d8d-8418-c68d24e09513" providerId="ADAL" clId="{33A69F35-2559-4D6F-ACB4-26E3D424B6E1}" dt="2026-06-09T22:06:29.888" v="178" actId="14100"/>
        <pc:sldMkLst>
          <pc:docMk/>
          <pc:sldMk cId="3749343925" sldId="320"/>
        </pc:sldMkLst>
        <pc:spChg chg="mod">
          <ac:chgData name="Sergejs Lukins" userId="99b26847-bf78-4d8d-8418-c68d24e09513" providerId="ADAL" clId="{33A69F35-2559-4D6F-ACB4-26E3D424B6E1}" dt="2026-06-09T21:43:22.498" v="97" actId="207"/>
          <ac:spMkLst>
            <pc:docMk/>
            <pc:sldMk cId="3749343925" sldId="320"/>
            <ac:spMk id="2" creationId="{0E66D807-CF84-312E-F0D6-746D108524C0}"/>
          </ac:spMkLst>
        </pc:spChg>
        <pc:spChg chg="mod">
          <ac:chgData name="Sergejs Lukins" userId="99b26847-bf78-4d8d-8418-c68d24e09513" providerId="ADAL" clId="{33A69F35-2559-4D6F-ACB4-26E3D424B6E1}" dt="2026-06-09T21:43:26.908" v="98" actId="207"/>
          <ac:spMkLst>
            <pc:docMk/>
            <pc:sldMk cId="3749343925" sldId="320"/>
            <ac:spMk id="15" creationId="{9E0C19DF-E6E5-087D-B58D-39973A0C11D7}"/>
          </ac:spMkLst>
        </pc:spChg>
        <pc:spChg chg="mod">
          <ac:chgData name="Sergejs Lukins" userId="99b26847-bf78-4d8d-8418-c68d24e09513" providerId="ADAL" clId="{33A69F35-2559-4D6F-ACB4-26E3D424B6E1}" dt="2026-06-09T22:06:29.888" v="178" actId="14100"/>
          <ac:spMkLst>
            <pc:docMk/>
            <pc:sldMk cId="3749343925" sldId="320"/>
            <ac:spMk id="25" creationId="{B78C4102-0CED-5DF3-AA16-27B9B2D823BA}"/>
          </ac:spMkLst>
        </pc:spChg>
        <pc:picChg chg="mod">
          <ac:chgData name="Sergejs Lukins" userId="99b26847-bf78-4d8d-8418-c68d24e09513" providerId="ADAL" clId="{33A69F35-2559-4D6F-ACB4-26E3D424B6E1}" dt="2026-06-09T22:06:19.189" v="175" actId="14100"/>
          <ac:picMkLst>
            <pc:docMk/>
            <pc:sldMk cId="3749343925" sldId="320"/>
            <ac:picMk id="22" creationId="{8158D2FC-7761-9B70-C141-C19F8667A32A}"/>
          </ac:picMkLst>
        </pc:picChg>
      </pc:sldChg>
      <pc:sldChg chg="modSp mod">
        <pc:chgData name="Sergejs Lukins" userId="99b26847-bf78-4d8d-8418-c68d24e09513" providerId="ADAL" clId="{33A69F35-2559-4D6F-ACB4-26E3D424B6E1}" dt="2026-06-09T22:12:58.408" v="264" actId="20577"/>
        <pc:sldMkLst>
          <pc:docMk/>
          <pc:sldMk cId="694385301" sldId="321"/>
        </pc:sldMkLst>
        <pc:spChg chg="mod">
          <ac:chgData name="Sergejs Lukins" userId="99b26847-bf78-4d8d-8418-c68d24e09513" providerId="ADAL" clId="{33A69F35-2559-4D6F-ACB4-26E3D424B6E1}" dt="2026-06-09T21:38:59.159" v="28" actId="207"/>
          <ac:spMkLst>
            <pc:docMk/>
            <pc:sldMk cId="694385301" sldId="321"/>
            <ac:spMk id="2" creationId="{781FB9F6-18BB-3CE8-EB4D-4DF62733C2C8}"/>
          </ac:spMkLst>
        </pc:spChg>
        <pc:graphicFrameChg chg="modGraphic">
          <ac:chgData name="Sergejs Lukins" userId="99b26847-bf78-4d8d-8418-c68d24e09513" providerId="ADAL" clId="{33A69F35-2559-4D6F-ACB4-26E3D424B6E1}" dt="2026-06-09T21:39:26.825" v="29" actId="207"/>
          <ac:graphicFrameMkLst>
            <pc:docMk/>
            <pc:sldMk cId="694385301" sldId="321"/>
            <ac:graphicFrameMk id="8" creationId="{A70AAF8A-3B9C-47CB-B82E-44A6933FBCEC}"/>
          </ac:graphicFrameMkLst>
        </pc:graphicFrameChg>
        <pc:graphicFrameChg chg="modGraphic">
          <ac:chgData name="Sergejs Lukins" userId="99b26847-bf78-4d8d-8418-c68d24e09513" providerId="ADAL" clId="{33A69F35-2559-4D6F-ACB4-26E3D424B6E1}" dt="2026-06-09T22:12:58.408" v="264" actId="20577"/>
          <ac:graphicFrameMkLst>
            <pc:docMk/>
            <pc:sldMk cId="694385301" sldId="321"/>
            <ac:graphicFrameMk id="9" creationId="{8FF65C81-34F9-4F59-D090-8D0126874CC7}"/>
          </ac:graphicFrameMkLst>
        </pc:graphicFrameChg>
      </pc:sldChg>
      <pc:sldChg chg="delSp modSp mod">
        <pc:chgData name="Sergejs Lukins" userId="99b26847-bf78-4d8d-8418-c68d24e09513" providerId="ADAL" clId="{33A69F35-2559-4D6F-ACB4-26E3D424B6E1}" dt="2026-06-09T22:01:04.509" v="168" actId="1076"/>
        <pc:sldMkLst>
          <pc:docMk/>
          <pc:sldMk cId="318344837" sldId="322"/>
        </pc:sldMkLst>
        <pc:spChg chg="mod">
          <ac:chgData name="Sergejs Lukins" userId="99b26847-bf78-4d8d-8418-c68d24e09513" providerId="ADAL" clId="{33A69F35-2559-4D6F-ACB4-26E3D424B6E1}" dt="2026-06-09T21:53:53.576" v="155" actId="1076"/>
          <ac:spMkLst>
            <pc:docMk/>
            <pc:sldMk cId="318344837" sldId="322"/>
            <ac:spMk id="2" creationId="{E82D45BD-B8A4-3ADE-5A06-E67E4E876026}"/>
          </ac:spMkLst>
        </pc:spChg>
        <pc:picChg chg="mod">
          <ac:chgData name="Sergejs Lukins" userId="99b26847-bf78-4d8d-8418-c68d24e09513" providerId="ADAL" clId="{33A69F35-2559-4D6F-ACB4-26E3D424B6E1}" dt="2026-06-09T22:01:04.509" v="168" actId="1076"/>
          <ac:picMkLst>
            <pc:docMk/>
            <pc:sldMk cId="318344837" sldId="322"/>
            <ac:picMk id="12" creationId="{ABFD167A-4498-89AF-E588-78763BB57BFC}"/>
          </ac:picMkLst>
        </pc:picChg>
        <pc:picChg chg="del">
          <ac:chgData name="Sergejs Lukins" userId="99b26847-bf78-4d8d-8418-c68d24e09513" providerId="ADAL" clId="{33A69F35-2559-4D6F-ACB4-26E3D424B6E1}" dt="2026-06-09T22:00:24.799" v="156" actId="21"/>
          <ac:picMkLst>
            <pc:docMk/>
            <pc:sldMk cId="318344837" sldId="322"/>
            <ac:picMk id="14" creationId="{B256FCEF-3537-7BCA-A077-A3A1495AC6D1}"/>
          </ac:picMkLst>
        </pc:picChg>
      </pc:sldChg>
      <pc:sldChg chg="addSp delSp modSp del mod">
        <pc:chgData name="Sergejs Lukins" userId="99b26847-bf78-4d8d-8418-c68d24e09513" providerId="ADAL" clId="{33A69F35-2559-4D6F-ACB4-26E3D424B6E1}" dt="2026-06-09T22:06:39.124" v="179" actId="2696"/>
        <pc:sldMkLst>
          <pc:docMk/>
          <pc:sldMk cId="2148285769" sldId="323"/>
        </pc:sldMkLst>
        <pc:spChg chg="mod">
          <ac:chgData name="Sergejs Lukins" userId="99b26847-bf78-4d8d-8418-c68d24e09513" providerId="ADAL" clId="{33A69F35-2559-4D6F-ACB4-26E3D424B6E1}" dt="2026-06-09T21:41:15.719" v="38" actId="207"/>
          <ac:spMkLst>
            <pc:docMk/>
            <pc:sldMk cId="2148285769" sldId="323"/>
            <ac:spMk id="3" creationId="{CACC1E38-3C8D-AAFE-97FE-3B6AB5B5D4A7}"/>
          </ac:spMkLst>
        </pc:spChg>
        <pc:spChg chg="mod">
          <ac:chgData name="Sergejs Lukins" userId="99b26847-bf78-4d8d-8418-c68d24e09513" providerId="ADAL" clId="{33A69F35-2559-4D6F-ACB4-26E3D424B6E1}" dt="2026-06-09T21:41:15.719" v="38" actId="207"/>
          <ac:spMkLst>
            <pc:docMk/>
            <pc:sldMk cId="2148285769" sldId="323"/>
            <ac:spMk id="4" creationId="{3696632E-6A25-8E98-2AF0-10AB0F9C3684}"/>
          </ac:spMkLst>
        </pc:spChg>
        <pc:spChg chg="mod">
          <ac:chgData name="Sergejs Lukins" userId="99b26847-bf78-4d8d-8418-c68d24e09513" providerId="ADAL" clId="{33A69F35-2559-4D6F-ACB4-26E3D424B6E1}" dt="2026-06-09T21:41:15.719" v="38" actId="207"/>
          <ac:spMkLst>
            <pc:docMk/>
            <pc:sldMk cId="2148285769" sldId="323"/>
            <ac:spMk id="5" creationId="{1779B265-EC48-6234-E6F9-63A936B7CD9E}"/>
          </ac:spMkLst>
        </pc:spChg>
        <pc:spChg chg="add mod">
          <ac:chgData name="Sergejs Lukins" userId="99b26847-bf78-4d8d-8418-c68d24e09513" providerId="ADAL" clId="{33A69F35-2559-4D6F-ACB4-26E3D424B6E1}" dt="2026-06-09T21:42:53.689" v="94" actId="20577"/>
          <ac:spMkLst>
            <pc:docMk/>
            <pc:sldMk cId="2148285769" sldId="323"/>
            <ac:spMk id="6" creationId="{E90D99F8-1E9B-3227-C150-B583D6A827BF}"/>
          </ac:spMkLst>
        </pc:spChg>
        <pc:spChg chg="mod">
          <ac:chgData name="Sergejs Lukins" userId="99b26847-bf78-4d8d-8418-c68d24e09513" providerId="ADAL" clId="{33A69F35-2559-4D6F-ACB4-26E3D424B6E1}" dt="2026-06-09T21:41:15.719" v="38" actId="207"/>
          <ac:spMkLst>
            <pc:docMk/>
            <pc:sldMk cId="2148285769" sldId="323"/>
            <ac:spMk id="8" creationId="{CACD0AC9-9987-007B-D313-CCEC746B2039}"/>
          </ac:spMkLst>
        </pc:spChg>
        <pc:picChg chg="del mod">
          <ac:chgData name="Sergejs Lukins" userId="99b26847-bf78-4d8d-8418-c68d24e09513" providerId="ADAL" clId="{33A69F35-2559-4D6F-ACB4-26E3D424B6E1}" dt="2026-06-09T21:42:57.342" v="95" actId="21"/>
          <ac:picMkLst>
            <pc:docMk/>
            <pc:sldMk cId="2148285769" sldId="323"/>
            <ac:picMk id="7" creationId="{BA48FD2E-79C9-9712-868F-AEB00B60AFD0}"/>
          </ac:picMkLst>
        </pc:picChg>
      </pc:sldChg>
      <pc:sldChg chg="modSp mod">
        <pc:chgData name="Sergejs Lukins" userId="99b26847-bf78-4d8d-8418-c68d24e09513" providerId="ADAL" clId="{33A69F35-2559-4D6F-ACB4-26E3D424B6E1}" dt="2026-06-09T21:38:51.362" v="27" actId="207"/>
        <pc:sldMkLst>
          <pc:docMk/>
          <pc:sldMk cId="2495608436" sldId="324"/>
        </pc:sldMkLst>
        <pc:spChg chg="mod">
          <ac:chgData name="Sergejs Lukins" userId="99b26847-bf78-4d8d-8418-c68d24e09513" providerId="ADAL" clId="{33A69F35-2559-4D6F-ACB4-26E3D424B6E1}" dt="2026-06-09T21:38:51.362" v="27" actId="207"/>
          <ac:spMkLst>
            <pc:docMk/>
            <pc:sldMk cId="2495608436" sldId="324"/>
            <ac:spMk id="18" creationId="{1E1FED7C-C6B1-C47D-0506-0BBA9623D87F}"/>
          </ac:spMkLst>
        </pc:spChg>
      </pc:sldChg>
      <pc:sldChg chg="modSp del mod">
        <pc:chgData name="Sergejs Lukins" userId="99b26847-bf78-4d8d-8418-c68d24e09513" providerId="ADAL" clId="{33A69F35-2559-4D6F-ACB4-26E3D424B6E1}" dt="2026-06-09T22:14:56.582" v="265" actId="47"/>
        <pc:sldMkLst>
          <pc:docMk/>
          <pc:sldMk cId="1308212028" sldId="325"/>
        </pc:sldMkLst>
        <pc:spChg chg="mod">
          <ac:chgData name="Sergejs Lukins" userId="99b26847-bf78-4d8d-8418-c68d24e09513" providerId="ADAL" clId="{33A69F35-2559-4D6F-ACB4-26E3D424B6E1}" dt="2026-06-09T21:38:25.538" v="25" actId="207"/>
          <ac:spMkLst>
            <pc:docMk/>
            <pc:sldMk cId="1308212028" sldId="325"/>
            <ac:spMk id="2" creationId="{E6454597-437A-DAC6-54EC-DFC4E9804933}"/>
          </ac:spMkLst>
        </pc:spChg>
        <pc:graphicFrameChg chg="modGraphic">
          <ac:chgData name="Sergejs Lukins" userId="99b26847-bf78-4d8d-8418-c68d24e09513" providerId="ADAL" clId="{33A69F35-2559-4D6F-ACB4-26E3D424B6E1}" dt="2026-06-09T21:38:34.494" v="26" actId="207"/>
          <ac:graphicFrameMkLst>
            <pc:docMk/>
            <pc:sldMk cId="1308212028" sldId="325"/>
            <ac:graphicFrameMk id="8" creationId="{D5618D1F-7D01-9825-7F97-7AD227F72D6A}"/>
          </ac:graphicFrameMkLst>
        </pc:graphicFrameChg>
      </pc:sldChg>
      <pc:sldChg chg="addSp delSp modSp mod">
        <pc:chgData name="Sergejs Lukins" userId="99b26847-bf78-4d8d-8418-c68d24e09513" providerId="ADAL" clId="{33A69F35-2559-4D6F-ACB4-26E3D424B6E1}" dt="2026-06-09T21:45:10.314" v="150" actId="1076"/>
        <pc:sldMkLst>
          <pc:docMk/>
          <pc:sldMk cId="3599670121" sldId="326"/>
        </pc:sldMkLst>
        <pc:spChg chg="add mod">
          <ac:chgData name="Sergejs Lukins" userId="99b26847-bf78-4d8d-8418-c68d24e09513" providerId="ADAL" clId="{33A69F35-2559-4D6F-ACB4-26E3D424B6E1}" dt="2026-06-09T21:45:10.314" v="150" actId="1076"/>
          <ac:spMkLst>
            <pc:docMk/>
            <pc:sldMk cId="3599670121" sldId="326"/>
            <ac:spMk id="2" creationId="{2A8C10A2-4D72-BD2C-30A5-1E8377B60FE1}"/>
          </ac:spMkLst>
        </pc:spChg>
        <pc:picChg chg="del">
          <ac:chgData name="Sergejs Lukins" userId="99b26847-bf78-4d8d-8418-c68d24e09513" providerId="ADAL" clId="{33A69F35-2559-4D6F-ACB4-26E3D424B6E1}" dt="2026-06-09T21:44:37.219" v="110" actId="478"/>
          <ac:picMkLst>
            <pc:docMk/>
            <pc:sldMk cId="3599670121" sldId="326"/>
            <ac:picMk id="6" creationId="{A520FF8E-791E-3974-8A81-8C14B079E65D}"/>
          </ac:picMkLst>
        </pc:picChg>
        <pc:picChg chg="del">
          <ac:chgData name="Sergejs Lukins" userId="99b26847-bf78-4d8d-8418-c68d24e09513" providerId="ADAL" clId="{33A69F35-2559-4D6F-ACB4-26E3D424B6E1}" dt="2026-06-09T21:44:31.742" v="103" actId="478"/>
          <ac:picMkLst>
            <pc:docMk/>
            <pc:sldMk cId="3599670121" sldId="326"/>
            <ac:picMk id="8" creationId="{8EF38635-7DAA-A433-F2CE-D40979494759}"/>
          </ac:picMkLst>
        </pc:picChg>
        <pc:picChg chg="del">
          <ac:chgData name="Sergejs Lukins" userId="99b26847-bf78-4d8d-8418-c68d24e09513" providerId="ADAL" clId="{33A69F35-2559-4D6F-ACB4-26E3D424B6E1}" dt="2026-06-09T21:44:32.393" v="104" actId="478"/>
          <ac:picMkLst>
            <pc:docMk/>
            <pc:sldMk cId="3599670121" sldId="326"/>
            <ac:picMk id="10" creationId="{861BB2F2-B5B8-9EB8-7B27-B12147A0F71B}"/>
          </ac:picMkLst>
        </pc:picChg>
        <pc:picChg chg="del">
          <ac:chgData name="Sergejs Lukins" userId="99b26847-bf78-4d8d-8418-c68d24e09513" providerId="ADAL" clId="{33A69F35-2559-4D6F-ACB4-26E3D424B6E1}" dt="2026-06-09T21:44:34.560" v="107" actId="478"/>
          <ac:picMkLst>
            <pc:docMk/>
            <pc:sldMk cId="3599670121" sldId="326"/>
            <ac:picMk id="12" creationId="{7D481E42-CD3A-1A91-0700-5BBA63042FE4}"/>
          </ac:picMkLst>
        </pc:picChg>
        <pc:picChg chg="del">
          <ac:chgData name="Sergejs Lukins" userId="99b26847-bf78-4d8d-8418-c68d24e09513" providerId="ADAL" clId="{33A69F35-2559-4D6F-ACB4-26E3D424B6E1}" dt="2026-06-09T21:44:33.768" v="106" actId="478"/>
          <ac:picMkLst>
            <pc:docMk/>
            <pc:sldMk cId="3599670121" sldId="326"/>
            <ac:picMk id="14" creationId="{C8B41E71-8606-6E4C-4B80-09485823D15C}"/>
          </ac:picMkLst>
        </pc:picChg>
        <pc:picChg chg="del">
          <ac:chgData name="Sergejs Lukins" userId="99b26847-bf78-4d8d-8418-c68d24e09513" providerId="ADAL" clId="{33A69F35-2559-4D6F-ACB4-26E3D424B6E1}" dt="2026-06-09T21:44:38.068" v="111" actId="478"/>
          <ac:picMkLst>
            <pc:docMk/>
            <pc:sldMk cId="3599670121" sldId="326"/>
            <ac:picMk id="16" creationId="{AA32C308-F670-16BD-47A4-2E736715EFDE}"/>
          </ac:picMkLst>
        </pc:picChg>
        <pc:picChg chg="del">
          <ac:chgData name="Sergejs Lukins" userId="99b26847-bf78-4d8d-8418-c68d24e09513" providerId="ADAL" clId="{33A69F35-2559-4D6F-ACB4-26E3D424B6E1}" dt="2026-06-09T21:44:38.734" v="112" actId="478"/>
          <ac:picMkLst>
            <pc:docMk/>
            <pc:sldMk cId="3599670121" sldId="326"/>
            <ac:picMk id="18" creationId="{F67394F6-5A1B-4206-CE34-A51C63926690}"/>
          </ac:picMkLst>
        </pc:picChg>
        <pc:picChg chg="del mod">
          <ac:chgData name="Sergejs Lukins" userId="99b26847-bf78-4d8d-8418-c68d24e09513" providerId="ADAL" clId="{33A69F35-2559-4D6F-ACB4-26E3D424B6E1}" dt="2026-06-09T21:44:30.407" v="102" actId="478"/>
          <ac:picMkLst>
            <pc:docMk/>
            <pc:sldMk cId="3599670121" sldId="326"/>
            <ac:picMk id="20" creationId="{8EC68240-3310-08DA-2854-661D153F2667}"/>
          </ac:picMkLst>
        </pc:picChg>
        <pc:picChg chg="del">
          <ac:chgData name="Sergejs Lukins" userId="99b26847-bf78-4d8d-8418-c68d24e09513" providerId="ADAL" clId="{33A69F35-2559-4D6F-ACB4-26E3D424B6E1}" dt="2026-06-09T21:44:28.036" v="100" actId="478"/>
          <ac:picMkLst>
            <pc:docMk/>
            <pc:sldMk cId="3599670121" sldId="326"/>
            <ac:picMk id="22" creationId="{4267F87B-A64D-249F-2A0E-FE0475BE8B72}"/>
          </ac:picMkLst>
        </pc:picChg>
        <pc:picChg chg="mod">
          <ac:chgData name="Sergejs Lukins" userId="99b26847-bf78-4d8d-8418-c68d24e09513" providerId="ADAL" clId="{33A69F35-2559-4D6F-ACB4-26E3D424B6E1}" dt="2026-06-09T21:44:42.365" v="113" actId="14100"/>
          <ac:picMkLst>
            <pc:docMk/>
            <pc:sldMk cId="3599670121" sldId="326"/>
            <ac:picMk id="24" creationId="{BB487752-6E27-A2B5-D8B9-BDDB8685B235}"/>
          </ac:picMkLst>
        </pc:picChg>
        <pc:picChg chg="del">
          <ac:chgData name="Sergejs Lukins" userId="99b26847-bf78-4d8d-8418-c68d24e09513" providerId="ADAL" clId="{33A69F35-2559-4D6F-ACB4-26E3D424B6E1}" dt="2026-06-09T21:44:35.848" v="109" actId="478"/>
          <ac:picMkLst>
            <pc:docMk/>
            <pc:sldMk cId="3599670121" sldId="326"/>
            <ac:picMk id="26" creationId="{1A84BF63-0293-63CB-A4BB-9EBDF834E599}"/>
          </ac:picMkLst>
        </pc:picChg>
        <pc:picChg chg="del">
          <ac:chgData name="Sergejs Lukins" userId="99b26847-bf78-4d8d-8418-c68d24e09513" providerId="ADAL" clId="{33A69F35-2559-4D6F-ACB4-26E3D424B6E1}" dt="2026-06-09T21:44:33.111" v="105" actId="478"/>
          <ac:picMkLst>
            <pc:docMk/>
            <pc:sldMk cId="3599670121" sldId="326"/>
            <ac:picMk id="28" creationId="{0C1FC219-BF68-4CC7-F310-735F55D6CD7A}"/>
          </ac:picMkLst>
        </pc:picChg>
        <pc:picChg chg="del">
          <ac:chgData name="Sergejs Lukins" userId="99b26847-bf78-4d8d-8418-c68d24e09513" providerId="ADAL" clId="{33A69F35-2559-4D6F-ACB4-26E3D424B6E1}" dt="2026-06-09T21:44:35.190" v="108" actId="478"/>
          <ac:picMkLst>
            <pc:docMk/>
            <pc:sldMk cId="3599670121" sldId="326"/>
            <ac:picMk id="30" creationId="{7200A111-C75D-EC67-7FED-D109B0D18BB5}"/>
          </ac:picMkLst>
        </pc:picChg>
      </pc:sldChg>
      <pc:sldChg chg="add del">
        <pc:chgData name="Sergejs Lukins" userId="99b26847-bf78-4d8d-8418-c68d24e09513" providerId="ADAL" clId="{33A69F35-2559-4D6F-ACB4-26E3D424B6E1}" dt="2026-06-09T21:36:18.833" v="18" actId="47"/>
        <pc:sldMkLst>
          <pc:docMk/>
          <pc:sldMk cId="0" sldId="327"/>
        </pc:sldMkLst>
      </pc:sldChg>
      <pc:sldChg chg="modSp add mod">
        <pc:chgData name="Sergejs Lukins" userId="99b26847-bf78-4d8d-8418-c68d24e09513" providerId="ADAL" clId="{33A69F35-2559-4D6F-ACB4-26E3D424B6E1}" dt="2026-06-10T05:54:00.059" v="266" actId="207"/>
        <pc:sldMkLst>
          <pc:docMk/>
          <pc:sldMk cId="3555932921" sldId="328"/>
        </pc:sldMkLst>
        <pc:spChg chg="mod">
          <ac:chgData name="Sergejs Lukins" userId="99b26847-bf78-4d8d-8418-c68d24e09513" providerId="ADAL" clId="{33A69F35-2559-4D6F-ACB4-26E3D424B6E1}" dt="2026-06-10T05:54:00.059" v="266" actId="207"/>
          <ac:spMkLst>
            <pc:docMk/>
            <pc:sldMk cId="3555932921" sldId="328"/>
            <ac:spMk id="12290" creationId="{1835532C-17D0-339C-96AA-0AB550A22B03}"/>
          </ac:spMkLst>
        </pc:spChg>
      </pc:sldChg>
      <pc:sldChg chg="add del">
        <pc:chgData name="Sergejs Lukins" userId="99b26847-bf78-4d8d-8418-c68d24e09513" providerId="ADAL" clId="{33A69F35-2559-4D6F-ACB4-26E3D424B6E1}" dt="2026-06-09T21:33:07.721" v="9"/>
        <pc:sldMkLst>
          <pc:docMk/>
          <pc:sldMk cId="462187920" sldId="329"/>
        </pc:sldMkLst>
      </pc:sldChg>
      <pc:sldChg chg="add">
        <pc:chgData name="Sergejs Lukins" userId="99b26847-bf78-4d8d-8418-c68d24e09513" providerId="ADAL" clId="{33A69F35-2559-4D6F-ACB4-26E3D424B6E1}" dt="2026-06-09T21:33:43.303" v="10"/>
        <pc:sldMkLst>
          <pc:docMk/>
          <pc:sldMk cId="3461305271" sldId="329"/>
        </pc:sldMkLst>
      </pc:sldChg>
      <pc:sldChg chg="add">
        <pc:chgData name="Sergejs Lukins" userId="99b26847-bf78-4d8d-8418-c68d24e09513" providerId="ADAL" clId="{33A69F35-2559-4D6F-ACB4-26E3D424B6E1}" dt="2026-06-09T21:34:03.340" v="12"/>
        <pc:sldMkLst>
          <pc:docMk/>
          <pc:sldMk cId="1307248873" sldId="330"/>
        </pc:sldMkLst>
      </pc:sldChg>
      <pc:sldChg chg="add">
        <pc:chgData name="Sergejs Lukins" userId="99b26847-bf78-4d8d-8418-c68d24e09513" providerId="ADAL" clId="{33A69F35-2559-4D6F-ACB4-26E3D424B6E1}" dt="2026-06-09T21:34:24.076" v="14"/>
        <pc:sldMkLst>
          <pc:docMk/>
          <pc:sldMk cId="306807117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BE964E-9C39-3C49-AA3C-1DEC2C16E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CE2F-936C-0F48-86EB-82744A1943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5DA71-AD26-9A49-80A9-F29E66729191}" type="datetimeFigureOut">
              <a:rPr lang="lv-LV" altLang="lv-LV"/>
              <a:pPr>
                <a:defRPr/>
              </a:pPr>
              <a:t>10.06.2026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6E004-3590-8D4A-81E2-2D0C4C8F3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014F86-C55B-8846-86B0-73D6539A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51F03-A5D8-5D45-9909-576681313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C637-3CF8-6E44-AC6D-F543E1329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C814D1-70A8-6F41-8C4D-91D0DE9A9AB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5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08448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62441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6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58630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35345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C814D1-70A8-6F41-8C4D-91D0DE9A9AB7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3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3874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40781-5342-FDC1-098B-A9A19F23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FF5FF2-F0B9-1796-4060-9B131E91E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0E495-3017-201B-81C7-B5073E642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3B36-B7B1-B3B0-EAD7-D7166FA99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7594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14D1-70A8-6F41-8C4D-91D0DE9A9AB7}" type="slidenum">
              <a:rPr lang="lv-LV" altLang="lv-LV" smtClean="0"/>
              <a:pPr>
                <a:defRPr/>
              </a:pPr>
              <a:t>13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2132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DE8B-6CD6-CD0B-ED77-0DBA878C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98120-4063-4DE9-428D-5D07F66BB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5589A-0A22-A602-34D7-E87E414C3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9558E-D11A-50FB-2840-515F558D3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C814D1-70A8-6F41-8C4D-91D0DE9A9AB7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6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07BD2-90BB-5897-12E9-EE3CBBDFE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6F7A4C-2795-35BB-ECCE-1D01347A6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7ADD4-7791-1CB2-4178-F5E17CAE6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C343C-4521-E4DB-62ED-8C1B0FA27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C814D1-70A8-6F41-8C4D-91D0DE9A9AB7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8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695507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090412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910428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94344991-F404-6047-90ED-C7A266A18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532285-D0F2-4A4C-890D-C7226BC9C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B1AD4-C79B-234F-BBE1-B24B6C038225}"/>
              </a:ext>
            </a:extLst>
          </p:cNvPr>
          <p:cNvSpPr txBox="1">
            <a:spLocks/>
          </p:cNvSpPr>
          <p:nvPr userDrawn="1"/>
        </p:nvSpPr>
        <p:spPr>
          <a:xfrm>
            <a:off x="685802" y="3543303"/>
            <a:ext cx="7772400" cy="777479"/>
          </a:xfrm>
          <a:prstGeom prst="rect">
            <a:avLst/>
          </a:prstGeom>
        </p:spPr>
        <p:txBody>
          <a:bodyPr lIns="93957" tIns="46980" rIns="93957" bIns="46980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2" y="2628902"/>
            <a:ext cx="7772400" cy="720332"/>
          </a:xfrm>
        </p:spPr>
        <p:txBody>
          <a:bodyPr anchor="t">
            <a:normAutofit/>
          </a:bodyPr>
          <a:lstStyle>
            <a:lvl1pPr algn="ctr"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00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8A567-9FE9-604E-906F-8940DD4B9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5187F36-87B1-5540-A53C-712A0EDF2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57A6628-D4FC-4646-9FB9-7061D132C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533104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449887B6-092B-974A-803F-338ADE9542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09904" y="4743450"/>
            <a:ext cx="429296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CA3062-E267-6DBF-0BDC-1B79B92C171A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2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7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5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5"/>
            <a:ext cx="2810814" cy="3103372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7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5"/>
            <a:ext cx="2810814" cy="3103372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2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80"/>
            <a:ext cx="2715295" cy="2637244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80"/>
            <a:ext cx="2791496" cy="2624247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72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78"/>
            <a:ext cx="2715295" cy="263724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78"/>
            <a:ext cx="2791496" cy="262424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rgbClr val="336666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rgbClr val="336666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4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6FA0D-F053-A2E2-13BD-18A61CA94191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6BC9E-99EB-9AEA-2ADE-C53AF8417DB7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4478826-CC05-2D58-4869-5B29F528E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4A15A8-8392-71B4-AF3D-6574CDE3EE19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38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rgbClr val="003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rgbClr val="003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rgbClr val="D5DA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rgbClr val="D5DA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57387"/>
            <a:ext cx="2715295" cy="265023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57387"/>
            <a:ext cx="2791496" cy="26372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rgbClr val="003787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rgbClr val="003787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003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63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8BDAC95-04EB-994A-BAD2-E3BE99B5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5708979-E31B-EC43-AE1A-E5B70B5E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66F0D08-D0D1-6A45-AAEE-CAD4A6C9C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F243B76-8A4C-334C-B99F-DF37DA4743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9736FB-4DBD-CE4D-823D-529EBA3A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2DCBED-E5C1-8442-8010-DADA0418EE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0800" y="1219200"/>
            <a:ext cx="6096000" cy="3254375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lv-LV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1F3D31-F0AC-5113-CF49-4A081D992866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96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E8838F2-65B2-374C-859F-CE47F9F07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271098-A84A-1846-9C58-5587706C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205C238-48A1-C54D-A6D4-170DA357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F2FB63D-5E72-DC40-822A-242CA5E7A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78B44F43-3E82-3F4C-AA2C-63A58519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AE505E-B21B-C244-B9D9-416EB3DB8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1233488"/>
            <a:ext cx="6096000" cy="1635125"/>
          </a:xfr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/>
            </a:lvl2pPr>
            <a:lvl3pPr marL="939788" indent="0">
              <a:buNone/>
              <a:defRPr/>
            </a:lvl3pPr>
            <a:lvl4pPr marL="1409684" indent="0">
              <a:buNone/>
              <a:defRPr/>
            </a:lvl4pPr>
            <a:lvl5pPr marL="1879578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0DA838-0E7B-C24A-A054-5FE70FA1C4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3073398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, </a:t>
            </a:r>
            <a:r>
              <a:rPr lang="en-GB" dirty="0" err="1"/>
              <a:t>uzvārds</a:t>
            </a:r>
            <a:endParaRPr lang="lv-LV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05E568-A2E5-B041-BAAA-1C40290DAF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00" y="3502889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Ieņemamais</a:t>
            </a:r>
            <a:r>
              <a:rPr lang="en-GB" dirty="0"/>
              <a:t> </a:t>
            </a:r>
            <a:r>
              <a:rPr lang="en-GB" dirty="0" err="1"/>
              <a:t>amats</a:t>
            </a:r>
            <a:endParaRPr lang="lv-LV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265D1A6-5CF4-F748-B1C6-AA94AFCF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0" y="3932380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Kontakti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0187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1D37585-5679-524D-8A3C-B71CEE3AA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BB19280-FDC1-4447-91B3-227EAEFC1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38C65-9379-4485-5A30-B7EA85D2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417015"/>
            <a:ext cx="7772400" cy="77787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040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94344991-F404-6047-90ED-C7A266A18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532285-D0F2-4A4C-890D-C7226BC9C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B1AD4-C79B-234F-BBE1-B24B6C038225}"/>
              </a:ext>
            </a:extLst>
          </p:cNvPr>
          <p:cNvSpPr txBox="1">
            <a:spLocks/>
          </p:cNvSpPr>
          <p:nvPr userDrawn="1"/>
        </p:nvSpPr>
        <p:spPr>
          <a:xfrm>
            <a:off x="685802" y="3543303"/>
            <a:ext cx="7772400" cy="777479"/>
          </a:xfrm>
          <a:prstGeom prst="rect">
            <a:avLst/>
          </a:prstGeom>
        </p:spPr>
        <p:txBody>
          <a:bodyPr lIns="93957" tIns="46980" rIns="93957" bIns="46980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2" y="2628902"/>
            <a:ext cx="7772400" cy="720332"/>
          </a:xfrm>
        </p:spPr>
        <p:txBody>
          <a:bodyPr anchor="t">
            <a:normAutofit/>
          </a:bodyPr>
          <a:lstStyle>
            <a:lvl1pPr algn="ctr"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680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41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05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58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5"/>
            <a:ext cx="2810814" cy="3103372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406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4"/>
            <a:ext cx="2810814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51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8011616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5"/>
            <a:ext cx="2810814" cy="3103372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5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80"/>
            <a:ext cx="2715295" cy="2637244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80"/>
            <a:ext cx="2791496" cy="2624247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090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78"/>
            <a:ext cx="2715295" cy="263724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78"/>
            <a:ext cx="2791496" cy="262424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71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78"/>
            <a:ext cx="2715295" cy="263724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78"/>
            <a:ext cx="2791496" cy="262424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rgbClr val="336666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rgbClr val="336666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99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rgbClr val="003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rgbClr val="003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rgbClr val="D5DA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rgbClr val="D5DA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57387"/>
            <a:ext cx="2715295" cy="265023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57387"/>
            <a:ext cx="2791496" cy="26372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rgbClr val="003787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rgbClr val="003787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003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04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8A567-9FE9-604E-906F-8940DD4B9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5187F36-87B1-5540-A53C-712A0EDF2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57A6628-D4FC-4646-9FB9-7061D132C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533104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449887B6-092B-974A-803F-338ADE9542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09904" y="4743450"/>
            <a:ext cx="429296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CA3062-E267-6DBF-0BDC-1B79B92C171A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92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188091E5-8524-154F-9120-D13D2EE1A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882ACB7-58D5-EC4E-A043-C127BAEAC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0942C9E-ECBA-FF4C-8978-F96A1930D0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558862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E676676-2AA7-3B44-B69F-EEADC1B749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5662" y="4743450"/>
            <a:ext cx="403538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50614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8BDAC95-04EB-994A-BAD2-E3BE99B5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5708979-E31B-EC43-AE1A-E5B70B5E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66F0D08-D0D1-6A45-AAEE-CAD4A6C9C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F243B76-8A4C-334C-B99F-DF37DA4743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9736FB-4DBD-CE4D-823D-529EBA3A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2DCBED-E5C1-8442-8010-DADA0418EE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0800" y="1219200"/>
            <a:ext cx="6096000" cy="3254375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lv-LV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1F3D31-F0AC-5113-CF49-4A081D992866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65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E8838F2-65B2-374C-859F-CE47F9F07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271098-A84A-1846-9C58-5587706C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205C238-48A1-C54D-A6D4-170DA357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F2FB63D-5E72-DC40-822A-242CA5E7A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78B44F43-3E82-3F4C-AA2C-63A58519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AE505E-B21B-C244-B9D9-416EB3DB8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1233488"/>
            <a:ext cx="6096000" cy="1635125"/>
          </a:xfr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/>
            </a:lvl2pPr>
            <a:lvl3pPr marL="939788" indent="0">
              <a:buNone/>
              <a:defRPr/>
            </a:lvl3pPr>
            <a:lvl4pPr marL="1409684" indent="0">
              <a:buNone/>
              <a:defRPr/>
            </a:lvl4pPr>
            <a:lvl5pPr marL="1879578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0DA838-0E7B-C24A-A054-5FE70FA1C4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3073398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, </a:t>
            </a:r>
            <a:r>
              <a:rPr lang="en-GB" dirty="0" err="1"/>
              <a:t>uzvārds</a:t>
            </a:r>
            <a:endParaRPr lang="lv-LV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05E568-A2E5-B041-BAAA-1C40290DAF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00" y="3502889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Ieņemamais</a:t>
            </a:r>
            <a:r>
              <a:rPr lang="en-GB" dirty="0"/>
              <a:t> </a:t>
            </a:r>
            <a:r>
              <a:rPr lang="en-GB" dirty="0" err="1"/>
              <a:t>amats</a:t>
            </a:r>
            <a:endParaRPr lang="lv-LV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265D1A6-5CF4-F748-B1C6-AA94AFCF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0" y="3932380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Kontakti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66838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1D37585-5679-524D-8A3C-B71CEE3AA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BB19280-FDC1-4447-91B3-227EAEFC1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38C65-9379-4485-5A30-B7EA85D2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417015"/>
            <a:ext cx="7772400" cy="77787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218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B6914-C32B-0CF5-A480-8CA8C7C4AB50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D8AFAC-B9C9-4CEA-E9F9-FA2B132D70DE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7570497-4BDF-9BE3-E69B-E88BEA310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D47656-F24A-E30B-9635-A1B91CAE9156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0A12E-2AD3-04A6-0971-ABA5A6759D20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FF49E5-2EB1-8DDC-E657-03D0083515E6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4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404812"/>
            <a:ext cx="8239125" cy="538163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89861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1850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527703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398892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096909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6985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413233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70E497-D8A4-FA48-8496-19FEFEA0D3F9}" type="datetime1">
              <a:rPr lang="en-US" altLang="lv-LV" smtClean="0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ECB908-8634-4A43-888F-2A77EA45EDEA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767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30" r:id="rId14"/>
    <p:sldLayoutId id="2147483842" r:id="rId15"/>
    <p:sldLayoutId id="2147483832" r:id="rId16"/>
    <p:sldLayoutId id="2147483844" r:id="rId17"/>
    <p:sldLayoutId id="2147483833" r:id="rId18"/>
    <p:sldLayoutId id="2147483846" r:id="rId19"/>
    <p:sldLayoutId id="2147483849" r:id="rId20"/>
    <p:sldLayoutId id="2147483838" r:id="rId21"/>
    <p:sldLayoutId id="2147483839" r:id="rId22"/>
    <p:sldLayoutId id="2147483837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1BF790-6CA0-EF48-B315-D3B4B1B84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443147-320B-AD46-ACC1-61FEF82753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dirty="0"/>
              <a:t>Click to edit Master text styles</a:t>
            </a:r>
          </a:p>
          <a:p>
            <a:pPr lvl="1"/>
            <a:r>
              <a:rPr lang="en-US" altLang="lv-LV" dirty="0"/>
              <a:t>Second level</a:t>
            </a:r>
          </a:p>
          <a:p>
            <a:pPr lvl="2"/>
            <a:r>
              <a:rPr lang="en-US" altLang="lv-LV" dirty="0"/>
              <a:t>Third level</a:t>
            </a:r>
          </a:p>
          <a:p>
            <a:pPr lvl="3"/>
            <a:r>
              <a:rPr lang="en-US" altLang="lv-LV" dirty="0"/>
              <a:t>Fourth level</a:t>
            </a:r>
          </a:p>
          <a:p>
            <a:pPr lvl="4"/>
            <a:r>
              <a:rPr lang="en-US" altLang="lv-LV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E08C4-8A5F-F54A-B4F3-A2E73DE52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70E497-D8A4-FA48-8496-19FEFEA0D3F9}" type="datetime1">
              <a:rPr lang="en-US" altLang="lv-LV"/>
              <a:pPr>
                <a:defRPr/>
              </a:pPr>
              <a:t>6/10/2026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001C-C99D-2340-8F39-CAD38BE78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C044-D8BC-BC4B-B036-FB122BA5A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ECB908-8634-4A43-888F-2A77EA45ED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5319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hdr="0" ftr="0" dt="0"/>
  <p:txStyles>
    <p:titleStyle>
      <a:lvl1pPr algn="ctr" defTabSz="938202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5pPr>
      <a:lvl6pPr marL="457195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388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583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777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5" indent="-350835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61990" indent="-292096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4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43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3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03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585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68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49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6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47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2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11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95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473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25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92FA2B8-E482-7D4A-AE96-CE7AA315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647955"/>
            <a:ext cx="7772400" cy="960439"/>
          </a:xfrm>
        </p:spPr>
        <p:txBody>
          <a:bodyPr>
            <a:normAutofit fontScale="90000"/>
          </a:bodyPr>
          <a:lstStyle/>
          <a:p>
            <a:r>
              <a:rPr lang="lv-LV" dirty="0"/>
              <a:t>Transporta dekarbonizācija: infrastruktūra, mobilitātes inovācijas un nākamie attīstības virzieni</a:t>
            </a:r>
            <a:endParaRPr lang="lv-LV" altLang="lv-LV" sz="2800" dirty="0">
              <a:ea typeface="MS PGothic" panose="020B0600070205080204" pitchFamily="34" charset="-128"/>
            </a:endParaRP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43F29DAE-EF92-1540-AC44-FC7FCB6DF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lv-LV" dirty="0"/>
              <a:t>10.06.2026, Zemgales plānošanas reģions </a:t>
            </a:r>
            <a:endParaRPr lang="lv-LV" altLang="lv-LV" sz="1200" dirty="0"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10FEB4F-DE6A-17F8-A271-68980EB36427}"/>
              </a:ext>
            </a:extLst>
          </p:cNvPr>
          <p:cNvSpPr/>
          <p:nvPr/>
        </p:nvSpPr>
        <p:spPr>
          <a:xfrm>
            <a:off x="5143030" y="1436097"/>
            <a:ext cx="1514402" cy="149820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442586-96C6-9C76-A131-2104CF36B29D}"/>
              </a:ext>
            </a:extLst>
          </p:cNvPr>
          <p:cNvSpPr/>
          <p:nvPr/>
        </p:nvSpPr>
        <p:spPr>
          <a:xfrm>
            <a:off x="6894684" y="1436097"/>
            <a:ext cx="1514402" cy="149820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82865-9BCE-18A7-0245-768488B5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Transporta dekarbonizācija Latvijā – kur esam šodien?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BF0C4B-6BF1-9019-7F69-5971D06ACCAE}"/>
              </a:ext>
            </a:extLst>
          </p:cNvPr>
          <p:cNvSpPr/>
          <p:nvPr/>
        </p:nvSpPr>
        <p:spPr>
          <a:xfrm>
            <a:off x="1681272" y="1478159"/>
            <a:ext cx="1549314" cy="149820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7DA914-FF10-6AD9-CF05-EA4961BCAE52}"/>
              </a:ext>
            </a:extLst>
          </p:cNvPr>
          <p:cNvSpPr/>
          <p:nvPr/>
        </p:nvSpPr>
        <p:spPr>
          <a:xfrm>
            <a:off x="3391835" y="1436097"/>
            <a:ext cx="1552174" cy="1498202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DB49D1-D11B-9BD1-A36D-19855EAC0B64}"/>
              </a:ext>
            </a:extLst>
          </p:cNvPr>
          <p:cNvSpPr/>
          <p:nvPr/>
        </p:nvSpPr>
        <p:spPr>
          <a:xfrm>
            <a:off x="1681272" y="2998884"/>
            <a:ext cx="151440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ea typeface="MS PGothic" panose="020B0600070205080204" pitchFamily="34" charset="-128"/>
                <a:cs typeface="Helvetica"/>
              </a:rPr>
              <a:t>15 955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bold"/>
              <a:ea typeface="MS PGothic" panose="020B0600070205080204" pitchFamily="34" charset="-128"/>
              <a:cs typeface="Helvetica"/>
            </a:endParaRPr>
          </a:p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EV skaits Latvijā </a:t>
            </a:r>
          </a:p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Helvetic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B0E6F4-341B-1875-C943-E39D62C8E03A}"/>
              </a:ext>
            </a:extLst>
          </p:cNvPr>
          <p:cNvSpPr/>
          <p:nvPr/>
        </p:nvSpPr>
        <p:spPr>
          <a:xfrm>
            <a:off x="3460440" y="2979776"/>
            <a:ext cx="151440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ea typeface="MS PGothic" panose="020B0600070205080204" pitchFamily="34" charset="-128"/>
                <a:cs typeface="Helvetica"/>
              </a:rPr>
              <a:t>1 200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bold"/>
              <a:ea typeface="MS PGothic" panose="020B0600070205080204" pitchFamily="34" charset="-128"/>
              <a:cs typeface="Helvetica"/>
            </a:endParaRPr>
          </a:p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publiski pieejamu uzlādes punktu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Helvetica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E5D68C11-0238-B540-6819-0B404FB80FCC}"/>
              </a:ext>
            </a:extLst>
          </p:cNvPr>
          <p:cNvSpPr/>
          <p:nvPr/>
        </p:nvSpPr>
        <p:spPr>
          <a:xfrm>
            <a:off x="1779563" y="4046272"/>
            <a:ext cx="6981526" cy="57640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288000" rtlCol="0" anchor="ctr">
            <a:norm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LV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CB5A89-9EBA-117B-54C2-EA4C8179352F}"/>
              </a:ext>
            </a:extLst>
          </p:cNvPr>
          <p:cNvSpPr/>
          <p:nvPr/>
        </p:nvSpPr>
        <p:spPr>
          <a:xfrm>
            <a:off x="5181289" y="2979776"/>
            <a:ext cx="15144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ea typeface="MS PGothic" panose="020B0600070205080204" pitchFamily="34" charset="-128"/>
                <a:cs typeface="Helvetica"/>
              </a:rPr>
              <a:t>52 km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bold"/>
              <a:ea typeface="MS PGothic" panose="020B0600070205080204" pitchFamily="34" charset="-128"/>
              <a:cs typeface="Helvetica"/>
            </a:endParaRPr>
          </a:p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Veloinfrastruktūras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 un </a:t>
            </a:r>
            <a:r>
              <a:rPr kumimoji="0" lang="lv-LV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mikromobilitātes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 projekti Rīgā un Pierīgā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Helvetic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B795E8-26FD-73FE-8003-CFA1A41EE31A}"/>
              </a:ext>
            </a:extLst>
          </p:cNvPr>
          <p:cNvSpPr/>
          <p:nvPr/>
        </p:nvSpPr>
        <p:spPr>
          <a:xfrm>
            <a:off x="6959487" y="2979776"/>
            <a:ext cx="1514402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ea typeface="MS PGothic" panose="020B0600070205080204" pitchFamily="34" charset="-128"/>
                <a:cs typeface="Helvetica"/>
              </a:rPr>
              <a:t>139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bold"/>
              <a:ea typeface="MS PGothic" panose="020B0600070205080204" pitchFamily="34" charset="-128"/>
              <a:cs typeface="Helvetica"/>
            </a:endParaRPr>
          </a:p>
          <a:p>
            <a:pPr marL="0" marR="0" lvl="0" indent="0" algn="ctr" defTabSz="93821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valsts e-</a:t>
            </a:r>
            <a:r>
              <a:rPr kumimoji="0" lang="lv-LV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mobi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 tīkls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Helvetic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AA0263-5672-D2D6-663E-93526D32623B}"/>
              </a:ext>
            </a:extLst>
          </p:cNvPr>
          <p:cNvSpPr txBox="1"/>
          <p:nvPr/>
        </p:nvSpPr>
        <p:spPr>
          <a:xfrm>
            <a:off x="1917604" y="4166517"/>
            <a:ext cx="6981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Transporta sektors joprojām ir lielākais SEG emisiju avots Latvijā, taču pārmaiņas jau notiek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429446D-21E6-9302-B250-F41A3158A9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2152" y="4780149"/>
            <a:ext cx="429296" cy="2286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7EA0F-6BB9-6D44-BDE9-FC2A7AA0ACD8}" type="slidenum">
              <a:rPr kumimoji="0" lang="en-US" alt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lv-LV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1E6C9-D83A-69CC-797B-5A1D002478C6}"/>
              </a:ext>
            </a:extLst>
          </p:cNvPr>
          <p:cNvSpPr/>
          <p:nvPr/>
        </p:nvSpPr>
        <p:spPr>
          <a:xfrm>
            <a:off x="2590800" y="1854370"/>
            <a:ext cx="2895600" cy="4232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Mobilitātes punkti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955E9-5343-3388-4AA4-75EB4F87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553200" cy="800099"/>
          </a:xfrm>
        </p:spPr>
        <p:txBody>
          <a:bodyPr/>
          <a:lstStyle/>
          <a:p>
            <a:r>
              <a:rPr lang="lv-LV" dirty="0"/>
              <a:t>Kur jūsu pašvaldībā šodien visvairāk pietrūkst uzlādes infrastruktūras?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74977-F1AB-2BDD-6311-347DCE13E9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2152" y="4780149"/>
            <a:ext cx="429296" cy="228600"/>
          </a:xfrm>
        </p:spPr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11</a:t>
            </a:fld>
            <a:endParaRPr lang="en-US" altLang="lv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C98F4F-A315-194E-DAA0-DEEF4470A1B9}"/>
              </a:ext>
            </a:extLst>
          </p:cNvPr>
          <p:cNvSpPr/>
          <p:nvPr/>
        </p:nvSpPr>
        <p:spPr>
          <a:xfrm>
            <a:off x="2590800" y="1354139"/>
            <a:ext cx="2895600" cy="423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800" dirty="0">
                <a:solidFill>
                  <a:schemeClr val="tx1"/>
                </a:solidFill>
              </a:rPr>
              <a:t>Daudzdzīvokļu rajoni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D1346-284C-D481-1191-0D741284BD51}"/>
              </a:ext>
            </a:extLst>
          </p:cNvPr>
          <p:cNvSpPr/>
          <p:nvPr/>
        </p:nvSpPr>
        <p:spPr>
          <a:xfrm>
            <a:off x="2590800" y="2359382"/>
            <a:ext cx="2895600" cy="4232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Tūrisma objekti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7CFCA8-95D2-75F0-87F0-F1AF4424D795}"/>
              </a:ext>
            </a:extLst>
          </p:cNvPr>
          <p:cNvSpPr/>
          <p:nvPr/>
        </p:nvSpPr>
        <p:spPr>
          <a:xfrm>
            <a:off x="2590800" y="3385264"/>
            <a:ext cx="2895600" cy="4232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Biznesa centri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92D2E4-6B7A-D3E8-3C08-5E537A0F55A5}"/>
              </a:ext>
            </a:extLst>
          </p:cNvPr>
          <p:cNvSpPr/>
          <p:nvPr/>
        </p:nvSpPr>
        <p:spPr>
          <a:xfrm>
            <a:off x="2590800" y="2885033"/>
            <a:ext cx="2895600" cy="423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800" dirty="0">
                <a:solidFill>
                  <a:schemeClr val="tx1"/>
                </a:solidFill>
              </a:rPr>
              <a:t>Tirdzniecības centri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C3C3F4-9BCF-622F-EDBD-C552D52370D6}"/>
              </a:ext>
            </a:extLst>
          </p:cNvPr>
          <p:cNvSpPr/>
          <p:nvPr/>
        </p:nvSpPr>
        <p:spPr>
          <a:xfrm>
            <a:off x="2590800" y="3890276"/>
            <a:ext cx="2895600" cy="4232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Skolas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13DC6E-EB8A-C1DE-D303-A436E4053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442" y="1664253"/>
            <a:ext cx="1490998" cy="1490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DFE8C-0837-B346-E262-3C35152AF9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433" t="36052" r="53900" b="28178"/>
          <a:stretch>
            <a:fillRect/>
          </a:stretch>
        </p:blipFill>
        <p:spPr>
          <a:xfrm>
            <a:off x="6601442" y="3197248"/>
            <a:ext cx="1490998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475B0-4021-E8E8-81C7-453F1BEE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257F81-5CC2-D08E-402A-877A55389490}"/>
              </a:ext>
            </a:extLst>
          </p:cNvPr>
          <p:cNvSpPr/>
          <p:nvPr/>
        </p:nvSpPr>
        <p:spPr>
          <a:xfrm>
            <a:off x="2590800" y="1854370"/>
            <a:ext cx="2895600" cy="4232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800" dirty="0">
                <a:solidFill>
                  <a:schemeClr val="tx1"/>
                </a:solidFill>
              </a:rPr>
              <a:t>Digitāli satiksmes dati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D4C11-EEC0-9C07-77E8-4555706B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553200" cy="800099"/>
          </a:xfrm>
        </p:spPr>
        <p:txBody>
          <a:bodyPr/>
          <a:lstStyle/>
          <a:p>
            <a:r>
              <a:rPr lang="lv-LV" dirty="0"/>
              <a:t>Kas jūsu pašvaldībā šodien ir lielākais šķērslis CCAM?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8A702-C3B3-BC2D-59BB-4B953EFC7F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2152" y="4780149"/>
            <a:ext cx="429296" cy="228600"/>
          </a:xfrm>
        </p:spPr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12</a:t>
            </a:fld>
            <a:endParaRPr lang="en-US" altLang="lv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751B3-0FC7-770D-4B1C-50343AA920E7}"/>
              </a:ext>
            </a:extLst>
          </p:cNvPr>
          <p:cNvSpPr/>
          <p:nvPr/>
        </p:nvSpPr>
        <p:spPr>
          <a:xfrm>
            <a:off x="2590800" y="1354139"/>
            <a:ext cx="2895600" cy="423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800" dirty="0">
                <a:solidFill>
                  <a:schemeClr val="tx1"/>
                </a:solidFill>
              </a:rPr>
              <a:t>5G pārklājums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398B2-7D71-0573-1B51-5BE6B29E4CDE}"/>
              </a:ext>
            </a:extLst>
          </p:cNvPr>
          <p:cNvSpPr/>
          <p:nvPr/>
        </p:nvSpPr>
        <p:spPr>
          <a:xfrm>
            <a:off x="2590800" y="2359382"/>
            <a:ext cx="2895600" cy="4232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800" dirty="0">
                <a:solidFill>
                  <a:schemeClr val="tx1"/>
                </a:solidFill>
              </a:rPr>
              <a:t>Gudrie luksofori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EE01F-5BC1-4300-3FA7-C19F1A559968}"/>
              </a:ext>
            </a:extLst>
          </p:cNvPr>
          <p:cNvSpPr/>
          <p:nvPr/>
        </p:nvSpPr>
        <p:spPr>
          <a:xfrm>
            <a:off x="2590800" y="3385264"/>
            <a:ext cx="2895600" cy="4232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Mobilitātes dati plānošanai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43E163-54C4-8261-D872-F4B9C39D4C23}"/>
              </a:ext>
            </a:extLst>
          </p:cNvPr>
          <p:cNvSpPr/>
          <p:nvPr/>
        </p:nvSpPr>
        <p:spPr>
          <a:xfrm>
            <a:off x="2590800" y="2885033"/>
            <a:ext cx="2895600" cy="423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800" dirty="0">
                <a:solidFill>
                  <a:schemeClr val="tx1"/>
                </a:solidFill>
              </a:rPr>
              <a:t>Videonovērošana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F21BDD-86E2-291C-F3E6-A58BE7FC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442" y="1354139"/>
            <a:ext cx="1490998" cy="1490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F660B0-67D9-C7A4-03F5-8DA6B7B9FD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433" t="36052" r="53900" b="28178"/>
          <a:stretch>
            <a:fillRect/>
          </a:stretch>
        </p:blipFill>
        <p:spPr>
          <a:xfrm>
            <a:off x="6601442" y="2887134"/>
            <a:ext cx="1490998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6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C15C-8A68-1140-BFA0-D2DEF407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No uzlādes punktiem līdz digitālai transporta sistēmai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7AF6B-F461-1148-B027-3DCFCB1D48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13</a:t>
            </a:fld>
            <a:endParaRPr lang="en-US" altLang="lv-LV" dirty="0"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BBCFC114-8E78-6D4D-84A0-1BDABB6D217B}"/>
              </a:ext>
            </a:extLst>
          </p:cNvPr>
          <p:cNvSpPr/>
          <p:nvPr/>
        </p:nvSpPr>
        <p:spPr>
          <a:xfrm>
            <a:off x="2590801" y="1416868"/>
            <a:ext cx="1504025" cy="853221"/>
          </a:xfrm>
          <a:prstGeom prst="roundRect">
            <a:avLst>
              <a:gd name="adj" fmla="val 15000"/>
            </a:avLst>
          </a:prstGeom>
          <a:solidFill>
            <a:srgbClr val="C5EE9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6FDEF1D6-5CCC-884B-BBF0-D4FFD1F23BE9}"/>
              </a:ext>
            </a:extLst>
          </p:cNvPr>
          <p:cNvSpPr/>
          <p:nvPr/>
        </p:nvSpPr>
        <p:spPr>
          <a:xfrm>
            <a:off x="2590800" y="2351617"/>
            <a:ext cx="1504025" cy="853221"/>
          </a:xfrm>
          <a:prstGeom prst="roundRect">
            <a:avLst>
              <a:gd name="adj" fmla="val 15000"/>
            </a:avLst>
          </a:prstGeom>
          <a:solidFill>
            <a:srgbClr val="77DF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9A70B86D-F898-DC4A-8905-275B3358E312}"/>
              </a:ext>
            </a:extLst>
          </p:cNvPr>
          <p:cNvSpPr/>
          <p:nvPr/>
        </p:nvSpPr>
        <p:spPr>
          <a:xfrm>
            <a:off x="2590800" y="3265941"/>
            <a:ext cx="1504025" cy="853221"/>
          </a:xfrm>
          <a:prstGeom prst="roundRect">
            <a:avLst>
              <a:gd name="adj" fmla="val 15000"/>
            </a:avLst>
          </a:prstGeom>
          <a:solidFill>
            <a:srgbClr val="5AC1E6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E39F366A-65FF-0843-9314-D269973A9296}"/>
              </a:ext>
            </a:extLst>
          </p:cNvPr>
          <p:cNvSpPr/>
          <p:nvPr/>
        </p:nvSpPr>
        <p:spPr>
          <a:xfrm>
            <a:off x="4153004" y="1894098"/>
            <a:ext cx="1504025" cy="853221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2B130492-D5FD-D34C-A520-167B76660594}"/>
              </a:ext>
            </a:extLst>
          </p:cNvPr>
          <p:cNvSpPr/>
          <p:nvPr/>
        </p:nvSpPr>
        <p:spPr>
          <a:xfrm>
            <a:off x="4153004" y="2809135"/>
            <a:ext cx="1504025" cy="853221"/>
          </a:xfrm>
          <a:prstGeom prst="roundRect">
            <a:avLst>
              <a:gd name="adj" fmla="val 15000"/>
            </a:avLst>
          </a:prstGeom>
          <a:solidFill>
            <a:srgbClr val="34556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60D677-303D-5D48-B687-371446AE847A}"/>
              </a:ext>
            </a:extLst>
          </p:cNvPr>
          <p:cNvSpPr txBox="1"/>
          <p:nvPr/>
        </p:nvSpPr>
        <p:spPr>
          <a:xfrm>
            <a:off x="2701567" y="1512079"/>
            <a:ext cx="11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Reāllaika satiksmes dati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500DB-1A9B-3C4C-92FF-AC0CD7B8C2F4}"/>
              </a:ext>
            </a:extLst>
          </p:cNvPr>
          <p:cNvSpPr txBox="1"/>
          <p:nvPr/>
        </p:nvSpPr>
        <p:spPr>
          <a:xfrm>
            <a:off x="2701567" y="2459533"/>
            <a:ext cx="130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Nacionālais piekļuves punkts (NPP)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035FA-62D2-814A-83DA-11D9D36CC476}"/>
              </a:ext>
            </a:extLst>
          </p:cNvPr>
          <p:cNvSpPr txBox="1"/>
          <p:nvPr/>
        </p:nvSpPr>
        <p:spPr>
          <a:xfrm>
            <a:off x="2701567" y="3369385"/>
            <a:ext cx="121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Mobilitātes dati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6CDF5F-374C-8842-94DD-8F8168A74426}"/>
              </a:ext>
            </a:extLst>
          </p:cNvPr>
          <p:cNvSpPr txBox="1"/>
          <p:nvPr/>
        </p:nvSpPr>
        <p:spPr>
          <a:xfrm>
            <a:off x="4316361" y="2063480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Mobilitātes punkti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51F91-F8A2-0D40-A2B4-D4EC4864B465}"/>
              </a:ext>
            </a:extLst>
          </p:cNvPr>
          <p:cNvSpPr txBox="1"/>
          <p:nvPr/>
        </p:nvSpPr>
        <p:spPr>
          <a:xfrm>
            <a:off x="4316361" y="2809135"/>
            <a:ext cx="150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Integrēta sabiedriskā transporta informācija</a:t>
            </a:r>
          </a:p>
        </p:txBody>
      </p:sp>
    </p:spTree>
    <p:extLst>
      <p:ext uri="{BB962C8B-B14F-4D97-AF65-F5344CB8AC3E}">
        <p14:creationId xmlns:p14="http://schemas.microsoft.com/office/powerpoint/2010/main" val="194240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FBDC-336B-F88D-55E3-305DFBC8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0B0-9A78-4F1D-8FE7-7FDCEA42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 </a:t>
            </a:r>
            <a:r>
              <a:rPr lang="en-US" b="1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</a:t>
            </a:r>
            <a:r>
              <a:rPr lang="en-US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</a:t>
            </a:r>
            <a:r>
              <a:rPr lang="en-US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gatava</a:t>
            </a:r>
            <a:r>
              <a:rPr lang="en-US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autonomajiem</a:t>
            </a:r>
            <a:r>
              <a:rPr lang="en-US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transportlīdzekļiem</a:t>
            </a:r>
            <a:r>
              <a:rPr lang="en-US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1AE85A-372E-6607-F209-7A3DE0B98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r="25072" b="-4"/>
          <a:stretch>
            <a:fillRect/>
          </a:stretch>
        </p:blipFill>
        <p:spPr>
          <a:xfrm>
            <a:off x="2590801" y="1934909"/>
            <a:ext cx="2715295" cy="2672715"/>
          </a:xfrm>
          <a:prstGeom prst="rect">
            <a:avLst/>
          </a:prstGeom>
          <a:noFill/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D86ECE4-0304-D296-35D1-A3C0D8C0D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34909"/>
            <a:ext cx="2790825" cy="267271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3581A5-831F-D22B-919A-C21619AD7B81}"/>
              </a:ext>
            </a:extLst>
          </p:cNvPr>
          <p:cNvSpPr txBox="1"/>
          <p:nvPr/>
        </p:nvSpPr>
        <p:spPr bwMode="auto">
          <a:xfrm>
            <a:off x="2590801" y="1110349"/>
            <a:ext cx="2895600" cy="6121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3957" tIns="46979" rIns="93957" bIns="4697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3820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Biķernieku trasē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60BD7-960F-8A43-C22C-0D5830F85025}"/>
              </a:ext>
            </a:extLst>
          </p:cNvPr>
          <p:cNvSpPr txBox="1"/>
          <p:nvPr/>
        </p:nvSpPr>
        <p:spPr bwMode="auto">
          <a:xfrm>
            <a:off x="5715000" y="1109854"/>
            <a:ext cx="2971801" cy="6121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3957" tIns="46979" rIns="93957" bIns="4697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3820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Ādažos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8A1EB40C-29C6-8F1B-64B5-A39797C262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877EA0F-6BB9-6D44-BDE9-FC2A7AA0ACD8}" type="slidenum">
              <a:rPr kumimoji="0" lang="en-US" alt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lv-LV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AFEA9-2D37-5C3F-27D1-6B58D4A53B69}"/>
              </a:ext>
            </a:extLst>
          </p:cNvPr>
          <p:cNvSpPr txBox="1"/>
          <p:nvPr/>
        </p:nvSpPr>
        <p:spPr>
          <a:xfrm>
            <a:off x="601132" y="2288361"/>
            <a:ext cx="192193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700" b="0" i="1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Autonomais transports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700" b="0" i="1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sākas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700" b="0" i="1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nevis ar automašīnu,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700" b="0" i="1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bet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700" b="0" i="1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Helvetica"/>
              </a:rPr>
              <a:t>ar gudru infrastruktūru.</a:t>
            </a:r>
          </a:p>
        </p:txBody>
      </p:sp>
    </p:spTree>
    <p:extLst>
      <p:ext uri="{BB962C8B-B14F-4D97-AF65-F5344CB8AC3E}">
        <p14:creationId xmlns:p14="http://schemas.microsoft.com/office/powerpoint/2010/main" val="346130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BC618-EBEC-EFC8-8ACE-93F1DCAF4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C743BA13-4700-DF4F-BA1E-FE7228212433}"/>
              </a:ext>
            </a:extLst>
          </p:cNvPr>
          <p:cNvSpPr/>
          <p:nvPr/>
        </p:nvSpPr>
        <p:spPr>
          <a:xfrm>
            <a:off x="4043918" y="2290657"/>
            <a:ext cx="2124990" cy="17540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8000" tIns="684000" rIns="108000" bIns="182880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800"/>
              </a:spcAft>
              <a:buClr>
                <a:srgbClr val="729EB4"/>
              </a:buClr>
              <a:buSzPct val="100000"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regular"/>
                <a:cs typeface="Helvetica"/>
              </a:rPr>
              <a:t>Droša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regular"/>
                <a:cs typeface="Helvetica"/>
              </a:rPr>
              <a:t>veloinfrastruktūra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regular"/>
                <a:cs typeface="Helvetica"/>
              </a:rPr>
              <a:t> un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regular"/>
                <a:cs typeface="Helvetica"/>
              </a:rPr>
              <a:t>mikromobilitāte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regular"/>
              <a:cs typeface="Helvetica"/>
            </a:endParaRPr>
          </a:p>
          <a:p>
            <a:pPr marL="0" marR="0" lvl="0" indent="0" algn="l" defTabSz="938213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800"/>
              </a:spcAft>
              <a:buClr>
                <a:srgbClr val="729EB4"/>
              </a:buClr>
              <a:buSzPct val="100000"/>
              <a:buFontTx/>
              <a:buNone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584375-0226-C7EB-EEEF-2656AF301DEE}"/>
              </a:ext>
            </a:extLst>
          </p:cNvPr>
          <p:cNvSpPr txBox="1"/>
          <p:nvPr/>
        </p:nvSpPr>
        <p:spPr>
          <a:xfrm>
            <a:off x="4037587" y="1993193"/>
            <a:ext cx="2129322" cy="892552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243840" tIns="121920" rIns="243840" bIns="121920" rtlCol="0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regular"/>
              <a:cs typeface="Helvetica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regular"/>
                <a:cs typeface="Helvetica"/>
              </a:rPr>
              <a:t>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4AAAC-6214-FEF7-1734-F651805A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Nākamie 5 gadi – kādas prioritātes?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5C6D6-36DF-9214-237C-BBBD3FD40E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7EA0F-6BB9-6D44-BDE9-FC2A7AA0ACD8}" type="slidenum">
              <a:rPr kumimoji="0" lang="en-US" alt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lv-LV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 useBgFill="1">
        <p:nvSpPr>
          <p:cNvPr id="16" name="Oval 15">
            <a:extLst>
              <a:ext uri="{FF2B5EF4-FFF2-40B4-BE49-F238E27FC236}">
                <a16:creationId xmlns:a16="http://schemas.microsoft.com/office/drawing/2014/main" id="{4D20ADDD-7693-0B30-4194-2F62DE657836}"/>
              </a:ext>
            </a:extLst>
          </p:cNvPr>
          <p:cNvSpPr/>
          <p:nvPr/>
        </p:nvSpPr>
        <p:spPr>
          <a:xfrm>
            <a:off x="3853880" y="1719175"/>
            <a:ext cx="498693" cy="492966"/>
          </a:xfrm>
          <a:prstGeom prst="ellips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cs typeface="Helvetica"/>
              </a:rPr>
              <a:t>02</a:t>
            </a:r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7CEC21FA-66E3-3500-C3A8-566DC17856FD}"/>
              </a:ext>
            </a:extLst>
          </p:cNvPr>
          <p:cNvSpPr/>
          <p:nvPr/>
        </p:nvSpPr>
        <p:spPr>
          <a:xfrm>
            <a:off x="1536686" y="2294527"/>
            <a:ext cx="2124990" cy="164056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8000" tIns="684000" rIns="108000" bIns="182880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800"/>
              </a:spcAft>
              <a:buClr>
                <a:srgbClr val="729EB4"/>
              </a:buClr>
              <a:buSzPct val="1000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regular"/>
                <a:cs typeface="Helvetica"/>
              </a:rPr>
              <a:t>Lēnās uzlādes infrastruktūra dzīvojamajos rajonos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1CD66B-F719-56BC-6362-710ADB1899F0}"/>
              </a:ext>
            </a:extLst>
          </p:cNvPr>
          <p:cNvSpPr txBox="1"/>
          <p:nvPr/>
        </p:nvSpPr>
        <p:spPr>
          <a:xfrm>
            <a:off x="1536686" y="1973011"/>
            <a:ext cx="2129322" cy="892552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243840" tIns="121920" rIns="243840" bIns="121920" rtlCol="0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regular"/>
              <a:cs typeface="Helvetica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regular"/>
                <a:cs typeface="Helvetica"/>
              </a:rPr>
              <a:t>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 useBgFill="1">
        <p:nvSpPr>
          <p:cNvPr id="25" name="Oval 24">
            <a:extLst>
              <a:ext uri="{FF2B5EF4-FFF2-40B4-BE49-F238E27FC236}">
                <a16:creationId xmlns:a16="http://schemas.microsoft.com/office/drawing/2014/main" id="{EF5FB2B7-3AD4-5BD5-75BE-59932936662A}"/>
              </a:ext>
            </a:extLst>
          </p:cNvPr>
          <p:cNvSpPr/>
          <p:nvPr/>
        </p:nvSpPr>
        <p:spPr>
          <a:xfrm>
            <a:off x="1346648" y="1723045"/>
            <a:ext cx="498693" cy="492966"/>
          </a:xfrm>
          <a:prstGeom prst="ellips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cs typeface="Helvetica"/>
              </a:rPr>
              <a:t>0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cs typeface="Helvetica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bold"/>
              <a:cs typeface="Helvetica"/>
            </a:endParaRP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532C033E-AAE5-EA09-B7DD-FDE9B929D28E}"/>
              </a:ext>
            </a:extLst>
          </p:cNvPr>
          <p:cNvSpPr/>
          <p:nvPr/>
        </p:nvSpPr>
        <p:spPr>
          <a:xfrm>
            <a:off x="6544819" y="2294527"/>
            <a:ext cx="2124990" cy="17540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8000" tIns="684000" rIns="108000" bIns="182880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800"/>
              </a:spcAft>
              <a:buClr>
                <a:srgbClr val="729EB4"/>
              </a:buClr>
              <a:buSzPct val="100000"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regular"/>
                <a:cs typeface="Helvetica"/>
              </a:rPr>
              <a:t>Digitālā infrastruktūra un dati</a:t>
            </a:r>
          </a:p>
          <a:p>
            <a:pPr marL="0" marR="0" lvl="0" indent="0" algn="l" defTabSz="938213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800"/>
              </a:spcAft>
              <a:buClr>
                <a:srgbClr val="729EB4"/>
              </a:buClr>
              <a:buSzPct val="100000"/>
              <a:buFontTx/>
              <a:buNone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1F5AD-7320-FEBA-C08A-96767E5EA948}"/>
              </a:ext>
            </a:extLst>
          </p:cNvPr>
          <p:cNvSpPr txBox="1"/>
          <p:nvPr/>
        </p:nvSpPr>
        <p:spPr>
          <a:xfrm>
            <a:off x="6544819" y="1973011"/>
            <a:ext cx="2129322" cy="892552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243840" tIns="121920" rIns="243840" bIns="121920" rtlCol="0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regular"/>
              <a:cs typeface="Helvetica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regular"/>
                <a:cs typeface="Helvetica"/>
              </a:rPr>
              <a:t>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regular"/>
              <a:cs typeface="Helvetica"/>
            </a:endParaRPr>
          </a:p>
        </p:txBody>
      </p:sp>
      <p:sp useBgFill="1">
        <p:nvSpPr>
          <p:cNvPr id="28" name="Oval 27">
            <a:extLst>
              <a:ext uri="{FF2B5EF4-FFF2-40B4-BE49-F238E27FC236}">
                <a16:creationId xmlns:a16="http://schemas.microsoft.com/office/drawing/2014/main" id="{C8AF1364-8DEC-D372-F9B2-B888D1EACECB}"/>
              </a:ext>
            </a:extLst>
          </p:cNvPr>
          <p:cNvSpPr/>
          <p:nvPr/>
        </p:nvSpPr>
        <p:spPr>
          <a:xfrm>
            <a:off x="6354781" y="1723045"/>
            <a:ext cx="498693" cy="492966"/>
          </a:xfrm>
          <a:prstGeom prst="ellips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cs typeface="Helvetica"/>
              </a:rPr>
              <a:t>0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355464"/>
                </a:solidFill>
                <a:effectLst/>
                <a:uLnTx/>
                <a:uFillTx/>
                <a:latin typeface="Verdana bold"/>
                <a:cs typeface="Helvetica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55464"/>
              </a:solidFill>
              <a:effectLst/>
              <a:uLnTx/>
              <a:uFillTx/>
              <a:latin typeface="Verdana bold"/>
              <a:cs typeface="Helvetica"/>
            </a:endParaRPr>
          </a:p>
        </p:txBody>
      </p:sp>
      <p:pic>
        <p:nvPicPr>
          <p:cNvPr id="30" name="Graphic 29" descr="Electric car with solid fill">
            <a:extLst>
              <a:ext uri="{FF2B5EF4-FFF2-40B4-BE49-F238E27FC236}">
                <a16:creationId xmlns:a16="http://schemas.microsoft.com/office/drawing/2014/main" id="{0554CA33-B23A-6ACB-17BA-05FFCEB94D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2045" y="2028728"/>
            <a:ext cx="914400" cy="914400"/>
          </a:xfrm>
          <a:prstGeom prst="rect">
            <a:avLst/>
          </a:prstGeom>
        </p:spPr>
      </p:pic>
      <p:pic>
        <p:nvPicPr>
          <p:cNvPr id="32" name="Graphic 31" descr="Cycling with solid fill">
            <a:extLst>
              <a:ext uri="{FF2B5EF4-FFF2-40B4-BE49-F238E27FC236}">
                <a16:creationId xmlns:a16="http://schemas.microsoft.com/office/drawing/2014/main" id="{249138C2-A95D-077B-4903-832F63D018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502" y="2048490"/>
            <a:ext cx="733853" cy="733853"/>
          </a:xfrm>
          <a:prstGeom prst="rect">
            <a:avLst/>
          </a:prstGeom>
        </p:spPr>
      </p:pic>
      <p:pic>
        <p:nvPicPr>
          <p:cNvPr id="34" name="Graphic 33" descr="Wi-Fi with solid fill">
            <a:extLst>
              <a:ext uri="{FF2B5EF4-FFF2-40B4-BE49-F238E27FC236}">
                <a16:creationId xmlns:a16="http://schemas.microsoft.com/office/drawing/2014/main" id="{6BAEDB7C-5646-452F-6E62-574A66D586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7402" y="19956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8D65-AC97-E50B-CDE6-692AB450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835532C-17D0-339C-96AA-0AB550A2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647955"/>
            <a:ext cx="7772400" cy="960439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2"/>
                </a:solidFill>
                <a:ea typeface="MS PGothic" panose="020B0600070205080204" pitchFamily="34" charset="-128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5559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195BE78-7C44-0911-7764-AF36E668E7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201600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603F0-F2BF-03D5-E65A-80F9C4CA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Transporta attīstības pamatnostādnes 2021.–2027. gadam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8A44D-C796-743F-5B73-EF2DD551B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549F2-2FF1-4AD7-3BEB-BA0104396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394E5-21BA-C6B6-FF9A-1BA7E942E3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2</a:t>
            </a:fld>
            <a:endParaRPr lang="en-US" altLang="lv-LV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714EDC-C5A0-29BD-7CBE-6A62CC5BB257}"/>
              </a:ext>
            </a:extLst>
          </p:cNvPr>
          <p:cNvSpPr txBox="1"/>
          <p:nvPr/>
        </p:nvSpPr>
        <p:spPr>
          <a:xfrm>
            <a:off x="2407444" y="1077626"/>
            <a:ext cx="553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noProof="0" dirty="0">
                <a:solidFill>
                  <a:schemeClr val="tx2"/>
                </a:solidFill>
              </a:rPr>
              <a:t>Virzība uz ilgtspējīgu, drošu un integrētu mobilitāti Latvijā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EF7EE-1D01-CEF3-5D7F-ED757C161B44}"/>
              </a:ext>
            </a:extLst>
          </p:cNvPr>
          <p:cNvSpPr txBox="1"/>
          <p:nvPr/>
        </p:nvSpPr>
        <p:spPr>
          <a:xfrm>
            <a:off x="1812043" y="3471746"/>
            <a:ext cx="54393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Droša, pieejama, integrēta un klimatam draudzīga transporta sistēma</a:t>
            </a:r>
            <a:endParaRPr lang="en-GB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C90B51-C440-A76D-20DB-0EDBC8CD0F1E}"/>
              </a:ext>
            </a:extLst>
          </p:cNvPr>
          <p:cNvSpPr txBox="1"/>
          <p:nvPr/>
        </p:nvSpPr>
        <p:spPr>
          <a:xfrm>
            <a:off x="3072215" y="3911985"/>
            <a:ext cx="2623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Zaļā kursa mērķu sasniegšana</a:t>
            </a:r>
            <a:endParaRPr lang="en-GB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51A62CC-D1CE-A520-ABCC-A7E5EDE54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373465"/>
              </p:ext>
            </p:extLst>
          </p:nvPr>
        </p:nvGraphicFramePr>
        <p:xfrm>
          <a:off x="852628" y="1577346"/>
          <a:ext cx="7496344" cy="163830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615307">
                  <a:extLst>
                    <a:ext uri="{9D8B030D-6E8A-4147-A177-3AD203B41FA5}">
                      <a16:colId xmlns:a16="http://schemas.microsoft.com/office/drawing/2014/main" val="3306328781"/>
                    </a:ext>
                  </a:extLst>
                </a:gridCol>
                <a:gridCol w="5881037">
                  <a:extLst>
                    <a:ext uri="{9D8B030D-6E8A-4147-A177-3AD203B41FA5}">
                      <a16:colId xmlns:a16="http://schemas.microsoft.com/office/drawing/2014/main" val="3850729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Joma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GB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Mērķis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8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SEG Emisijas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GB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Būtisks samazinājums, pateicoties elektrotransporta īpatsvara pieaugumam.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972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Drošība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GB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"Vision Zero" pieeja: bojāgājušo skaita samazināšana uz ceļiem līdz minimumam.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Dzelzceļš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GB" i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Rail Baltica</a:t>
                      </a:r>
                      <a:r>
                        <a:rPr lang="en-GB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 progresēšana – maģistrālo posmu būvniecības fāze.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171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GB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Multimodalitāte</a:t>
                      </a:r>
                      <a:endParaRPr lang="en-GB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en-GB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oogle Sans Text"/>
                        </a:rPr>
                        <a:t>Sabiedriskā transporta savienojamība ("viena biļete" visiem modeļiem).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1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C389D67-3966-243B-E5B3-FE77356C5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A23239-A204-19F9-D222-289005E516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03773-DDB2-7D25-6384-E2456A738D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877EA0F-6BB9-6D44-BDE9-FC2A7AA0ACD8}" type="slidenum">
              <a:rPr lang="en-US" altLang="lv-LV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lv-LV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1E1FED7C-C6B1-C47D-0506-0BBA9623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28650"/>
            <a:ext cx="6096000" cy="400053"/>
          </a:xfrm>
        </p:spPr>
        <p:txBody>
          <a:bodyPr/>
          <a:lstStyle/>
          <a:p>
            <a:r>
              <a:rPr lang="lv-LV" dirty="0">
                <a:solidFill>
                  <a:schemeClr val="tx2"/>
                </a:solidFill>
              </a:rPr>
              <a:t>Nākamie soļi ceļā uz 2027. gadu: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0FD93F-0D65-ADC1-4715-909B99703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3" y="1415513"/>
            <a:ext cx="4284322" cy="2857643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694D4F9-668B-6064-6A49-336E806F2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39231"/>
              </p:ext>
            </p:extLst>
          </p:nvPr>
        </p:nvGraphicFramePr>
        <p:xfrm>
          <a:off x="5000624" y="1498997"/>
          <a:ext cx="3686175" cy="2494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306">
                  <a:extLst>
                    <a:ext uri="{9D8B030D-6E8A-4147-A177-3AD203B41FA5}">
                      <a16:colId xmlns:a16="http://schemas.microsoft.com/office/drawing/2014/main" val="1428801288"/>
                    </a:ext>
                  </a:extLst>
                </a:gridCol>
                <a:gridCol w="2614869">
                  <a:extLst>
                    <a:ext uri="{9D8B030D-6E8A-4147-A177-3AD203B41FA5}">
                      <a16:colId xmlns:a16="http://schemas.microsoft.com/office/drawing/2014/main" val="1767761944"/>
                    </a:ext>
                  </a:extLst>
                </a:gridCol>
              </a:tblGrid>
              <a:tr h="815849">
                <a:tc>
                  <a:txBody>
                    <a:bodyPr/>
                    <a:lstStyle/>
                    <a:p>
                      <a:r>
                        <a:rPr lang="lv-LV" b="1" dirty="0"/>
                        <a:t>Prioritāte: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dirty="0"/>
                        <a:t>Finanšu resursu koncentrēšana uz projektiem ar visaugstāko atdevi CO2 emisiju samazināšanā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047946"/>
                  </a:ext>
                </a:extLst>
              </a:tr>
              <a:tr h="739125">
                <a:tc>
                  <a:txBody>
                    <a:bodyPr/>
                    <a:lstStyle/>
                    <a:p>
                      <a:r>
                        <a:rPr lang="lv-LV" b="1" dirty="0"/>
                        <a:t>Sadarbība: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dirty="0"/>
                        <a:t>Šķērssektoriāla sadarbība starp ministrijām, pašvaldībām un privāto sektoru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5472"/>
                  </a:ext>
                </a:extLst>
              </a:tr>
              <a:tr h="939385">
                <a:tc>
                  <a:txBody>
                    <a:bodyPr/>
                    <a:lstStyle/>
                    <a:p>
                      <a:r>
                        <a:rPr lang="lv-LV" b="1" dirty="0"/>
                        <a:t>Uzraudzība: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dirty="0"/>
                        <a:t>Pastāvīga progressa monitorēšana un savlaicīga rīcība mērķu nesasniegšanas risku gadījumā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3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60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4B79A17-7FE5-E3A3-C06C-ABBA503E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B9F6-18BB-3CE8-EB4D-4DF62733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tx2"/>
                </a:solidFill>
              </a:rPr>
              <a:t>Transporta sektora transformācija saskaņā ar NEKP 2030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0CA4-01AD-5B4B-B69B-03B916415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6EA2C-4F81-502C-2674-A5B823C98A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2DEB2-FCBA-33A2-B3F8-4DD3E4ED7B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4</a:t>
            </a:fld>
            <a:endParaRPr lang="en-US" altLang="lv-LV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0AAF8A-3B9C-47CB-B82E-44A6933FB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59835"/>
              </p:ext>
            </p:extLst>
          </p:nvPr>
        </p:nvGraphicFramePr>
        <p:xfrm>
          <a:off x="737852" y="1491616"/>
          <a:ext cx="7886700" cy="128016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90006872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041890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1. SEG emisiju mazināšana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2. Atjaunīgā enerģija (RES)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0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Mērķis: </a:t>
                      </a:r>
                      <a:r>
                        <a:rPr lang="lv-LV" sz="1200" b="0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samazināt emisijas transporta sektorā par -16% (salīdzinot ar 2005. gadu).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Mērķis: </a:t>
                      </a:r>
                      <a:r>
                        <a:rPr lang="lv-LV" sz="1200" b="0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līdz 2030. gadam nodrošināt 29% atjaunīgās enerģijas īpatsvaru transporta galapatēriņā.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58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i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Darbības: emisiju kvotu tirdzniecības paplašināšana un nodokļu politika.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i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Darbības: SAF (ilgtspējīgās aviācijas degvielas) un HVO (biodegvielas) obligātais īpatsvars.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098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F65C81-34F9-4F59-D090-8D0126874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93241"/>
              </p:ext>
            </p:extLst>
          </p:nvPr>
        </p:nvGraphicFramePr>
        <p:xfrm>
          <a:off x="737852" y="3295016"/>
          <a:ext cx="7886700" cy="146304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264486604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5601313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3. Elektrifikācija</a:t>
                      </a:r>
                      <a:endParaRPr lang="lv-LV" sz="1200" noProof="1">
                        <a:solidFill>
                          <a:schemeClr val="tx2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4. Multimodalitāte un viedrisinājumi</a:t>
                      </a:r>
                      <a:endParaRPr lang="lv-LV" sz="1200" noProof="1">
                        <a:solidFill>
                          <a:schemeClr val="tx2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04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Mērķis:</a:t>
                      </a:r>
                      <a:r>
                        <a:rPr lang="lv-LV" sz="1200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 panākt būtisku elektroauto (EV) skaita pieaugumu un uzlādes tīkla izvēršanu.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Mērķis:</a:t>
                      </a:r>
                      <a:r>
                        <a:rPr lang="lv-LV" sz="1200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 "Rail Baltica" pabeigšana un sabiedriskā transporta attīstība.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27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i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Darbības: atbalsta programmas EV iegādei un nacionālā ātrās uzlādes tīkla pilnveide.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buNone/>
                      </a:pPr>
                      <a:r>
                        <a:rPr lang="lv-LV" sz="1200" b="1" i="1" noProof="1">
                          <a:solidFill>
                            <a:schemeClr val="tx2"/>
                          </a:solidFill>
                          <a:effectLst/>
                          <a:latin typeface="Google Sans Text"/>
                        </a:rPr>
                        <a:t>Darbības: Digitālie mobilitātes risinājumi, t.sk. "Mobilitāte kā pakalpojums" (MaaS) pilotprojekti un dzelzceļa elektrifikācija.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3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3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45B4-85C1-4225-9759-29C926C4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1" y="392806"/>
            <a:ext cx="6299199" cy="49125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BEMU </a:t>
            </a:r>
            <a:r>
              <a:rPr lang="lv-LV" noProof="0" dirty="0">
                <a:solidFill>
                  <a:schemeClr val="tx2"/>
                </a:solidFill>
              </a:rPr>
              <a:t>Projekta </a:t>
            </a:r>
            <a:r>
              <a:rPr lang="lv-LV" dirty="0">
                <a:solidFill>
                  <a:schemeClr val="tx2"/>
                </a:solidFill>
              </a:rPr>
              <a:t>i</a:t>
            </a:r>
            <a:r>
              <a:rPr lang="lv-LV" noProof="0" dirty="0">
                <a:solidFill>
                  <a:schemeClr val="tx2"/>
                </a:solidFill>
              </a:rPr>
              <a:t>etvars &amp; finansējums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5AFE2-C813-1315-3A77-1E7337DD8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81A8F-C68E-5BBF-4FC2-A9F663340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A3F18-F3B4-F68E-CFB3-74686658D3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5</a:t>
            </a:fld>
            <a:endParaRPr lang="en-US" alt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891DB-E36E-7892-3E11-32D1395E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367345"/>
            <a:ext cx="8555010" cy="2456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B3A5CC-A106-FC99-F118-E14AFDB90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788099"/>
            <a:ext cx="6656261" cy="54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886B45-3F3B-6AB3-3A78-D965BBE6F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766" y="3699993"/>
            <a:ext cx="1898749" cy="1043457"/>
          </a:xfrm>
          <a:prstGeom prst="rect">
            <a:avLst/>
          </a:prstGeom>
        </p:spPr>
      </p:pic>
      <p:pic>
        <p:nvPicPr>
          <p:cNvPr id="22" name="Picture 21" descr="Mūsdienīgs vilciens dzelzceļa stacijā Zachodniopomorskie provincē, Polijā">
            <a:extLst>
              <a:ext uri="{FF2B5EF4-FFF2-40B4-BE49-F238E27FC236}">
                <a16:creationId xmlns:a16="http://schemas.microsoft.com/office/drawing/2014/main" id="{98728A51-AE13-1CE3-BB9B-C749BD0177C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7000"/>
          </a:blip>
          <a:stretch>
            <a:fillRect/>
          </a:stretch>
        </p:blipFill>
        <p:spPr>
          <a:xfrm>
            <a:off x="10306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7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3F0BE12-AD83-7A48-8B78-9BBE1138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440704" y="1418643"/>
            <a:ext cx="3833176" cy="166210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D9AB9-C969-C695-2AE8-C19CDE30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815" y="476706"/>
            <a:ext cx="7018986" cy="43627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BEMU </a:t>
            </a:r>
            <a:r>
              <a:rPr lang="lv-LV" noProof="0" dirty="0">
                <a:solidFill>
                  <a:schemeClr val="tx2"/>
                </a:solidFill>
              </a:rPr>
              <a:t>Aktivitātes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lv-LV" dirty="0">
                <a:solidFill>
                  <a:schemeClr val="tx2"/>
                </a:solidFill>
              </a:rPr>
              <a:t>un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lv-LV" noProof="0" dirty="0">
                <a:solidFill>
                  <a:schemeClr val="tx2"/>
                </a:solidFill>
              </a:rPr>
              <a:t>Sabiedriskie</a:t>
            </a:r>
            <a:r>
              <a:rPr lang="lv-LV" dirty="0">
                <a:solidFill>
                  <a:schemeClr val="tx2"/>
                </a:solidFill>
              </a:rPr>
              <a:t> i</a:t>
            </a:r>
            <a:r>
              <a:rPr lang="lv-LV" noProof="0" dirty="0" err="1">
                <a:solidFill>
                  <a:schemeClr val="tx2"/>
                </a:solidFill>
              </a:rPr>
              <a:t>eguvumi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D6902-83C9-A24A-9325-BABE04F7A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61AC8-1369-0970-4319-BF7532A791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75E49-5CB6-1A46-33F5-205F453DC0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6</a:t>
            </a:fld>
            <a:endParaRPr lang="en-US" altLang="lv-LV" dirty="0"/>
          </a:p>
        </p:txBody>
      </p:sp>
      <p:pic>
        <p:nvPicPr>
          <p:cNvPr id="14" name="Picture 13" descr="stacijas.png">
            <a:extLst>
              <a:ext uri="{FF2B5EF4-FFF2-40B4-BE49-F238E27FC236}">
                <a16:creationId xmlns:a16="http://schemas.microsoft.com/office/drawing/2014/main" id="{AFF8E8CA-4253-841A-F395-D5B2709B9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260" y="3133476"/>
            <a:ext cx="2752292" cy="1514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862651-62EF-0D2A-E6AE-5A547DB64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880" y="1050807"/>
            <a:ext cx="4350672" cy="19869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86E68-8279-8E15-F43D-0CC219C18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00" y="3123767"/>
            <a:ext cx="5343010" cy="15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.png">
            <a:extLst>
              <a:ext uri="{FF2B5EF4-FFF2-40B4-BE49-F238E27FC236}">
                <a16:creationId xmlns:a16="http://schemas.microsoft.com/office/drawing/2014/main" id="{8158D2FC-7761-9B70-C141-C19F8667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61" y="-34731"/>
            <a:ext cx="7346539" cy="514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6D807-CF84-312E-F0D6-746D1085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661" y="1242079"/>
            <a:ext cx="6096000" cy="445503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tx2"/>
                </a:solidFill>
              </a:rPr>
              <a:t>Rīgas lidosta – Net Zero flagmanis</a:t>
            </a:r>
            <a:r>
              <a:rPr lang="lv-LV" sz="1800" dirty="0">
                <a:solidFill>
                  <a:schemeClr val="tx2"/>
                </a:solidFill>
              </a:rPr>
              <a:t> 2035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F17B8-7546-0C7B-5E42-9FD3EA9F1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2764B-197C-1C2D-25B8-C5AEB3DFE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0003C-3BF1-ED7F-26B2-45F718627C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C19DF-E6E5-087D-B58D-39973A0C11D7}"/>
              </a:ext>
            </a:extLst>
          </p:cNvPr>
          <p:cNvSpPr txBox="1"/>
          <p:nvPr/>
        </p:nvSpPr>
        <p:spPr>
          <a:xfrm>
            <a:off x="738908" y="1662553"/>
            <a:ext cx="3320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Rīgas lidosta</a:t>
            </a:r>
            <a:r>
              <a:rPr lang="lv-LV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 iniciatīvas:</a:t>
            </a:r>
            <a:endParaRPr lang="pt-BR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A08159-7389-C1A0-0406-5A9A4968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53" y="3282965"/>
            <a:ext cx="2156647" cy="723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F3E353-B47F-F37F-910E-A894845C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677" y="1876587"/>
            <a:ext cx="2110923" cy="6629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33FAB9-EA63-605F-18A2-DDB5C26A2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5" y="1970330"/>
            <a:ext cx="5261563" cy="259654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78C4102-0CED-5DF3-AA16-27B9B2D823BA}"/>
              </a:ext>
            </a:extLst>
          </p:cNvPr>
          <p:cNvSpPr txBox="1">
            <a:spLocks/>
          </p:cNvSpPr>
          <p:nvPr/>
        </p:nvSpPr>
        <p:spPr>
          <a:xfrm>
            <a:off x="2710542" y="446943"/>
            <a:ext cx="6163735" cy="445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pt-BR" sz="2500" dirty="0">
                <a:solidFill>
                  <a:schemeClr val="tx2"/>
                </a:solidFill>
              </a:rPr>
              <a:t>Rīgas lidostas piemērs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34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.png">
            <a:extLst>
              <a:ext uri="{FF2B5EF4-FFF2-40B4-BE49-F238E27FC236}">
                <a16:creationId xmlns:a16="http://schemas.microsoft.com/office/drawing/2014/main" id="{8A13B971-3AC5-D62E-9123-7B7128F8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24" y="0"/>
            <a:ext cx="704896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D45BD-B8A4-3ADE-5A06-E67E4E87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245" y="452165"/>
            <a:ext cx="5133109" cy="488376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airBaltic </a:t>
            </a:r>
            <a:r>
              <a:rPr lang="lv-LV" sz="2400" noProof="0" dirty="0">
                <a:solidFill>
                  <a:schemeClr val="tx2"/>
                </a:solidFill>
              </a:rPr>
              <a:t>piemērs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3A1CD-2050-9CEF-7995-08829D8A5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20C2F-2EB0-6BBC-355C-81AC43435D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A38EE-B7C1-B2D9-DFE2-4B243FAC62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8</a:t>
            </a:fld>
            <a:endParaRPr lang="en-US" altLang="lv-LV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FD167A-4498-89AF-E588-78763BB57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1115378"/>
            <a:ext cx="4808764" cy="3575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74208-E22B-60DF-EA00-55B1D1D38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326199"/>
            <a:ext cx="2233025" cy="8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B487752-6E27-A2B5-D8B9-BDDB8685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10" y="1195615"/>
            <a:ext cx="6839826" cy="38508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E48BE-6616-2A12-D94C-0C66457985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E08F7-1E32-D277-0B9B-1989315FA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00BAC-89FB-6409-E806-31FF3B5C36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9</a:t>
            </a:fld>
            <a:endParaRPr lang="en-US" alt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C10A2-4D72-BD2C-30A5-1E8377B6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445" y="540327"/>
            <a:ext cx="5133109" cy="488376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solidFill>
                  <a:schemeClr val="tx2"/>
                </a:solidFill>
              </a:rPr>
              <a:t>Mobilitātes punkti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7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9_Prezentacija_templateLV">
  <a:themeElements>
    <a:clrScheme name="Custom 1">
      <a:dk1>
        <a:srgbClr val="355464"/>
      </a:dk1>
      <a:lt1>
        <a:srgbClr val="FFFFFF"/>
      </a:lt1>
      <a:dk2>
        <a:srgbClr val="7ADFEA"/>
      </a:dk2>
      <a:lt2>
        <a:srgbClr val="C6ED9C"/>
      </a:lt2>
      <a:accent1>
        <a:srgbClr val="26C4E8"/>
      </a:accent1>
      <a:accent2>
        <a:srgbClr val="355464"/>
      </a:accent2>
      <a:accent3>
        <a:srgbClr val="DBEFC6"/>
      </a:accent3>
      <a:accent4>
        <a:srgbClr val="8CDEE8"/>
      </a:accent4>
      <a:accent5>
        <a:srgbClr val="729EB4"/>
      </a:accent5>
      <a:accent6>
        <a:srgbClr val="E7F94C"/>
      </a:accent6>
      <a:hlink>
        <a:srgbClr val="26C4E8"/>
      </a:hlink>
      <a:folHlink>
        <a:srgbClr val="AF0000"/>
      </a:folHlink>
    </a:clrScheme>
    <a:fontScheme name="Satiksmes Ministrija">
      <a:majorFont>
        <a:latin typeface="Verdana bold"/>
        <a:ea typeface="Calibri"/>
        <a:cs typeface="Calibri"/>
      </a:majorFont>
      <a:minorFont>
        <a:latin typeface="Verdana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877F1BB8C274BA4B7FE93A8C5C430" ma:contentTypeVersion="11" ma:contentTypeDescription="Create a new document." ma:contentTypeScope="" ma:versionID="b9b649786fbaa8de689911e209b7b983">
  <xsd:schema xmlns:xsd="http://www.w3.org/2001/XMLSchema" xmlns:xs="http://www.w3.org/2001/XMLSchema" xmlns:p="http://schemas.microsoft.com/office/2006/metadata/properties" xmlns:ns2="2ef95261-194e-4794-9625-f4dac5d6185a" xmlns:ns3="f5e4e789-c3d6-4e4a-8899-2e649f57fffc" targetNamespace="http://schemas.microsoft.com/office/2006/metadata/properties" ma:root="true" ma:fieldsID="eac172667a5fd659ec7b635e45c92cf4" ns2:_="" ns3:_="">
    <xsd:import namespace="2ef95261-194e-4794-9625-f4dac5d6185a"/>
    <xsd:import namespace="f5e4e789-c3d6-4e4a-8899-2e649f57ff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95261-194e-4794-9625-f4dac5d618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02c859b-0546-4206-9cae-cfa997077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4e789-c3d6-4e4a-8899-2e649f57fff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1d75ba8-811c-41c2-9105-17d3c21d427a}" ma:internalName="TaxCatchAll" ma:showField="CatchAllData" ma:web="f5e4e789-c3d6-4e4a-8899-2e649f57ff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f95261-194e-4794-9625-f4dac5d6185a">
      <Terms xmlns="http://schemas.microsoft.com/office/infopath/2007/PartnerControls"/>
    </lcf76f155ced4ddcb4097134ff3c332f>
    <TaxCatchAll xmlns="f5e4e789-c3d6-4e4a-8899-2e649f57fffc" xsi:nil="true"/>
  </documentManagement>
</p:properties>
</file>

<file path=customXml/itemProps1.xml><?xml version="1.0" encoding="utf-8"?>
<ds:datastoreItem xmlns:ds="http://schemas.openxmlformats.org/officeDocument/2006/customXml" ds:itemID="{DD3F67D5-3A88-46FD-B163-CB82B84B70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796BB-17DA-4AF0-93C2-EE5CD7A71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95261-194e-4794-9625-f4dac5d6185a"/>
    <ds:schemaRef ds:uri="f5e4e789-c3d6-4e4a-8899-2e649f57f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7B2EF8-A40A-4AA0-8CE3-794D8F14FB27}">
  <ds:schemaRefs>
    <ds:schemaRef ds:uri="http://schemas.microsoft.com/office/2006/metadata/properties"/>
    <ds:schemaRef ds:uri="http://schemas.microsoft.com/office/infopath/2007/PartnerControls"/>
    <ds:schemaRef ds:uri="929ef86d-0678-474b-a2d1-4b70d1db9477"/>
    <ds:schemaRef ds:uri="a57d379d-1838-4fe5-9dd3-f55eabd60318"/>
    <ds:schemaRef ds:uri="2ef95261-194e-4794-9625-f4dac5d6185a"/>
    <ds:schemaRef ds:uri="f5e4e789-c3d6-4e4a-8899-2e649f57ff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5108</TotalTime>
  <Words>505</Words>
  <Application>Microsoft Office PowerPoint</Application>
  <PresentationFormat>On-screen Show (16:9)</PresentationFormat>
  <Paragraphs>118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Google Sans Text</vt:lpstr>
      <vt:lpstr>Times New Roman</vt:lpstr>
      <vt:lpstr>Verdana</vt:lpstr>
      <vt:lpstr>Verdana bold</vt:lpstr>
      <vt:lpstr>Verdana regular</vt:lpstr>
      <vt:lpstr>Office 2013 - 2022 Theme</vt:lpstr>
      <vt:lpstr>89_Prezentacija_templateLV</vt:lpstr>
      <vt:lpstr>Transporta dekarbonizācija: infrastruktūra, mobilitātes inovācijas un nākamie attīstības virzieni</vt:lpstr>
      <vt:lpstr>Transporta attīstības pamatnostādnes 2021.–2027. gadam</vt:lpstr>
      <vt:lpstr>Nākamie soļi ceļā uz 2027. gadu:</vt:lpstr>
      <vt:lpstr>Transporta sektora transformācija saskaņā ar NEKP 2030</vt:lpstr>
      <vt:lpstr>BEMU Projekta ietvars &amp; finansējums</vt:lpstr>
      <vt:lpstr>BEMU Aktivitātes un Sabiedriskie ieguvumi</vt:lpstr>
      <vt:lpstr>Rīgas lidosta – Net Zero flagmanis 2035</vt:lpstr>
      <vt:lpstr>airBaltic piemērs</vt:lpstr>
      <vt:lpstr>Mobilitātes punkti</vt:lpstr>
      <vt:lpstr>Transporta dekarbonizācija Latvijā – kur esam šodien?</vt:lpstr>
      <vt:lpstr>Kur jūsu pašvaldībā šodien visvairāk pietrūkst uzlādes infrastruktūras?</vt:lpstr>
      <vt:lpstr>Kas jūsu pašvaldībā šodien ir lielākais šķērslis CCAM?</vt:lpstr>
      <vt:lpstr>No uzlādes punktiem līdz digitālai transporta sistēmai</vt:lpstr>
      <vt:lpstr>Vai Latvija ir gatava autonomajiem transportlīdzekļiem?</vt:lpstr>
      <vt:lpstr>Nākamie 5 gadi – kādas prioritātes?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LV Ministry of Transport</cp:lastModifiedBy>
  <cp:revision>24</cp:revision>
  <dcterms:created xsi:type="dcterms:W3CDTF">2014-11-20T14:46:47Z</dcterms:created>
  <dcterms:modified xsi:type="dcterms:W3CDTF">2026-06-10T05:54:03Z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0x010100CEC877F1BB8C274BA4B7FE93A8C5C430</vt:lpwstr>
  </property>
  <property fmtid="{D5CDD505-2E9C-101B-9397-08002B2CF9AE}" pid="3" name="MediaServiceImageTags">
    <vt:lpwstr/>
  </property>
</Properties>
</file>