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0" r:id="rId4"/>
  </p:sldMasterIdLst>
  <p:notesMasterIdLst>
    <p:notesMasterId r:id="rId18"/>
  </p:notesMasterIdLst>
  <p:handoutMasterIdLst>
    <p:handoutMasterId r:id="rId19"/>
  </p:handoutMasterIdLst>
  <p:sldIdLst>
    <p:sldId id="2142534161" r:id="rId5"/>
    <p:sldId id="3343" r:id="rId6"/>
    <p:sldId id="3357" r:id="rId7"/>
    <p:sldId id="2142534170" r:id="rId8"/>
    <p:sldId id="2142534101" r:id="rId9"/>
    <p:sldId id="2142534162" r:id="rId10"/>
    <p:sldId id="2142534163" r:id="rId11"/>
    <p:sldId id="2142534164" r:id="rId12"/>
    <p:sldId id="2142534165" r:id="rId13"/>
    <p:sldId id="2142534166" r:id="rId14"/>
    <p:sldId id="2142534167" r:id="rId15"/>
    <p:sldId id="2142534171" r:id="rId16"/>
    <p:sldId id="21425341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C93C2101-CD03-49F7-BEA2-AD268195BCD1}">
          <p14:sldIdLst/>
        </p14:section>
        <p14:section name="LSDT1 - SWF" id="{1AC541F2-61FC-4D47-8437-5DD643FD71B3}">
          <p14:sldIdLst/>
        </p14:section>
        <p14:section name="LSDT1 - Normandy" id="{39BA0BE5-0735-446C-8EBA-DAC5381F5443}">
          <p14:sldIdLst/>
        </p14:section>
        <p14:section name="LSDT1 - EMT" id="{AF2EBBBB-644D-4B9B-9826-1779FC46C488}">
          <p14:sldIdLst/>
        </p14:section>
        <p14:section name="LSDT2 - CD" id="{D4EAF7D3-5553-44CB-A47C-A22EC7A70886}">
          <p14:sldIdLst/>
        </p14:section>
        <p14:section name="LSDT2 - Blekinge" id="{41209A87-1228-4315-AEB8-0C32E51C8FBC}">
          <p14:sldIdLst/>
        </p14:section>
        <p14:section name="LSDT2 - Zemgale" id="{DE410C59-1579-4FFF-9951-BFAFF9251BF7}">
          <p14:sldIdLst>
            <p14:sldId id="2142534161"/>
            <p14:sldId id="3343"/>
            <p14:sldId id="3357"/>
            <p14:sldId id="2142534170"/>
            <p14:sldId id="2142534101"/>
            <p14:sldId id="2142534162"/>
            <p14:sldId id="2142534163"/>
            <p14:sldId id="2142534164"/>
            <p14:sldId id="2142534165"/>
            <p14:sldId id="2142534166"/>
            <p14:sldId id="2142534167"/>
            <p14:sldId id="2142534171"/>
            <p14:sldId id="2142534168"/>
          </p14:sldIdLst>
        </p14:section>
        <p14:section name="LSDT3 - Catalonia" id="{DB950227-4805-4E87-9680-7E276BCC43B7}">
          <p14:sldIdLst/>
        </p14:section>
        <p14:section name="LSDT3 - Puglia" id="{9ADFA719-C315-4248-BB3E-F5668C36B83B}">
          <p14:sldIdLst/>
        </p14:section>
        <p14:section name="LSDT3 - BA" id="{6E4EC87F-7D96-4810-9C93-83DB96C9D619}">
          <p14:sldIdLst/>
        </p14:section>
        <p14:section name="LSDT4 - CP" id="{8D16441A-94C4-40EC-BBC1-F60247BCADB5}">
          <p14:sldIdLst/>
        </p14:section>
        <p14:section name="LSDT4 - Extremadura" id="{E684118F-9E91-48AE-9183-4301D409A5F0}">
          <p14:sldIdLst/>
        </p14:section>
        <p14:section name="LSDT4 - Vesteralen" id="{2B1DC9D3-5A8B-40B0-A394-5FD8E7DE8F3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70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B67655-45DD-4B3D-CEB8-7C2D2BDA80FA}" name="Marta Castillo" initials="MC" userId="S::marta@revolve.media::3a3556c7-04dc-4bf6-a586-b84dc2200c80" providerId="AD"/>
  <p188:author id="{BB8A8955-5EAA-1104-6DC4-43BDF1D2E7AD}" name="Gaia Marotta" initials="GM" userId="S::Gaia.marotta@errin.eu::01d36c52-aed5-4f79-89db-11cfbf92a759" providerId="AD"/>
  <p188:author id="{591BCF73-E988-D30A-F35E-95D35E286E87}" name="Julie Delcroix" initials="JD" userId="S::julie.delcroix@errin.eu::b27f7429-8fad-409e-8796-8d2f2da731b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1D42"/>
    <a:srgbClr val="FBFBFB"/>
    <a:srgbClr val="30569D"/>
    <a:srgbClr val="F9F5ED"/>
    <a:srgbClr val="AED5E4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70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071E535B-F465-F006-2F7C-570E2BC746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F75362-E4ED-0DD4-FB87-8734AC3CFA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D2155-DF80-384D-9E37-447E8706DBF7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4C8F42B-1A77-BA02-6851-2446B0A5B0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9AD0F77-E2B5-82F0-2159-8E874F7CB3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D2E6F-A4E7-A549-A0E0-29B31C0239E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5092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DED1B-6B3A-4C76-B50E-3109F1F096CA}" type="datetimeFigureOut">
              <a:rPr lang="en-BE" smtClean="0"/>
              <a:t>06/11/2026</a:t>
            </a:fld>
            <a:endParaRPr lang="en-BE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B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69A64-5D57-4B52-AB5A-A83B06F6503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03170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lv-LV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2080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3B9605-C35C-45A2-A010-EE229A981D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293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6503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lv-LV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ver Slide">
  <p:cSld name="5_Cover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body" idx="1"/>
          </p:nvPr>
        </p:nvSpPr>
        <p:spPr>
          <a:xfrm>
            <a:off x="1219107" y="3429000"/>
            <a:ext cx="6818993" cy="78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body" idx="2"/>
          </p:nvPr>
        </p:nvSpPr>
        <p:spPr>
          <a:xfrm>
            <a:off x="1219107" y="4355656"/>
            <a:ext cx="6818992" cy="51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body" idx="3"/>
          </p:nvPr>
        </p:nvSpPr>
        <p:spPr>
          <a:xfrm>
            <a:off x="1219107" y="5273601"/>
            <a:ext cx="6818992" cy="51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" name="Google Shape;1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19107" y="2592687"/>
            <a:ext cx="26543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0"/>
          <p:cNvPicPr preferRelativeResize="0"/>
          <p:nvPr/>
        </p:nvPicPr>
        <p:blipFill rotWithShape="1">
          <a:blip r:embed="rId3">
            <a:alphaModFix/>
          </a:blip>
          <a:srcRect l="-34" t="36719" r="15291" b="-11448"/>
          <a:stretch/>
        </p:blipFill>
        <p:spPr>
          <a:xfrm>
            <a:off x="4402667" y="1"/>
            <a:ext cx="778933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8805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825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7987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569D"/>
              </a:buClr>
              <a:buSzPts val="2400"/>
              <a:buNone/>
              <a:defRPr sz="2400">
                <a:solidFill>
                  <a:srgbClr val="30569D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EA0"/>
              </a:buClr>
              <a:buSzPts val="2000"/>
              <a:buNone/>
              <a:defRPr sz="2000">
                <a:solidFill>
                  <a:srgbClr val="8A8EA0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EA0"/>
              </a:buClr>
              <a:buSzPts val="1800"/>
              <a:buNone/>
              <a:defRPr sz="1800">
                <a:solidFill>
                  <a:srgbClr val="8A8EA0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EA0"/>
              </a:buClr>
              <a:buSzPts val="1600"/>
              <a:buNone/>
              <a:defRPr sz="1600">
                <a:solidFill>
                  <a:srgbClr val="8A8EA0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EA0"/>
              </a:buClr>
              <a:buSzPts val="1600"/>
              <a:buNone/>
              <a:defRPr sz="1600">
                <a:solidFill>
                  <a:srgbClr val="8A8EA0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EA0"/>
              </a:buClr>
              <a:buSzPts val="1600"/>
              <a:buNone/>
              <a:defRPr sz="1600">
                <a:solidFill>
                  <a:srgbClr val="8A8EA0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EA0"/>
              </a:buClr>
              <a:buSzPts val="1600"/>
              <a:buNone/>
              <a:defRPr sz="1600">
                <a:solidFill>
                  <a:srgbClr val="8A8EA0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EA0"/>
              </a:buClr>
              <a:buSzPts val="1600"/>
              <a:buNone/>
              <a:defRPr sz="1600">
                <a:solidFill>
                  <a:srgbClr val="8A8EA0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8EA0"/>
              </a:buClr>
              <a:buSzPts val="1600"/>
              <a:buNone/>
              <a:defRPr sz="1600">
                <a:solidFill>
                  <a:srgbClr val="8A8EA0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816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0285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433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0836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8831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6"/>
          <p:cNvSpPr>
            <a:spLocks noGrp="1"/>
          </p:cNvSpPr>
          <p:nvPr>
            <p:ph type="pic" idx="2"/>
          </p:nvPr>
        </p:nvSpPr>
        <p:spPr>
          <a:xfrm>
            <a:off x="612804" y="524656"/>
            <a:ext cx="10980937" cy="5807226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1413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7"/>
          <p:cNvSpPr>
            <a:spLocks noGrp="1"/>
          </p:cNvSpPr>
          <p:nvPr>
            <p:ph type="pic" idx="2"/>
          </p:nvPr>
        </p:nvSpPr>
        <p:spPr>
          <a:xfrm>
            <a:off x="4773018" y="1491043"/>
            <a:ext cx="2660507" cy="3874452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3650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8"/>
          <p:cNvSpPr>
            <a:spLocks noGrp="1"/>
          </p:cNvSpPr>
          <p:nvPr>
            <p:ph type="pic" idx="2"/>
          </p:nvPr>
        </p:nvSpPr>
        <p:spPr>
          <a:xfrm>
            <a:off x="1828800" y="1491043"/>
            <a:ext cx="3417570" cy="3874452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2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9990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9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9"/>
          <p:cNvSpPr>
            <a:spLocks noGrp="1"/>
          </p:cNvSpPr>
          <p:nvPr>
            <p:ph type="pic" idx="2"/>
          </p:nvPr>
        </p:nvSpPr>
        <p:spPr>
          <a:xfrm>
            <a:off x="4641215" y="1051878"/>
            <a:ext cx="6423025" cy="2890837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1241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0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0"/>
          <p:cNvSpPr>
            <a:spLocks noGrp="1"/>
          </p:cNvSpPr>
          <p:nvPr>
            <p:ph type="pic" idx="2"/>
          </p:nvPr>
        </p:nvSpPr>
        <p:spPr>
          <a:xfrm>
            <a:off x="1120775" y="1982850"/>
            <a:ext cx="6423025" cy="2890837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548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1"/>
          <p:cNvSpPr>
            <a:spLocks noGrp="1"/>
          </p:cNvSpPr>
          <p:nvPr>
            <p:ph type="pic" idx="2"/>
          </p:nvPr>
        </p:nvSpPr>
        <p:spPr>
          <a:xfrm>
            <a:off x="4718970" y="2114868"/>
            <a:ext cx="1291272" cy="1291272"/>
          </a:xfrm>
          <a:prstGeom prst="ellipse">
            <a:avLst/>
          </a:prstGeom>
          <a:noFill/>
          <a:ln>
            <a:noFill/>
          </a:ln>
        </p:spPr>
      </p:sp>
      <p:sp>
        <p:nvSpPr>
          <p:cNvPr id="143" name="Google Shape;143;p31"/>
          <p:cNvSpPr>
            <a:spLocks noGrp="1"/>
          </p:cNvSpPr>
          <p:nvPr>
            <p:ph type="pic" idx="3"/>
          </p:nvPr>
        </p:nvSpPr>
        <p:spPr>
          <a:xfrm>
            <a:off x="6919890" y="2114868"/>
            <a:ext cx="1291272" cy="1291272"/>
          </a:xfrm>
          <a:prstGeom prst="ellipse">
            <a:avLst/>
          </a:prstGeom>
          <a:noFill/>
          <a:ln>
            <a:noFill/>
          </a:ln>
        </p:spPr>
      </p:sp>
      <p:sp>
        <p:nvSpPr>
          <p:cNvPr id="144" name="Google Shape;144;p31"/>
          <p:cNvSpPr>
            <a:spLocks noGrp="1"/>
          </p:cNvSpPr>
          <p:nvPr>
            <p:ph type="pic" idx="4"/>
          </p:nvPr>
        </p:nvSpPr>
        <p:spPr>
          <a:xfrm>
            <a:off x="9125556" y="2114868"/>
            <a:ext cx="1291272" cy="1291272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0835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2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2"/>
          <p:cNvSpPr>
            <a:spLocks noGrp="1"/>
          </p:cNvSpPr>
          <p:nvPr>
            <p:ph type="pic" idx="2"/>
          </p:nvPr>
        </p:nvSpPr>
        <p:spPr>
          <a:xfrm>
            <a:off x="1257300" y="990600"/>
            <a:ext cx="4838700" cy="483870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8234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3"/>
          <p:cNvSpPr>
            <a:spLocks noGrp="1"/>
          </p:cNvSpPr>
          <p:nvPr>
            <p:ph type="pic" idx="2"/>
          </p:nvPr>
        </p:nvSpPr>
        <p:spPr>
          <a:xfrm>
            <a:off x="6103272" y="990600"/>
            <a:ext cx="4838700" cy="4838700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7510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Custom Layout">
  <p:cSld name="39_Custom Layou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/>
          <p:nvPr/>
        </p:nvSpPr>
        <p:spPr>
          <a:xfrm>
            <a:off x="612804" y="524656"/>
            <a:ext cx="10980937" cy="290434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4"/>
          <p:cNvSpPr>
            <a:spLocks noGrp="1"/>
          </p:cNvSpPr>
          <p:nvPr>
            <p:ph type="pic" idx="2"/>
          </p:nvPr>
        </p:nvSpPr>
        <p:spPr>
          <a:xfrm>
            <a:off x="612805" y="3429000"/>
            <a:ext cx="10980936" cy="2902882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3420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5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5"/>
          <p:cNvSpPr>
            <a:spLocks noGrp="1"/>
          </p:cNvSpPr>
          <p:nvPr>
            <p:ph type="pic" idx="2"/>
          </p:nvPr>
        </p:nvSpPr>
        <p:spPr>
          <a:xfrm>
            <a:off x="8206740" y="991774"/>
            <a:ext cx="2971800" cy="4941570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35"/>
          <p:cNvSpPr>
            <a:spLocks noGrp="1"/>
          </p:cNvSpPr>
          <p:nvPr>
            <p:ph type="pic" idx="3"/>
          </p:nvPr>
        </p:nvSpPr>
        <p:spPr>
          <a:xfrm>
            <a:off x="5623560" y="991774"/>
            <a:ext cx="2506980" cy="2425796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35"/>
          <p:cNvSpPr>
            <a:spLocks noGrp="1"/>
          </p:cNvSpPr>
          <p:nvPr>
            <p:ph type="pic" idx="4"/>
          </p:nvPr>
        </p:nvSpPr>
        <p:spPr>
          <a:xfrm>
            <a:off x="5623560" y="3507548"/>
            <a:ext cx="2506980" cy="2425796"/>
          </a:xfrm>
          <a:prstGeom prst="rect">
            <a:avLst/>
          </a:prstGeom>
          <a:noFill/>
          <a:ln>
            <a:noFill/>
          </a:ln>
        </p:spPr>
      </p:sp>
      <p:sp>
        <p:nvSpPr>
          <p:cNvPr id="171" name="Google Shape;17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832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6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6"/>
          <p:cNvSpPr>
            <a:spLocks noGrp="1"/>
          </p:cNvSpPr>
          <p:nvPr>
            <p:ph type="pic" idx="2"/>
          </p:nvPr>
        </p:nvSpPr>
        <p:spPr>
          <a:xfrm>
            <a:off x="612775" y="523875"/>
            <a:ext cx="5479415" cy="2893695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36"/>
          <p:cNvSpPr>
            <a:spLocks noGrp="1"/>
          </p:cNvSpPr>
          <p:nvPr>
            <p:ph type="pic" idx="3"/>
          </p:nvPr>
        </p:nvSpPr>
        <p:spPr>
          <a:xfrm>
            <a:off x="6092190" y="3438187"/>
            <a:ext cx="5479415" cy="2893695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66754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7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7"/>
          <p:cNvSpPr>
            <a:spLocks noGrp="1"/>
          </p:cNvSpPr>
          <p:nvPr>
            <p:ph type="pic" idx="2"/>
          </p:nvPr>
        </p:nvSpPr>
        <p:spPr>
          <a:xfrm>
            <a:off x="4663758" y="2126615"/>
            <a:ext cx="2674937" cy="1873250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37"/>
          <p:cNvSpPr>
            <a:spLocks noGrp="1"/>
          </p:cNvSpPr>
          <p:nvPr>
            <p:ph type="pic" idx="3"/>
          </p:nvPr>
        </p:nvSpPr>
        <p:spPr>
          <a:xfrm>
            <a:off x="8016558" y="2126615"/>
            <a:ext cx="2674937" cy="187325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0837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Custom Layout">
  <p:cSld name="37_Custom Layou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8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8"/>
          <p:cNvSpPr>
            <a:spLocks noGrp="1"/>
          </p:cNvSpPr>
          <p:nvPr>
            <p:ph type="pic" idx="2"/>
          </p:nvPr>
        </p:nvSpPr>
        <p:spPr>
          <a:xfrm>
            <a:off x="5316864" y="1125129"/>
            <a:ext cx="3594895" cy="4644300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38"/>
          <p:cNvSpPr>
            <a:spLocks noGrp="1"/>
          </p:cNvSpPr>
          <p:nvPr>
            <p:ph type="pic" idx="3"/>
          </p:nvPr>
        </p:nvSpPr>
        <p:spPr>
          <a:xfrm>
            <a:off x="8016558" y="2126614"/>
            <a:ext cx="2313985" cy="2761071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8547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Custom Layout">
  <p:cSld name="36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9804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Custom Layout">
  <p:cSld name="38_Custom Layou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9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9"/>
          <p:cNvSpPr>
            <a:spLocks noGrp="1"/>
          </p:cNvSpPr>
          <p:nvPr>
            <p:ph type="pic" idx="2"/>
          </p:nvPr>
        </p:nvSpPr>
        <p:spPr>
          <a:xfrm>
            <a:off x="3139722" y="1260160"/>
            <a:ext cx="3217535" cy="4336218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403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">
  <p:cSld name="25_Custom Layou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0"/>
          <p:cNvSpPr/>
          <p:nvPr/>
        </p:nvSpPr>
        <p:spPr>
          <a:xfrm>
            <a:off x="4537710" y="524656"/>
            <a:ext cx="7056031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0"/>
          <p:cNvSpPr>
            <a:spLocks noGrp="1"/>
          </p:cNvSpPr>
          <p:nvPr>
            <p:ph type="pic" idx="2"/>
          </p:nvPr>
        </p:nvSpPr>
        <p:spPr>
          <a:xfrm>
            <a:off x="8149590" y="524656"/>
            <a:ext cx="3443923" cy="5807226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5813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1"/>
          <p:cNvSpPr/>
          <p:nvPr/>
        </p:nvSpPr>
        <p:spPr>
          <a:xfrm>
            <a:off x="612804" y="524656"/>
            <a:ext cx="10980937" cy="6333344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1"/>
          <p:cNvSpPr>
            <a:spLocks noGrp="1"/>
          </p:cNvSpPr>
          <p:nvPr>
            <p:ph type="pic" idx="2"/>
          </p:nvPr>
        </p:nvSpPr>
        <p:spPr>
          <a:xfrm>
            <a:off x="5521549" y="1674886"/>
            <a:ext cx="1163446" cy="1163445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4984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2"/>
          <p:cNvSpPr/>
          <p:nvPr/>
        </p:nvSpPr>
        <p:spPr>
          <a:xfrm>
            <a:off x="612804" y="0"/>
            <a:ext cx="10980937" cy="6858000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1414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3"/>
          <p:cNvSpPr/>
          <p:nvPr/>
        </p:nvSpPr>
        <p:spPr>
          <a:xfrm>
            <a:off x="612804" y="0"/>
            <a:ext cx="10980937" cy="6858000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3"/>
          <p:cNvSpPr>
            <a:spLocks noGrp="1"/>
          </p:cNvSpPr>
          <p:nvPr>
            <p:ph type="pic" idx="2"/>
          </p:nvPr>
        </p:nvSpPr>
        <p:spPr>
          <a:xfrm>
            <a:off x="6415540" y="2511429"/>
            <a:ext cx="3875087" cy="1493838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43"/>
          <p:cNvSpPr>
            <a:spLocks noGrp="1"/>
          </p:cNvSpPr>
          <p:nvPr>
            <p:ph type="pic" idx="3"/>
          </p:nvPr>
        </p:nvSpPr>
        <p:spPr>
          <a:xfrm>
            <a:off x="6415540" y="4129773"/>
            <a:ext cx="1872116" cy="1493838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43"/>
          <p:cNvSpPr>
            <a:spLocks noGrp="1"/>
          </p:cNvSpPr>
          <p:nvPr>
            <p:ph type="pic" idx="4"/>
          </p:nvPr>
        </p:nvSpPr>
        <p:spPr>
          <a:xfrm>
            <a:off x="8418511" y="4129773"/>
            <a:ext cx="1872116" cy="1493838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71676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4"/>
          <p:cNvSpPr/>
          <p:nvPr/>
        </p:nvSpPr>
        <p:spPr>
          <a:xfrm>
            <a:off x="612804" y="0"/>
            <a:ext cx="10980937" cy="6331882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4"/>
          <p:cNvSpPr>
            <a:spLocks noGrp="1"/>
          </p:cNvSpPr>
          <p:nvPr>
            <p:ph type="pic" idx="2"/>
          </p:nvPr>
        </p:nvSpPr>
        <p:spPr>
          <a:xfrm>
            <a:off x="5521549" y="3400816"/>
            <a:ext cx="1163446" cy="1163445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62522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5"/>
          <p:cNvSpPr>
            <a:spLocks noGrp="1"/>
          </p:cNvSpPr>
          <p:nvPr>
            <p:ph type="pic" idx="2"/>
          </p:nvPr>
        </p:nvSpPr>
        <p:spPr>
          <a:xfrm>
            <a:off x="612775" y="523875"/>
            <a:ext cx="10980738" cy="5808663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7114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6"/>
          <p:cNvSpPr>
            <a:spLocks noGrp="1"/>
          </p:cNvSpPr>
          <p:nvPr>
            <p:ph type="pic" idx="2"/>
          </p:nvPr>
        </p:nvSpPr>
        <p:spPr>
          <a:xfrm>
            <a:off x="612775" y="523875"/>
            <a:ext cx="10980738" cy="2905125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1064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7"/>
          <p:cNvSpPr>
            <a:spLocks noGrp="1"/>
          </p:cNvSpPr>
          <p:nvPr>
            <p:ph type="pic" idx="2"/>
          </p:nvPr>
        </p:nvSpPr>
        <p:spPr>
          <a:xfrm>
            <a:off x="4126229" y="523875"/>
            <a:ext cx="7467283" cy="5808663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8072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8"/>
          <p:cNvSpPr/>
          <p:nvPr/>
        </p:nvSpPr>
        <p:spPr>
          <a:xfrm>
            <a:off x="4959927" y="524656"/>
            <a:ext cx="6633814" cy="580722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7640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Slide">
  <p:cSld name="1_Cover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75948" y="2108856"/>
            <a:ext cx="4640104" cy="99043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3"/>
          <p:cNvSpPr txBox="1">
            <a:spLocks noGrp="1"/>
          </p:cNvSpPr>
          <p:nvPr>
            <p:ph type="body" idx="1"/>
          </p:nvPr>
        </p:nvSpPr>
        <p:spPr>
          <a:xfrm>
            <a:off x="1489075" y="3719286"/>
            <a:ext cx="9213850" cy="51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body" idx="2"/>
          </p:nvPr>
        </p:nvSpPr>
        <p:spPr>
          <a:xfrm>
            <a:off x="1489075" y="4368075"/>
            <a:ext cx="9213850" cy="51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body" idx="3"/>
          </p:nvPr>
        </p:nvSpPr>
        <p:spPr>
          <a:xfrm>
            <a:off x="1471658" y="5016864"/>
            <a:ext cx="9213850" cy="51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66476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9"/>
          <p:cNvSpPr/>
          <p:nvPr/>
        </p:nvSpPr>
        <p:spPr>
          <a:xfrm>
            <a:off x="4959927" y="524656"/>
            <a:ext cx="6633814" cy="580722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9"/>
          <p:cNvSpPr>
            <a:spLocks noGrp="1"/>
          </p:cNvSpPr>
          <p:nvPr>
            <p:ph type="pic" idx="2"/>
          </p:nvPr>
        </p:nvSpPr>
        <p:spPr>
          <a:xfrm>
            <a:off x="5476682" y="2028193"/>
            <a:ext cx="2800152" cy="2800152"/>
          </a:xfrm>
          <a:prstGeom prst="ellipse">
            <a:avLst/>
          </a:prstGeom>
          <a:noFill/>
          <a:ln>
            <a:noFill/>
          </a:ln>
        </p:spPr>
      </p:sp>
      <p:sp>
        <p:nvSpPr>
          <p:cNvPr id="243" name="Google Shape;24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232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0"/>
          <p:cNvSpPr>
            <a:spLocks noGrp="1"/>
          </p:cNvSpPr>
          <p:nvPr>
            <p:ph type="pic" idx="2"/>
          </p:nvPr>
        </p:nvSpPr>
        <p:spPr>
          <a:xfrm>
            <a:off x="4959927" y="524656"/>
            <a:ext cx="6633813" cy="5818994"/>
          </a:xfrm>
          <a:prstGeom prst="rect">
            <a:avLst/>
          </a:prstGeom>
          <a:noFill/>
          <a:ln>
            <a:noFill/>
          </a:ln>
        </p:spPr>
      </p:sp>
      <p:sp>
        <p:nvSpPr>
          <p:cNvPr id="248" name="Google Shape;248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9419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1"/>
          <p:cNvSpPr/>
          <p:nvPr/>
        </p:nvSpPr>
        <p:spPr>
          <a:xfrm>
            <a:off x="4959927" y="524656"/>
            <a:ext cx="6633814" cy="580722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51"/>
          <p:cNvSpPr>
            <a:spLocks noGrp="1"/>
          </p:cNvSpPr>
          <p:nvPr>
            <p:ph type="pic" idx="2"/>
          </p:nvPr>
        </p:nvSpPr>
        <p:spPr>
          <a:xfrm>
            <a:off x="5624368" y="1093788"/>
            <a:ext cx="3519632" cy="3519632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51"/>
          <p:cNvSpPr>
            <a:spLocks noGrp="1"/>
          </p:cNvSpPr>
          <p:nvPr>
            <p:ph type="pic" idx="3"/>
          </p:nvPr>
        </p:nvSpPr>
        <p:spPr>
          <a:xfrm>
            <a:off x="9448833" y="2773345"/>
            <a:ext cx="1840075" cy="1840075"/>
          </a:xfrm>
          <a:prstGeom prst="rect">
            <a:avLst/>
          </a:prstGeom>
          <a:noFill/>
          <a:ln>
            <a:noFill/>
          </a:ln>
        </p:spPr>
      </p:sp>
      <p:sp>
        <p:nvSpPr>
          <p:cNvPr id="255" name="Google Shape;255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0242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2"/>
          <p:cNvSpPr/>
          <p:nvPr/>
        </p:nvSpPr>
        <p:spPr>
          <a:xfrm>
            <a:off x="4959927" y="524656"/>
            <a:ext cx="6633814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2"/>
          <p:cNvSpPr>
            <a:spLocks noGrp="1"/>
          </p:cNvSpPr>
          <p:nvPr>
            <p:ph type="pic" idx="2"/>
          </p:nvPr>
        </p:nvSpPr>
        <p:spPr>
          <a:xfrm>
            <a:off x="5243368" y="1668453"/>
            <a:ext cx="3519632" cy="3519632"/>
          </a:xfrm>
          <a:prstGeom prst="donut">
            <a:avLst>
              <a:gd name="adj" fmla="val 28782"/>
            </a:avLst>
          </a:prstGeom>
          <a:noFill/>
          <a:ln>
            <a:noFill/>
          </a:ln>
        </p:spPr>
      </p:sp>
      <p:sp>
        <p:nvSpPr>
          <p:cNvPr id="261" name="Google Shape;261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9221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ustom Layout">
  <p:cSld name="26_Custom Layou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3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3"/>
          <p:cNvSpPr>
            <a:spLocks noGrp="1"/>
          </p:cNvSpPr>
          <p:nvPr>
            <p:ph type="pic" idx="2"/>
          </p:nvPr>
        </p:nvSpPr>
        <p:spPr>
          <a:xfrm>
            <a:off x="6446520" y="2354580"/>
            <a:ext cx="3875405" cy="2423795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accent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2934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ustom Layout">
  <p:cSld name="27_Custom Layou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4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4"/>
          <p:cNvSpPr>
            <a:spLocks noGrp="1"/>
          </p:cNvSpPr>
          <p:nvPr>
            <p:ph type="pic" idx="2"/>
          </p:nvPr>
        </p:nvSpPr>
        <p:spPr>
          <a:xfrm>
            <a:off x="4548823" y="2011363"/>
            <a:ext cx="2424112" cy="3268662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7030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Custom Layout">
  <p:cSld name="28_Custom Layou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5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5"/>
          <p:cNvSpPr>
            <a:spLocks noGrp="1"/>
          </p:cNvSpPr>
          <p:nvPr>
            <p:ph type="pic" idx="2"/>
          </p:nvPr>
        </p:nvSpPr>
        <p:spPr>
          <a:xfrm>
            <a:off x="4743450" y="1668463"/>
            <a:ext cx="2046288" cy="3567112"/>
          </a:xfrm>
          <a:prstGeom prst="rect">
            <a:avLst/>
          </a:prstGeom>
          <a:noFill/>
          <a:ln>
            <a:noFill/>
          </a:ln>
        </p:spPr>
      </p:sp>
      <p:sp>
        <p:nvSpPr>
          <p:cNvPr id="279" name="Google Shape;279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2494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ustom Layout">
  <p:cSld name="29_Custom Layou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6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56"/>
          <p:cNvSpPr>
            <a:spLocks noGrp="1"/>
          </p:cNvSpPr>
          <p:nvPr>
            <p:ph type="pic" idx="2"/>
          </p:nvPr>
        </p:nvSpPr>
        <p:spPr>
          <a:xfrm>
            <a:off x="5189538" y="2411413"/>
            <a:ext cx="1714500" cy="204628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285" name="Google Shape;285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8994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Custom Layout">
  <p:cSld name="30_Custom Layou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7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57"/>
          <p:cNvSpPr>
            <a:spLocks noGrp="1"/>
          </p:cNvSpPr>
          <p:nvPr>
            <p:ph type="pic" idx="2"/>
          </p:nvPr>
        </p:nvSpPr>
        <p:spPr>
          <a:xfrm>
            <a:off x="7820025" y="1711325"/>
            <a:ext cx="5767388" cy="3657600"/>
          </a:xfrm>
          <a:prstGeom prst="rect">
            <a:avLst/>
          </a:prstGeom>
          <a:noFill/>
          <a:ln>
            <a:noFill/>
          </a:ln>
        </p:spPr>
      </p:sp>
      <p:sp>
        <p:nvSpPr>
          <p:cNvPr id="291" name="Google Shape;291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22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Custom Layout">
  <p:cSld name="31_Custom Layou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8"/>
          <p:cNvSpPr/>
          <p:nvPr/>
        </p:nvSpPr>
        <p:spPr>
          <a:xfrm>
            <a:off x="4537710" y="524656"/>
            <a:ext cx="7056031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58"/>
          <p:cNvSpPr>
            <a:spLocks noGrp="1"/>
          </p:cNvSpPr>
          <p:nvPr>
            <p:ph type="pic" idx="2"/>
          </p:nvPr>
        </p:nvSpPr>
        <p:spPr>
          <a:xfrm>
            <a:off x="8766175" y="1897063"/>
            <a:ext cx="2046288" cy="3543300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4788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ver Slide">
  <p:cSld name="2_Cover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4"/>
          <p:cNvPicPr preferRelativeResize="0"/>
          <p:nvPr/>
        </p:nvPicPr>
        <p:blipFill rotWithShape="1">
          <a:blip r:embed="rId2">
            <a:alphaModFix/>
          </a:blip>
          <a:srcRect l="20971" t="7824" r="15236" b="742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4"/>
          <p:cNvSpPr/>
          <p:nvPr/>
        </p:nvSpPr>
        <p:spPr>
          <a:xfrm>
            <a:off x="4223658" y="3292475"/>
            <a:ext cx="7010400" cy="278674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Google Shape;3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441" y="2028372"/>
            <a:ext cx="2419264" cy="586922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4"/>
          <p:cNvSpPr txBox="1">
            <a:spLocks noGrp="1"/>
          </p:cNvSpPr>
          <p:nvPr>
            <p:ph type="body" idx="1"/>
          </p:nvPr>
        </p:nvSpPr>
        <p:spPr>
          <a:xfrm>
            <a:off x="2978150" y="3780518"/>
            <a:ext cx="9213850" cy="51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body" idx="2"/>
          </p:nvPr>
        </p:nvSpPr>
        <p:spPr>
          <a:xfrm>
            <a:off x="2978150" y="4429307"/>
            <a:ext cx="9213850" cy="51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3"/>
          </p:nvPr>
        </p:nvSpPr>
        <p:spPr>
          <a:xfrm>
            <a:off x="2960733" y="5078096"/>
            <a:ext cx="9213850" cy="51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462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Custom Layout">
  <p:cSld name="32_Custom Layou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9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59"/>
          <p:cNvSpPr>
            <a:spLocks noGrp="1"/>
          </p:cNvSpPr>
          <p:nvPr>
            <p:ph type="pic" idx="2"/>
          </p:nvPr>
        </p:nvSpPr>
        <p:spPr>
          <a:xfrm>
            <a:off x="1600200" y="1897063"/>
            <a:ext cx="2389188" cy="3167062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1313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Custom Layout">
  <p:cSld name="33_Custom Layou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0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60"/>
          <p:cNvSpPr>
            <a:spLocks noGrp="1"/>
          </p:cNvSpPr>
          <p:nvPr>
            <p:ph type="pic" idx="2"/>
          </p:nvPr>
        </p:nvSpPr>
        <p:spPr>
          <a:xfrm>
            <a:off x="1447800" y="2209800"/>
            <a:ext cx="3924300" cy="5207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2992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Custom Layout">
  <p:cSld name="34_Custom Layout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61"/>
          <p:cNvSpPr/>
          <p:nvPr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rgbClr val="F8F4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61"/>
          <p:cNvSpPr>
            <a:spLocks noGrp="1"/>
          </p:cNvSpPr>
          <p:nvPr>
            <p:ph type="pic" idx="2"/>
          </p:nvPr>
        </p:nvSpPr>
        <p:spPr>
          <a:xfrm>
            <a:off x="2058307" y="1292678"/>
            <a:ext cx="2032000" cy="4413250"/>
          </a:xfrm>
          <a:prstGeom prst="roundRect">
            <a:avLst>
              <a:gd name="adj" fmla="val 11042"/>
            </a:avLst>
          </a:prstGeom>
          <a:noFill/>
          <a:ln>
            <a:noFill/>
          </a:ln>
        </p:spPr>
      </p:sp>
      <p:sp>
        <p:nvSpPr>
          <p:cNvPr id="312" name="Google Shape;312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79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6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18" name="Google Shape;318;p6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9" name="Google Shape;319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81523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6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25" name="Google Shape;325;p6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26" name="Google Shape;32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38751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6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29941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6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9793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66"/>
          <p:cNvSpPr>
            <a:spLocks noGrp="1"/>
          </p:cNvSpPr>
          <p:nvPr>
            <p:ph type="pic" idx="2"/>
          </p:nvPr>
        </p:nvSpPr>
        <p:spPr>
          <a:xfrm>
            <a:off x="2286000" y="3199872"/>
            <a:ext cx="1016000" cy="101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43" name="Google Shape;343;p66"/>
          <p:cNvSpPr>
            <a:spLocks noGrp="1"/>
          </p:cNvSpPr>
          <p:nvPr>
            <p:ph type="pic" idx="3"/>
          </p:nvPr>
        </p:nvSpPr>
        <p:spPr>
          <a:xfrm>
            <a:off x="5588000" y="3199872"/>
            <a:ext cx="1016000" cy="101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44" name="Google Shape;344;p66"/>
          <p:cNvSpPr>
            <a:spLocks noGrp="1"/>
          </p:cNvSpPr>
          <p:nvPr>
            <p:ph type="pic" idx="4"/>
          </p:nvPr>
        </p:nvSpPr>
        <p:spPr>
          <a:xfrm>
            <a:off x="8890000" y="3199872"/>
            <a:ext cx="1016000" cy="101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45" name="Google Shape;345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2167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3BD9DB-F455-4D1E-8DBE-291E51BF4C59}"/>
              </a:ext>
            </a:extLst>
          </p:cNvPr>
          <p:cNvSpPr/>
          <p:nvPr userDrawn="1"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59B774-B074-43B1-A9CD-CAA51C58B4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1215" y="1051878"/>
            <a:ext cx="6423025" cy="2890837"/>
          </a:xfrm>
        </p:spPr>
        <p:txBody>
          <a:bodyPr/>
          <a:lstStyle/>
          <a:p>
            <a:endParaRPr lang="en-ID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93167F9-94B7-07E5-1A0D-1A262DDD94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ID">
                <a:solidFill>
                  <a:schemeClr val="tx2"/>
                </a:solidFill>
                <a:ea typeface="Lato"/>
                <a:cs typeface="Lato"/>
              </a:rPr>
              <a:t>RESIST </a:t>
            </a:r>
            <a:r>
              <a:rPr lang="en-ID">
                <a:solidFill>
                  <a:srgbClr val="19519D"/>
                </a:solidFill>
                <a:ea typeface="Lato"/>
                <a:cs typeface="Lato"/>
              </a:rPr>
              <a:t>–  1. FIRST CHAPTER</a:t>
            </a:r>
            <a:endParaRPr lang="en-US">
              <a:cs typeface="Arial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3AE9BBD-15C9-2AC5-9F4B-F5C1E702B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ID">
                <a:solidFill>
                  <a:srgbClr val="19519D"/>
                </a:solidFill>
                <a:ea typeface="Lato"/>
                <a:cs typeface="Lato"/>
              </a:rPr>
              <a:t>ADD SUBSECTION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B6F1728-DD0E-7820-F0B7-D5F41AF10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786C6220-5288-4181-BC71-CF33DA912F5D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397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3BD9DB-F455-4D1E-8DBE-291E51BF4C59}"/>
              </a:ext>
            </a:extLst>
          </p:cNvPr>
          <p:cNvSpPr/>
          <p:nvPr userDrawn="1"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28B303-0D9E-4AA3-982A-D683AA6530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28800" y="1491043"/>
            <a:ext cx="3417570" cy="3874452"/>
          </a:xfrm>
        </p:spPr>
        <p:txBody>
          <a:bodyPr/>
          <a:lstStyle/>
          <a:p>
            <a:endParaRPr lang="en-ID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DD61B4F-6DED-21DA-EBD7-244DF64F01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ID">
                <a:solidFill>
                  <a:schemeClr val="tx2"/>
                </a:solidFill>
                <a:ea typeface="Lato"/>
                <a:cs typeface="Lato"/>
              </a:rPr>
              <a:t>RESIST </a:t>
            </a:r>
            <a:r>
              <a:rPr lang="en-ID">
                <a:solidFill>
                  <a:srgbClr val="19519D"/>
                </a:solidFill>
                <a:ea typeface="Lato"/>
                <a:cs typeface="Lato"/>
              </a:rPr>
              <a:t>–  1. FIRST CHAPTER</a:t>
            </a:r>
            <a:endParaRPr lang="en-US">
              <a:cs typeface="Arial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120F89E-690E-0057-BD04-033723FD1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ID">
                <a:solidFill>
                  <a:srgbClr val="19519D"/>
                </a:solidFill>
                <a:ea typeface="Lato"/>
                <a:cs typeface="Lato"/>
              </a:rPr>
              <a:t>ADD SUBSECTION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2A2A5B-A078-13EE-3C07-4224B5099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786C6220-5288-4181-BC71-CF33DA912F5D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1155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ver Slide">
  <p:cSld name="3_Cover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5"/>
          <p:cNvPicPr preferRelativeResize="0"/>
          <p:nvPr/>
        </p:nvPicPr>
        <p:blipFill rotWithShape="1">
          <a:blip r:embed="rId2">
            <a:alphaModFix/>
          </a:blip>
          <a:srcRect l="13992" t="4193" r="9751" b="419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0707" y="1602752"/>
            <a:ext cx="3498574" cy="76859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5"/>
          <p:cNvSpPr txBox="1">
            <a:spLocks noGrp="1"/>
          </p:cNvSpPr>
          <p:nvPr>
            <p:ph type="body" idx="1"/>
          </p:nvPr>
        </p:nvSpPr>
        <p:spPr>
          <a:xfrm>
            <a:off x="2590707" y="2911234"/>
            <a:ext cx="6818993" cy="78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 b="1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body" idx="2"/>
          </p:nvPr>
        </p:nvSpPr>
        <p:spPr>
          <a:xfrm>
            <a:off x="2590707" y="3837890"/>
            <a:ext cx="6818992" cy="51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 b="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body" idx="3"/>
          </p:nvPr>
        </p:nvSpPr>
        <p:spPr>
          <a:xfrm>
            <a:off x="2590707" y="4755835"/>
            <a:ext cx="6818992" cy="51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6348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3BD9DB-F455-4D1E-8DBE-291E51BF4C59}"/>
              </a:ext>
            </a:extLst>
          </p:cNvPr>
          <p:cNvSpPr/>
          <p:nvPr userDrawn="1"/>
        </p:nvSpPr>
        <p:spPr>
          <a:xfrm>
            <a:off x="612804" y="524656"/>
            <a:ext cx="10980937" cy="58072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37060F-E8CF-41F8-AAF2-00C5642927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3018" y="1491043"/>
            <a:ext cx="2660507" cy="3874452"/>
          </a:xfrm>
        </p:spPr>
        <p:txBody>
          <a:bodyPr/>
          <a:lstStyle/>
          <a:p>
            <a:endParaRPr lang="en-ID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9C600B0-5598-ECB8-BE8C-E7764E054C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ID">
                <a:solidFill>
                  <a:schemeClr val="tx2"/>
                </a:solidFill>
                <a:ea typeface="Lato"/>
                <a:cs typeface="Lato"/>
              </a:rPr>
              <a:t>RESIST </a:t>
            </a:r>
            <a:r>
              <a:rPr lang="en-ID">
                <a:solidFill>
                  <a:srgbClr val="19519D"/>
                </a:solidFill>
                <a:ea typeface="Lato"/>
                <a:cs typeface="Lato"/>
              </a:rPr>
              <a:t>–  1. FIRST CHAPTER</a:t>
            </a:r>
            <a:endParaRPr lang="en-US">
              <a:cs typeface="Arial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CE8EB04-70DE-E5D0-1799-F1A346A29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ID">
                <a:solidFill>
                  <a:srgbClr val="19519D"/>
                </a:solidFill>
                <a:ea typeface="Lato"/>
                <a:cs typeface="Lato"/>
              </a:rPr>
              <a:t>ADD SUBSECTION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257D62-DB91-64F0-84E7-ED77E6B85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786C6220-5288-4181-BC71-CF33DA912F5D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2283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ver Slide">
  <p:cSld name="4_Cover Slid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>
            <a:spLocks noGrp="1"/>
          </p:cNvSpPr>
          <p:nvPr>
            <p:ph type="body" idx="1"/>
          </p:nvPr>
        </p:nvSpPr>
        <p:spPr>
          <a:xfrm>
            <a:off x="2590707" y="2911234"/>
            <a:ext cx="6818993" cy="78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body" idx="2"/>
          </p:nvPr>
        </p:nvSpPr>
        <p:spPr>
          <a:xfrm>
            <a:off x="2590707" y="3837890"/>
            <a:ext cx="6818992" cy="51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body" idx="3"/>
          </p:nvPr>
        </p:nvSpPr>
        <p:spPr>
          <a:xfrm>
            <a:off x="2590707" y="4755835"/>
            <a:ext cx="6818992" cy="51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3" name="Google Shape;5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90707" y="1869231"/>
            <a:ext cx="2654300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108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ndex Slide">
  <p:cSld name="4_Index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71191" y="669395"/>
            <a:ext cx="2556059" cy="56153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814159" y="1832242"/>
            <a:ext cx="6818993" cy="78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AutoNum type="arabicPeriod"/>
              <a:defRPr sz="2800" b="1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814159" y="2619094"/>
            <a:ext cx="6818993" cy="78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AutoNum type="arabicPeriod" startAt="2"/>
              <a:defRPr sz="2800" b="1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body" idx="3"/>
          </p:nvPr>
        </p:nvSpPr>
        <p:spPr>
          <a:xfrm>
            <a:off x="814159" y="3425592"/>
            <a:ext cx="6818993" cy="78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AutoNum type="arabicPeriod" startAt="3"/>
              <a:defRPr sz="2800" b="1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body" idx="4"/>
          </p:nvPr>
        </p:nvSpPr>
        <p:spPr>
          <a:xfrm>
            <a:off x="814158" y="4232090"/>
            <a:ext cx="6818993" cy="78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AutoNum type="arabicPeriod" startAt="4"/>
              <a:defRPr sz="2800" b="1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5"/>
          </p:nvPr>
        </p:nvSpPr>
        <p:spPr>
          <a:xfrm>
            <a:off x="814157" y="5043177"/>
            <a:ext cx="6818993" cy="78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AutoNum type="arabicPeriod" startAt="5"/>
              <a:defRPr sz="2800" b="1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6"/>
          </p:nvPr>
        </p:nvSpPr>
        <p:spPr>
          <a:xfrm>
            <a:off x="814159" y="669395"/>
            <a:ext cx="6818993" cy="78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953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0876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58323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  <p:sldLayoutId id="2147483987" r:id="rId17"/>
    <p:sldLayoutId id="2147483988" r:id="rId18"/>
    <p:sldLayoutId id="2147483989" r:id="rId19"/>
    <p:sldLayoutId id="2147483990" r:id="rId20"/>
    <p:sldLayoutId id="2147483991" r:id="rId21"/>
    <p:sldLayoutId id="2147483992" r:id="rId22"/>
    <p:sldLayoutId id="2147483993" r:id="rId23"/>
    <p:sldLayoutId id="2147483994" r:id="rId24"/>
    <p:sldLayoutId id="2147483995" r:id="rId25"/>
    <p:sldLayoutId id="2147483996" r:id="rId26"/>
    <p:sldLayoutId id="2147483997" r:id="rId27"/>
    <p:sldLayoutId id="2147483998" r:id="rId28"/>
    <p:sldLayoutId id="2147483999" r:id="rId29"/>
    <p:sldLayoutId id="2147484000" r:id="rId30"/>
    <p:sldLayoutId id="2147484001" r:id="rId31"/>
    <p:sldLayoutId id="2147484002" r:id="rId32"/>
    <p:sldLayoutId id="2147484003" r:id="rId33"/>
    <p:sldLayoutId id="2147484004" r:id="rId34"/>
    <p:sldLayoutId id="2147484005" r:id="rId35"/>
    <p:sldLayoutId id="2147484006" r:id="rId36"/>
    <p:sldLayoutId id="2147484007" r:id="rId37"/>
    <p:sldLayoutId id="2147484008" r:id="rId38"/>
    <p:sldLayoutId id="2147484009" r:id="rId39"/>
    <p:sldLayoutId id="2147484010" r:id="rId40"/>
    <p:sldLayoutId id="2147484011" r:id="rId41"/>
    <p:sldLayoutId id="2147484012" r:id="rId42"/>
    <p:sldLayoutId id="2147484013" r:id="rId43"/>
    <p:sldLayoutId id="2147484014" r:id="rId44"/>
    <p:sldLayoutId id="2147484015" r:id="rId45"/>
    <p:sldLayoutId id="2147484016" r:id="rId46"/>
    <p:sldLayoutId id="2147484017" r:id="rId47"/>
    <p:sldLayoutId id="2147484018" r:id="rId48"/>
    <p:sldLayoutId id="2147484019" r:id="rId49"/>
    <p:sldLayoutId id="2147484020" r:id="rId50"/>
    <p:sldLayoutId id="2147484021" r:id="rId51"/>
    <p:sldLayoutId id="2147484022" r:id="rId52"/>
    <p:sldLayoutId id="2147484023" r:id="rId53"/>
    <p:sldLayoutId id="2147484024" r:id="rId54"/>
    <p:sldLayoutId id="2147484025" r:id="rId55"/>
    <p:sldLayoutId id="2147484026" r:id="rId56"/>
    <p:sldLayoutId id="2147484027" r:id="rId57"/>
    <p:sldLayoutId id="2147484028" r:id="rId58"/>
    <p:sldLayoutId id="2147484029" r:id="rId59"/>
    <p:sldLayoutId id="2147484030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openxmlformats.org/officeDocument/2006/relationships/image" Target="../media/image16.png"/><Relationship Id="rId5" Type="http://schemas.openxmlformats.org/officeDocument/2006/relationships/image" Target="../media/image52.png"/><Relationship Id="rId10" Type="http://schemas.openxmlformats.org/officeDocument/2006/relationships/image" Target="../media/image15.png"/><Relationship Id="rId4" Type="http://schemas.openxmlformats.org/officeDocument/2006/relationships/image" Target="../media/image51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14.pn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0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1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emf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8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1.jpe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15.png"/><Relationship Id="rId4" Type="http://schemas.openxmlformats.org/officeDocument/2006/relationships/image" Target="../media/image45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50.jpe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"/>
          <p:cNvSpPr txBox="1">
            <a:spLocks noGrp="1"/>
          </p:cNvSpPr>
          <p:nvPr>
            <p:ph type="body" idx="1"/>
          </p:nvPr>
        </p:nvSpPr>
        <p:spPr>
          <a:xfrm>
            <a:off x="1219107" y="3429000"/>
            <a:ext cx="6818993" cy="78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</a:pPr>
            <a:r>
              <a:rPr lang="lv-LV"/>
              <a:t>LSDT2</a:t>
            </a:r>
            <a:endParaRPr/>
          </a:p>
        </p:txBody>
      </p:sp>
      <p:sp>
        <p:nvSpPr>
          <p:cNvPr id="353" name="Google Shape;353;p1"/>
          <p:cNvSpPr txBox="1">
            <a:spLocks noGrp="1"/>
          </p:cNvSpPr>
          <p:nvPr>
            <p:ph type="body" idx="2"/>
          </p:nvPr>
        </p:nvSpPr>
        <p:spPr>
          <a:xfrm>
            <a:off x="1219107" y="4355656"/>
            <a:ext cx="6818992" cy="51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lv-LV" dirty="0"/>
              <a:t>Zemgales plānošanas reģiona pieredzes </a:t>
            </a:r>
            <a:r>
              <a:rPr lang="lv-LV" dirty="0" err="1"/>
              <a:t>pārneses</a:t>
            </a:r>
            <a:r>
              <a:rPr lang="lv-LV" dirty="0"/>
              <a:t> aktivitātes</a:t>
            </a:r>
            <a:endParaRPr dirty="0"/>
          </a:p>
        </p:txBody>
      </p:sp>
      <p:sp>
        <p:nvSpPr>
          <p:cNvPr id="354" name="Google Shape;354;p1"/>
          <p:cNvSpPr txBox="1">
            <a:spLocks noGrp="1"/>
          </p:cNvSpPr>
          <p:nvPr>
            <p:ph type="body" idx="3"/>
          </p:nvPr>
        </p:nvSpPr>
        <p:spPr>
          <a:xfrm>
            <a:off x="1219107" y="5654601"/>
            <a:ext cx="6818992" cy="51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rPr lang="lv-LV" dirty="0"/>
              <a:t>10.06.2026., Jelgava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"/>
          <p:cNvSpPr txBox="1"/>
          <p:nvPr/>
        </p:nvSpPr>
        <p:spPr>
          <a:xfrm>
            <a:off x="312492" y="466894"/>
            <a:ext cx="116128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Pieredzes </a:t>
            </a:r>
            <a:r>
              <a:rPr kumimoji="0" lang="lv-LV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pārneses</a:t>
            </a:r>
            <a:r>
              <a:rPr kumimoji="0" lang="lv-LV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no </a:t>
            </a:r>
            <a:r>
              <a:rPr kumimoji="0" lang="lv-LV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Austrummaķedonijas</a:t>
            </a:r>
            <a:r>
              <a:rPr kumimoji="0" lang="lv-LV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un Trāķijas Universitātes statuss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6" descr="Et billede, der indeholder tekst, Font/skrifttype, Elektrisk blå, logo&#10;&#10;AI-genereret indhold kan være ukorrek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182" y="6318025"/>
            <a:ext cx="3138616" cy="426472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"/>
          <p:cNvSpPr txBox="1"/>
          <p:nvPr/>
        </p:nvSpPr>
        <p:spPr>
          <a:xfrm>
            <a:off x="715796" y="1398938"/>
            <a:ext cx="37495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lv-LV" sz="2800" b="1" kern="0" dirty="0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7 tiešsaistes sesijas</a:t>
            </a:r>
            <a:r>
              <a:rPr kumimoji="0" lang="lv-LV" sz="28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3" name="Google Shape;413;p6"/>
          <p:cNvGrpSpPr/>
          <p:nvPr/>
        </p:nvGrpSpPr>
        <p:grpSpPr>
          <a:xfrm>
            <a:off x="874105" y="1944372"/>
            <a:ext cx="3860455" cy="1900291"/>
            <a:chOff x="874105" y="1944372"/>
            <a:chExt cx="6291713" cy="2969256"/>
          </a:xfrm>
        </p:grpSpPr>
        <p:pic>
          <p:nvPicPr>
            <p:cNvPr id="414" name="Google Shape;414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74105" y="1944372"/>
              <a:ext cx="6289186" cy="2969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32899" y="2387600"/>
              <a:ext cx="1532919" cy="854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56159" y="4151466"/>
              <a:ext cx="1244082" cy="7621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7" name="Google Shape;417;p6"/>
          <p:cNvSpPr txBox="1"/>
          <p:nvPr/>
        </p:nvSpPr>
        <p:spPr>
          <a:xfrm>
            <a:off x="5508030" y="928518"/>
            <a:ext cx="6683969" cy="5678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28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Pārņemtās</a:t>
            </a:r>
            <a:r>
              <a:rPr kumimoji="0" lang="lv-LV" sz="2800" b="1" i="0" u="none" strike="noStrike" kern="0" cap="none" spc="0" normalizeH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zināšanas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lv-LV" sz="2800" kern="0" dirty="0">
                <a:solidFill>
                  <a:srgbClr val="FBFBFB"/>
                </a:solidFill>
                <a:ea typeface="Arial"/>
                <a:cs typeface="Arial"/>
                <a:sym typeface="Arial"/>
              </a:rPr>
              <a:t>HEC-HMS pamati</a:t>
            </a:r>
          </a:p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lv-LV" sz="2800" kern="0" dirty="0">
                <a:solidFill>
                  <a:srgbClr val="FBFBFB"/>
                </a:solidFill>
                <a:ea typeface="Arial"/>
                <a:cs typeface="Arial"/>
                <a:sym typeface="Arial"/>
              </a:rPr>
              <a:t>Kalibrēšana un lēmumu pieņemšana</a:t>
            </a:r>
          </a:p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lv-LV" sz="2800" kern="0" dirty="0">
                <a:solidFill>
                  <a:srgbClr val="FBFBFB"/>
                </a:solidFill>
                <a:ea typeface="Arial"/>
                <a:cs typeface="Arial"/>
                <a:sym typeface="Arial"/>
              </a:rPr>
              <a:t>ĢIS integrācija un norobežošana</a:t>
            </a:r>
          </a:p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lv-LV" sz="2800" kern="0" dirty="0">
                <a:solidFill>
                  <a:srgbClr val="FBFBFB"/>
                </a:solidFill>
                <a:ea typeface="Arial"/>
                <a:cs typeface="Arial"/>
                <a:sym typeface="Arial"/>
              </a:rPr>
              <a:t>Meteoroloģiskie modeļi un DBR</a:t>
            </a:r>
          </a:p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lv-LV" sz="2800" kern="0" dirty="0">
                <a:solidFill>
                  <a:srgbClr val="FBFBFB"/>
                </a:solidFill>
                <a:ea typeface="Arial"/>
                <a:cs typeface="Arial"/>
                <a:sym typeface="Arial"/>
              </a:rPr>
              <a:t>Hidrauliskās modelēšanas principi HEC-RAS praktiska ieviešana </a:t>
            </a:r>
          </a:p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lv-LV" sz="2800" kern="0" dirty="0">
                <a:solidFill>
                  <a:srgbClr val="FBFBFB"/>
                </a:solidFill>
                <a:ea typeface="Arial"/>
                <a:cs typeface="Arial"/>
                <a:sym typeface="Arial"/>
              </a:rPr>
              <a:t>Hidrauliskā Mod. ar HEC-RAS 2D</a:t>
            </a:r>
          </a:p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BFBF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8" name="Google Shape;418;p6"/>
          <p:cNvGrpSpPr/>
          <p:nvPr/>
        </p:nvGrpSpPr>
        <p:grpSpPr>
          <a:xfrm>
            <a:off x="848898" y="3992880"/>
            <a:ext cx="3884111" cy="2141942"/>
            <a:chOff x="848898" y="3992880"/>
            <a:chExt cx="3884111" cy="2141942"/>
          </a:xfrm>
        </p:grpSpPr>
        <p:pic>
          <p:nvPicPr>
            <p:cNvPr id="419" name="Google Shape;419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48898" y="3992880"/>
              <a:ext cx="3884111" cy="21419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869625" y="5459062"/>
              <a:ext cx="835507" cy="4455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1" name="Google Shape;421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86608" y="6334567"/>
            <a:ext cx="721502" cy="42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16E968-C9B1-71D0-4759-B93B566F40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8620" y="6344489"/>
            <a:ext cx="345701" cy="42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E3BDAB-1EED-1626-121F-AF848C64FF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56949" y="6338047"/>
            <a:ext cx="464484" cy="423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"/>
          <p:cNvSpPr txBox="1"/>
          <p:nvPr/>
        </p:nvSpPr>
        <p:spPr>
          <a:xfrm>
            <a:off x="1767840" y="759772"/>
            <a:ext cx="730074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2800" b="1" i="0" u="none" strike="noStrike" kern="0" cap="none" spc="0" normalizeH="0" baseline="0" noProof="0" dirty="0">
                <a:ln>
                  <a:noFill/>
                </a:ln>
                <a:solidFill>
                  <a:srgbClr val="1F37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Nākamie soļi 2026. </a:t>
            </a:r>
            <a:r>
              <a:rPr kumimoji="0" lang="lv-LV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F37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ga</a:t>
            </a:r>
            <a:r>
              <a:rPr lang="lv-LV" sz="2800" b="1" kern="0" dirty="0" err="1">
                <a:solidFill>
                  <a:srgbClr val="1F3769"/>
                </a:solidFill>
                <a:latin typeface="Arial"/>
                <a:ea typeface="Arial"/>
                <a:cs typeface="Arial"/>
                <a:sym typeface="Arial"/>
              </a:rPr>
              <a:t>dā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1F376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2800" b="1" i="0" u="none" strike="noStrike" kern="0" cap="none" spc="0" normalizeH="0" baseline="0" noProof="0" dirty="0">
                <a:ln>
                  <a:noFill/>
                </a:ln>
                <a:solidFill>
                  <a:srgbClr val="1F37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1F376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7" descr="Et billede, der indeholder tekst, Font/skrifttype, Elektrisk blå, logo&#10;&#10;AI-genereret indhold kan være ukorrek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542" y="6334567"/>
            <a:ext cx="3138616" cy="42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2755" y="1427045"/>
            <a:ext cx="4471003" cy="2980669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7"/>
          <p:cNvSpPr txBox="1"/>
          <p:nvPr/>
        </p:nvSpPr>
        <p:spPr>
          <a:xfrm>
            <a:off x="5878100" y="1255201"/>
            <a:ext cx="5871940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lv-LV" sz="2400" b="0" i="0" u="none" strike="noStrike" kern="0" cap="none" spc="0" normalizeH="0" baseline="0" noProof="0" dirty="0">
                <a:ln>
                  <a:noFill/>
                </a:ln>
                <a:solidFill>
                  <a:srgbClr val="1F37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Datu vākšana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lv-LV" sz="2400" b="0" i="0" u="none" strike="noStrike" kern="0" cap="none" spc="0" normalizeH="0" baseline="0" noProof="0" dirty="0">
                <a:ln>
                  <a:noFill/>
                </a:ln>
                <a:solidFill>
                  <a:srgbClr val="1F37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Bauskas industriālā parka lietusgāžu modeļa pirmās versijas izveide (1D-2D saistīta modelēšana programmā Flo2D)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lv-LV" sz="2400" b="0" i="0" u="none" strike="noStrike" kern="0" cap="none" spc="0" normalizeH="0" baseline="0" noProof="0" dirty="0">
                <a:ln>
                  <a:noFill/>
                </a:ln>
                <a:solidFill>
                  <a:srgbClr val="1F37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Iecavas upes baseina hidroloģisko un hidraulisko modeļu pirmās versijas izveide (HEC-HMS, HEC-RAS)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F376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6608" y="6334567"/>
            <a:ext cx="721502" cy="42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6146" y="4398394"/>
            <a:ext cx="4487612" cy="1353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4C71A9-310C-491E-989C-10AD27F758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620" y="6344489"/>
            <a:ext cx="345701" cy="42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6DBBE9-620C-6BBF-4FB8-5286429FC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6949" y="6338047"/>
            <a:ext cx="464484" cy="42358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"/>
          <p:cNvSpPr txBox="1"/>
          <p:nvPr/>
        </p:nvSpPr>
        <p:spPr>
          <a:xfrm>
            <a:off x="1767840" y="759772"/>
            <a:ext cx="730074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2800" b="1" i="0" u="none" strike="noStrike" kern="0" cap="none" spc="0" normalizeH="0" baseline="0" noProof="0" dirty="0">
                <a:ln>
                  <a:noFill/>
                </a:ln>
                <a:solidFill>
                  <a:srgbClr val="1F37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Nākamie soļi 2026. - 2027. </a:t>
            </a:r>
            <a:r>
              <a:rPr kumimoji="0" lang="lv-LV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F37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ga</a:t>
            </a:r>
            <a:r>
              <a:rPr lang="lv-LV" sz="2800" b="1" kern="0" dirty="0" err="1">
                <a:solidFill>
                  <a:srgbClr val="1F3769"/>
                </a:solidFill>
                <a:latin typeface="Arial"/>
                <a:ea typeface="Arial"/>
                <a:cs typeface="Arial"/>
                <a:sym typeface="Arial"/>
              </a:rPr>
              <a:t>dā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1F376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2800" b="1" i="0" u="none" strike="noStrike" kern="0" cap="none" spc="0" normalizeH="0" baseline="0" noProof="0" dirty="0">
                <a:ln>
                  <a:noFill/>
                </a:ln>
                <a:solidFill>
                  <a:srgbClr val="1F37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1F376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7" descr="Et billede, der indeholder tekst, Font/skrifttype, Elektrisk blå, logo&#10;&#10;AI-genereret indhold kan være ukorrek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542" y="6334567"/>
            <a:ext cx="3138616" cy="426472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7"/>
          <p:cNvSpPr txBox="1"/>
          <p:nvPr/>
        </p:nvSpPr>
        <p:spPr>
          <a:xfrm>
            <a:off x="5878100" y="1255201"/>
            <a:ext cx="5871940" cy="461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lang="lv-LV" sz="2400" kern="0" dirty="0">
              <a:solidFill>
                <a:srgbClr val="1F3769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lv-LV" sz="2400" b="0" i="0" u="none" strike="noStrike" kern="0" cap="none" spc="0" normalizeH="0" baseline="0" noProof="0" dirty="0">
                <a:ln>
                  <a:noFill/>
                </a:ln>
                <a:solidFill>
                  <a:srgbClr val="1F37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4. Grafiskā digitālā dvīņa pilnveide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lang="lv-LV" sz="2400" kern="0" dirty="0">
              <a:solidFill>
                <a:srgbClr val="1F3769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lv-LV" sz="2400" kern="0" dirty="0">
                <a:solidFill>
                  <a:srgbClr val="1F3769"/>
                </a:solidFill>
                <a:latin typeface="Arial"/>
                <a:ea typeface="Arial"/>
                <a:cs typeface="Arial"/>
                <a:sym typeface="Arial"/>
              </a:rPr>
              <a:t>5. Foto un plakātu konkursa izsludināšana – 2026. rudens</a:t>
            </a:r>
            <a:endParaRPr kumimoji="0" lang="lv-LV" sz="2400" b="0" i="0" u="none" strike="noStrike" kern="0" cap="none" spc="0" normalizeH="0" baseline="0" noProof="0" dirty="0">
              <a:ln>
                <a:noFill/>
              </a:ln>
              <a:solidFill>
                <a:srgbClr val="1F376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lv-LV" sz="2400" kern="0" dirty="0">
                <a:solidFill>
                  <a:srgbClr val="1F3769"/>
                </a:solidFill>
                <a:latin typeface="Arial"/>
                <a:ea typeface="Arial"/>
                <a:cs typeface="Arial"/>
                <a:sym typeface="Arial"/>
              </a:rPr>
              <a:t>6. RESIST virtuālās izstādes organizēšana  2027. gada pavasaris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F376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6608" y="6334567"/>
            <a:ext cx="721502" cy="42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4C71A9-310C-491E-989C-10AD27F75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8620" y="6344489"/>
            <a:ext cx="345701" cy="42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6DBBE9-620C-6BBF-4FB8-5286429FC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6949" y="6338047"/>
            <a:ext cx="464484" cy="423583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6796D001-3D39-2679-E1F0-25CD575585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19" y="1308976"/>
            <a:ext cx="4040255" cy="2120024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7DE5B031-933E-4D8F-5371-626A79668F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3496" y="3687558"/>
            <a:ext cx="3776978" cy="201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78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"/>
          <p:cNvSpPr txBox="1"/>
          <p:nvPr/>
        </p:nvSpPr>
        <p:spPr>
          <a:xfrm>
            <a:off x="5213505" y="1807033"/>
            <a:ext cx="3615241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2800" b="1" i="0" u="none" strike="noStrike" kern="0" cap="none" spc="0" normalizeH="0" baseline="0" noProof="0" dirty="0">
                <a:ln>
                  <a:noFill/>
                </a:ln>
                <a:solidFill>
                  <a:srgbClr val="1F37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Paldies par Jūsu laiku un uzmanību!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1F376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8"/>
          <p:cNvPicPr preferRelativeResize="0"/>
          <p:nvPr/>
        </p:nvPicPr>
        <p:blipFill rotWithShape="1">
          <a:blip r:embed="rId3">
            <a:alphaModFix/>
          </a:blip>
          <a:srcRect l="28223" t="-1" b="430"/>
          <a:stretch/>
        </p:blipFill>
        <p:spPr>
          <a:xfrm>
            <a:off x="1451728" y="1617605"/>
            <a:ext cx="3547228" cy="328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8" descr="Et billede, der indeholder tekst, Font/skrifttype, Elektrisk blå, logo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915" y="6366529"/>
            <a:ext cx="3138616" cy="42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6139" y="2515470"/>
            <a:ext cx="3615241" cy="3371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86608" y="6334567"/>
            <a:ext cx="721502" cy="42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F027C4-AC20-EE31-832E-21FC01A20A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620" y="6344489"/>
            <a:ext cx="345701" cy="421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CB3D44-37AC-E28D-7E3F-DBE4CAA230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6949" y="6338047"/>
            <a:ext cx="464484" cy="4235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F7A9DD-AD56-4A31-A6EC-91E93E4300E4}"/>
              </a:ext>
            </a:extLst>
          </p:cNvPr>
          <p:cNvSpPr txBox="1"/>
          <p:nvPr/>
        </p:nvSpPr>
        <p:spPr>
          <a:xfrm>
            <a:off x="5986934" y="663789"/>
            <a:ext cx="562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Galvenās darbības</a:t>
            </a:r>
            <a:endParaRPr kumimoji="0" lang="en-ID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8D7511A-A676-9C8F-7D2A-39FBB42F63D3}"/>
              </a:ext>
            </a:extLst>
          </p:cNvPr>
          <p:cNvSpPr txBox="1"/>
          <p:nvPr/>
        </p:nvSpPr>
        <p:spPr>
          <a:xfrm>
            <a:off x="554637" y="6475750"/>
            <a:ext cx="3351454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000" b="0" i="0" u="none" strike="noStrike" kern="1200" cap="none" spc="0" normalizeH="0" baseline="0" noProof="0">
                <a:ln>
                  <a:noFill/>
                </a:ln>
                <a:solidFill>
                  <a:srgbClr val="19519D"/>
                </a:solidFill>
                <a:effectLst/>
                <a:uLnTx/>
                <a:uFillTx/>
                <a:latin typeface="Montserrat" panose="00000500000000000000" pitchFamily="2" charset="0"/>
                <a:ea typeface="Lato"/>
                <a:cs typeface="Lato"/>
              </a:rPr>
              <a:t>RESIST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9519D"/>
              </a:solidFill>
              <a:effectLst/>
              <a:uLnTx/>
              <a:uFillTx/>
              <a:latin typeface="Montserrat" panose="00000500000000000000" pitchFamily="2" charset="0"/>
              <a:ea typeface="Lato"/>
              <a:cs typeface="Lato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DA277E-7612-6B3C-A083-8CF20C9BB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11576" y="63826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C6220-5288-4181-BC71-CF33DA912F5D}" type="slidenum">
              <a:rPr kumimoji="0" lang="en-ID" sz="1000" b="0" i="0" u="none" strike="noStrike" kern="1200" cap="none" spc="0" normalizeH="0" baseline="0" noProof="0" smtClean="0">
                <a:ln>
                  <a:noFill/>
                </a:ln>
                <a:solidFill>
                  <a:srgbClr val="19519D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D" sz="1000" b="0" i="0" u="none" strike="noStrike" kern="1200" cap="none" spc="0" normalizeH="0" baseline="0" noProof="0">
              <a:ln>
                <a:noFill/>
              </a:ln>
              <a:solidFill>
                <a:srgbClr val="19519D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B518025C-17E9-3D59-4833-E109E04A5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671" y="6358548"/>
            <a:ext cx="2290916" cy="480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529EC-8EE0-E2D5-9A49-F33BB3E4A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01" y="4393231"/>
            <a:ext cx="5311033" cy="14410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E2C844-8BEB-CA15-A653-1DBA09B04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17" y="1145783"/>
            <a:ext cx="5350717" cy="2892452"/>
          </a:xfrm>
          <a:prstGeom prst="rect">
            <a:avLst/>
          </a:prstGeom>
        </p:spPr>
      </p:pic>
      <p:sp>
        <p:nvSpPr>
          <p:cNvPr id="18" name="TextBox 13">
            <a:extLst>
              <a:ext uri="{FF2B5EF4-FFF2-40B4-BE49-F238E27FC236}">
                <a16:creationId xmlns:a16="http://schemas.microsoft.com/office/drawing/2014/main" id="{41454919-C596-AFC9-89AC-28D1AD053334}"/>
              </a:ext>
            </a:extLst>
          </p:cNvPr>
          <p:cNvSpPr txBox="1"/>
          <p:nvPr/>
        </p:nvSpPr>
        <p:spPr>
          <a:xfrm>
            <a:off x="6971293" y="1908581"/>
            <a:ext cx="3963366" cy="295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>
                <a:solidFill>
                  <a:srgbClr val="19519D"/>
                </a:solidFill>
                <a:latin typeface="Montserrat" panose="00000500000000000000" pitchFamily="2" charset="0"/>
                <a:ea typeface="Roboto" charset="0"/>
                <a:cs typeface="Roboto" charset="0"/>
              </a:rPr>
              <a:t>ADAPTĀCIJAS RISINĀJUMU ĪSTENOŠANA UN UZRAUDZĪBA </a:t>
            </a:r>
            <a:r>
              <a:rPr lang="en-US" b="1" dirty="0">
                <a:solidFill>
                  <a:schemeClr val="bg2"/>
                </a:solidFill>
                <a:latin typeface="Montserrat" panose="00000500000000000000" pitchFamily="2" charset="0"/>
                <a:ea typeface="Roboto" charset="0"/>
                <a:cs typeface="Roboto" charset="0"/>
              </a:rPr>
              <a:t>4 LIELA MĒROGA DEMONSTRĀCIJAS (LSD) </a:t>
            </a:r>
            <a:r>
              <a:rPr lang="en-US" b="1" dirty="0">
                <a:solidFill>
                  <a:srgbClr val="19519D"/>
                </a:solidFill>
                <a:latin typeface="Montserrat" panose="00000500000000000000" pitchFamily="2" charset="0"/>
                <a:ea typeface="Roboto" charset="0"/>
                <a:cs typeface="Roboto" charset="0"/>
              </a:rPr>
              <a:t>REĢIONOS</a:t>
            </a:r>
            <a:r>
              <a:rPr lang="lv-LV" b="1" dirty="0">
                <a:solidFill>
                  <a:srgbClr val="19519D"/>
                </a:solidFill>
                <a:latin typeface="Montserrat" panose="00000500000000000000" pitchFamily="2" charset="0"/>
                <a:ea typeface="Roboto" charset="0"/>
                <a:cs typeface="Roboto" charset="0"/>
              </a:rPr>
              <a:t> </a:t>
            </a:r>
            <a:r>
              <a:rPr lang="en-US" b="1" dirty="0">
                <a:solidFill>
                  <a:srgbClr val="19519D"/>
                </a:solidFill>
                <a:latin typeface="Montserrat" panose="00000500000000000000" pitchFamily="2" charset="0"/>
                <a:ea typeface="Roboto" charset="0"/>
                <a:cs typeface="Roboto" charset="0"/>
              </a:rPr>
              <a:t>UN ATBALSTA PĀREJU UZ </a:t>
            </a:r>
            <a:endParaRPr lang="lv-LV" b="1" dirty="0">
              <a:solidFill>
                <a:srgbClr val="19519D"/>
              </a:solidFill>
              <a:latin typeface="Montserrat" panose="00000500000000000000" pitchFamily="2" charset="0"/>
              <a:ea typeface="Roboto" charset="0"/>
              <a:cs typeface="Roboto" charset="0"/>
            </a:endParaRP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>
                <a:solidFill>
                  <a:schemeClr val="bg2"/>
                </a:solidFill>
                <a:latin typeface="Montserrat" panose="00000500000000000000" pitchFamily="2" charset="0"/>
                <a:ea typeface="Roboto" charset="0"/>
                <a:cs typeface="Roboto" charset="0"/>
              </a:rPr>
              <a:t>8 SADRAUDZĪBAS REĢIONIEM.</a:t>
            </a:r>
          </a:p>
        </p:txBody>
      </p:sp>
    </p:spTree>
    <p:extLst>
      <p:ext uri="{BB962C8B-B14F-4D97-AF65-F5344CB8AC3E}">
        <p14:creationId xmlns:p14="http://schemas.microsoft.com/office/powerpoint/2010/main" val="304127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DAC31F4A-2FB6-BF1B-DD94-28978D58E52B}"/>
              </a:ext>
            </a:extLst>
          </p:cNvPr>
          <p:cNvSpPr txBox="1"/>
          <p:nvPr/>
        </p:nvSpPr>
        <p:spPr>
          <a:xfrm>
            <a:off x="7858124" y="1947152"/>
            <a:ext cx="3586015" cy="2963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schemeClr val="tx2"/>
                </a:solidFill>
                <a:latin typeface="Montserrat" panose="00000500000000000000" pitchFamily="2" charset="0"/>
                <a:ea typeface="Roboto" charset="0"/>
                <a:cs typeface="Roboto" charset="0"/>
              </a:rPr>
              <a:t>1</a:t>
            </a:r>
            <a:r>
              <a:rPr lang="en-BE" sz="3200" b="1" dirty="0">
                <a:solidFill>
                  <a:schemeClr val="tx2"/>
                </a:solidFill>
                <a:latin typeface="Montserrat" panose="00000500000000000000" pitchFamily="2" charset="0"/>
                <a:ea typeface="Roboto" charset="0"/>
                <a:cs typeface="Roboto" charset="0"/>
              </a:rPr>
              <a:t>7 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BE" sz="3200" b="1" dirty="0">
                <a:solidFill>
                  <a:srgbClr val="19519D"/>
                </a:solidFill>
                <a:latin typeface="Montserrat" panose="00000500000000000000" pitchFamily="2" charset="0"/>
                <a:ea typeface="Roboto" charset="0"/>
                <a:cs typeface="Roboto" charset="0"/>
              </a:rPr>
              <a:t>NOTIEKOŠIE </a:t>
            </a:r>
            <a:r>
              <a:rPr lang="lv-LV" sz="3200" b="1" dirty="0">
                <a:solidFill>
                  <a:srgbClr val="19519D"/>
                </a:solidFill>
                <a:latin typeface="Montserrat" panose="00000500000000000000" pitchFamily="2" charset="0"/>
                <a:ea typeface="Roboto" charset="0"/>
                <a:cs typeface="Roboto" charset="0"/>
              </a:rPr>
              <a:t>PĀRNESES </a:t>
            </a:r>
            <a:r>
              <a:rPr lang="en-BE" sz="3200" b="1" dirty="0">
                <a:solidFill>
                  <a:srgbClr val="19519D"/>
                </a:solidFill>
                <a:latin typeface="Montserrat" panose="00000500000000000000" pitchFamily="2" charset="0"/>
                <a:ea typeface="Roboto" charset="0"/>
                <a:cs typeface="Roboto" charset="0"/>
              </a:rPr>
              <a:t>PROCESI</a:t>
            </a:r>
          </a:p>
        </p:txBody>
      </p:sp>
      <p:pic>
        <p:nvPicPr>
          <p:cNvPr id="3" name="Picture 2" descr="A diagram of different regions">
            <a:extLst>
              <a:ext uri="{FF2B5EF4-FFF2-40B4-BE49-F238E27FC236}">
                <a16:creationId xmlns:a16="http://schemas.microsoft.com/office/drawing/2014/main" id="{06875E40-598B-FA1A-7D4B-E611C1674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39" y="162133"/>
            <a:ext cx="6518826" cy="646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2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3" descr="Et billede, der indeholder tekst, Font/skrifttype, Elektrisk blå, logo&#10;&#10;AI-genereret indhold kan være ukorrek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360" y="6159342"/>
            <a:ext cx="3138616" cy="42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6608" y="6334567"/>
            <a:ext cx="721502" cy="42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4C7041-61E2-7425-8FC6-77BE69287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8620" y="6344489"/>
            <a:ext cx="345701" cy="42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36FC04-9DCB-A6F9-E170-029DE077D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6949" y="6338047"/>
            <a:ext cx="464484" cy="42358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BBA047B-509F-8198-37CB-4E76BD7974C4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" t="28687" r="1686" b="-14"/>
          <a:stretch>
            <a:fillRect/>
          </a:stretch>
        </p:blipFill>
        <p:spPr bwMode="auto">
          <a:xfrm>
            <a:off x="446453" y="449354"/>
            <a:ext cx="1440000" cy="14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554375-D8CF-0477-D46D-40B925B9A554}"/>
              </a:ext>
            </a:extLst>
          </p:cNvPr>
          <p:cNvSpPr txBox="1"/>
          <p:nvPr/>
        </p:nvSpPr>
        <p:spPr>
          <a:xfrm>
            <a:off x="1996530" y="661522"/>
            <a:ext cx="216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b="1" dirty="0">
                <a:solidFill>
                  <a:schemeClr val="accent6"/>
                </a:solidFill>
                <a:latin typeface="Montserrat"/>
              </a:rPr>
              <a:t>ZILAIS-ZAĻAIS FAKTORS</a:t>
            </a:r>
            <a:endParaRPr lang="en-BE" sz="2000" dirty="0">
              <a:solidFill>
                <a:schemeClr val="accent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07CF83-1C22-A8E2-7D23-96148D0F80F7}"/>
              </a:ext>
            </a:extLst>
          </p:cNvPr>
          <p:cNvSpPr txBox="1"/>
          <p:nvPr/>
        </p:nvSpPr>
        <p:spPr>
          <a:xfrm>
            <a:off x="2071945" y="2620349"/>
            <a:ext cx="216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6"/>
                </a:solidFill>
                <a:latin typeface="Montserrat"/>
              </a:defRPr>
            </a:lvl1pPr>
          </a:lstStyle>
          <a:p>
            <a:r>
              <a:rPr lang="lv-LV" sz="2000" dirty="0"/>
              <a:t>LIETUSDĀRZU KATALOGS</a:t>
            </a:r>
            <a:endParaRPr lang="en-BE" sz="2000" dirty="0"/>
          </a:p>
        </p:txBody>
      </p:sp>
      <p:pic>
        <p:nvPicPr>
          <p:cNvPr id="7" name="Kuva 5">
            <a:extLst>
              <a:ext uri="{FF2B5EF4-FFF2-40B4-BE49-F238E27FC236}">
                <a16:creationId xmlns:a16="http://schemas.microsoft.com/office/drawing/2014/main" id="{DEA1F835-D103-6370-C270-828B08E44DCF}"/>
              </a:ext>
            </a:extLst>
          </p:cNvPr>
          <p:cNvPicPr>
            <a:picLocks/>
          </p:cNvPicPr>
          <p:nvPr/>
        </p:nvPicPr>
        <p:blipFill>
          <a:blip r:embed="rId8"/>
          <a:srcRect l="17052" r="7289"/>
          <a:stretch>
            <a:fillRect/>
          </a:stretch>
        </p:blipFill>
        <p:spPr>
          <a:xfrm>
            <a:off x="446453" y="2254292"/>
            <a:ext cx="1440000" cy="1440000"/>
          </a:xfrm>
          <a:prstGeom prst="ellipse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766F4F2-3B1D-EBF0-531C-517B2CD44EFA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" t="28687" r="1686" b="-14"/>
          <a:stretch>
            <a:fillRect/>
          </a:stretch>
        </p:blipFill>
        <p:spPr bwMode="auto">
          <a:xfrm>
            <a:off x="4157388" y="5309518"/>
            <a:ext cx="1440000" cy="144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940E13-E8F6-1EDB-96CA-F8E1CB905CB5}"/>
              </a:ext>
            </a:extLst>
          </p:cNvPr>
          <p:cNvSpPr txBox="1"/>
          <p:nvPr/>
        </p:nvSpPr>
        <p:spPr>
          <a:xfrm>
            <a:off x="1922434" y="4339532"/>
            <a:ext cx="2160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b="1" dirty="0">
                <a:solidFill>
                  <a:schemeClr val="accent6"/>
                </a:solidFill>
                <a:latin typeface="Montserrat"/>
              </a:rPr>
              <a:t>DBS IZMAKSU – IEGUVUMU ANALĪZE</a:t>
            </a:r>
            <a:endParaRPr lang="en-BE" sz="2000" b="1" dirty="0">
              <a:solidFill>
                <a:schemeClr val="accent6"/>
              </a:solidFill>
              <a:latin typeface="Montserra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846FDE-8FAB-38FC-73D4-5B707BD7070F}"/>
              </a:ext>
            </a:extLst>
          </p:cNvPr>
          <p:cNvSpPr txBox="1"/>
          <p:nvPr/>
        </p:nvSpPr>
        <p:spPr>
          <a:xfrm>
            <a:off x="9766288" y="1158438"/>
            <a:ext cx="2160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chemeClr val="accent6"/>
                </a:solidFill>
                <a:latin typeface="Montserrat"/>
              </a:rPr>
              <a:t>PATHFINDER XR SIMULĀCIJ</a:t>
            </a:r>
            <a:r>
              <a:rPr lang="lv-LV" sz="2000" b="1" dirty="0">
                <a:solidFill>
                  <a:schemeClr val="accent6"/>
                </a:solidFill>
                <a:latin typeface="Montserrat"/>
              </a:rPr>
              <a:t>A</a:t>
            </a:r>
            <a:r>
              <a:rPr lang="da-DK" sz="2000" b="1" dirty="0">
                <a:solidFill>
                  <a:schemeClr val="accent6"/>
                </a:solidFill>
                <a:latin typeface="Montserrat"/>
              </a:rPr>
              <a:t>S</a:t>
            </a:r>
            <a:endParaRPr lang="en-BE" sz="2000" b="1" dirty="0">
              <a:solidFill>
                <a:schemeClr val="accent6"/>
              </a:solidFill>
              <a:latin typeface="Montserra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1116EE-A8CA-062A-74F4-E641F91E6520}"/>
              </a:ext>
            </a:extLst>
          </p:cNvPr>
          <p:cNvSpPr txBox="1"/>
          <p:nvPr/>
        </p:nvSpPr>
        <p:spPr>
          <a:xfrm>
            <a:off x="9771122" y="2732018"/>
            <a:ext cx="24119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  <a:latin typeface="Montserrat"/>
              </a:rPr>
              <a:t>NORĀDĪJUMI HIDROLOĢISKAI UN HIDRAULISKAI MODELĒŠANAI</a:t>
            </a:r>
            <a:endParaRPr lang="en-BE" sz="2000" dirty="0">
              <a:solidFill>
                <a:schemeClr val="accent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C823C2-14AB-C060-F49C-CEC8B80481BC}"/>
              </a:ext>
            </a:extLst>
          </p:cNvPr>
          <p:cNvSpPr txBox="1"/>
          <p:nvPr/>
        </p:nvSpPr>
        <p:spPr>
          <a:xfrm>
            <a:off x="9897084" y="5236493"/>
            <a:ext cx="216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2000" b="1" dirty="0">
                <a:solidFill>
                  <a:schemeClr val="accent6"/>
                </a:solidFill>
                <a:latin typeface="Montserrat"/>
              </a:rPr>
              <a:t>I</a:t>
            </a:r>
            <a:r>
              <a:rPr lang="nb-NO" sz="2000" b="1" dirty="0">
                <a:solidFill>
                  <a:schemeClr val="accent6"/>
                </a:solidFill>
                <a:latin typeface="Montserrat"/>
              </a:rPr>
              <a:t>OT LOGGER</a:t>
            </a:r>
            <a:r>
              <a:rPr lang="lv-LV" sz="2000" b="1" dirty="0">
                <a:solidFill>
                  <a:schemeClr val="accent6"/>
                </a:solidFill>
                <a:latin typeface="Montserrat"/>
              </a:rPr>
              <a:t>I</a:t>
            </a:r>
            <a:endParaRPr lang="en-BE" sz="2000" dirty="0">
              <a:solidFill>
                <a:schemeClr val="accent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F5D944-9AF4-B4A0-CBC6-05A4D155F4F4}"/>
              </a:ext>
            </a:extLst>
          </p:cNvPr>
          <p:cNvSpPr txBox="1"/>
          <p:nvPr/>
        </p:nvSpPr>
        <p:spPr>
          <a:xfrm>
            <a:off x="5825441" y="538147"/>
            <a:ext cx="216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b="1">
                <a:solidFill>
                  <a:schemeClr val="accent6"/>
                </a:solidFill>
                <a:latin typeface="Montserrat"/>
              </a:rPr>
              <a:t>AIGP</a:t>
            </a:r>
            <a:endParaRPr lang="en-BE" sz="2000">
              <a:solidFill>
                <a:schemeClr val="accent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8F4525-4DA6-BE27-6432-6060EED80BA7}"/>
              </a:ext>
            </a:extLst>
          </p:cNvPr>
          <p:cNvSpPr txBox="1"/>
          <p:nvPr/>
        </p:nvSpPr>
        <p:spPr>
          <a:xfrm>
            <a:off x="5789425" y="1947131"/>
            <a:ext cx="23840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b="1" dirty="0">
                <a:solidFill>
                  <a:schemeClr val="accent6"/>
                </a:solidFill>
                <a:latin typeface="Montserrat"/>
              </a:rPr>
              <a:t>PILSOŅU LĪDZDALĪBAS INSTRUMENTU KOMPLEKTS</a:t>
            </a:r>
            <a:endParaRPr lang="en-BE" sz="2000" dirty="0">
              <a:solidFill>
                <a:schemeClr val="accent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14A5CC-ED54-B78B-71B9-2373F2346710}"/>
              </a:ext>
            </a:extLst>
          </p:cNvPr>
          <p:cNvSpPr txBox="1"/>
          <p:nvPr/>
        </p:nvSpPr>
        <p:spPr>
          <a:xfrm>
            <a:off x="5789425" y="3660759"/>
            <a:ext cx="2160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b="1" dirty="0">
                <a:solidFill>
                  <a:schemeClr val="accent6"/>
                </a:solidFill>
                <a:latin typeface="Montserrat"/>
              </a:rPr>
              <a:t>ARGOS AGRINĀTĀS BRĪDINĀJUMA SISTĒMA</a:t>
            </a:r>
            <a:endParaRPr lang="en-BE" sz="2000" dirty="0">
              <a:solidFill>
                <a:schemeClr val="accent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B74E97-5B06-2918-E4B9-058E092B5461}"/>
              </a:ext>
            </a:extLst>
          </p:cNvPr>
          <p:cNvSpPr txBox="1"/>
          <p:nvPr/>
        </p:nvSpPr>
        <p:spPr>
          <a:xfrm>
            <a:off x="5888731" y="5636603"/>
            <a:ext cx="2160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b="1" dirty="0">
                <a:solidFill>
                  <a:schemeClr val="accent6"/>
                </a:solidFill>
                <a:latin typeface="Montserrat"/>
              </a:rPr>
              <a:t>BRĪDINĀJUMI KONKRĒTAI VIETAI</a:t>
            </a:r>
            <a:endParaRPr lang="en-BE" sz="2000" dirty="0">
              <a:solidFill>
                <a:schemeClr val="accent6"/>
              </a:solidFill>
            </a:endParaRPr>
          </a:p>
        </p:txBody>
      </p:sp>
      <p:pic>
        <p:nvPicPr>
          <p:cNvPr id="17" name="Picture 36">
            <a:extLst>
              <a:ext uri="{FF2B5EF4-FFF2-40B4-BE49-F238E27FC236}">
                <a16:creationId xmlns:a16="http://schemas.microsoft.com/office/drawing/2014/main" id="{4C6A2FA2-E251-7CF9-50CA-65E0C0B5A609}"/>
              </a:ext>
            </a:extLst>
          </p:cNvPr>
          <p:cNvPicPr>
            <a:picLocks/>
          </p:cNvPicPr>
          <p:nvPr/>
        </p:nvPicPr>
        <p:blipFill>
          <a:blip r:embed="rId9"/>
          <a:srcRect t="7894" r="-1" b="-1"/>
          <a:stretch>
            <a:fillRect/>
          </a:stretch>
        </p:blipFill>
        <p:spPr>
          <a:xfrm>
            <a:off x="343502" y="4126711"/>
            <a:ext cx="1440000" cy="1440000"/>
          </a:xfrm>
          <a:prstGeom prst="ellipse">
            <a:avLst/>
          </a:prstGeom>
        </p:spPr>
      </p:pic>
      <p:pic>
        <p:nvPicPr>
          <p:cNvPr id="18" name="Billede 4">
            <a:extLst>
              <a:ext uri="{FF2B5EF4-FFF2-40B4-BE49-F238E27FC236}">
                <a16:creationId xmlns:a16="http://schemas.microsoft.com/office/drawing/2014/main" id="{B511BD5D-37D8-FA4B-F0E1-A94661C82E5F}"/>
              </a:ext>
            </a:extLst>
          </p:cNvPr>
          <p:cNvPicPr>
            <a:picLocks/>
          </p:cNvPicPr>
          <p:nvPr/>
        </p:nvPicPr>
        <p:blipFill>
          <a:blip r:embed="rId10"/>
          <a:srcRect l="15870"/>
          <a:stretch>
            <a:fillRect/>
          </a:stretch>
        </p:blipFill>
        <p:spPr>
          <a:xfrm>
            <a:off x="8256793" y="867042"/>
            <a:ext cx="1440000" cy="1440000"/>
          </a:xfrm>
          <a:prstGeom prst="ellipse">
            <a:avLst/>
          </a:prstGeom>
        </p:spPr>
      </p:pic>
      <p:pic>
        <p:nvPicPr>
          <p:cNvPr id="19" name="Google Shape;421;g38af2711eb3_12_74">
            <a:extLst>
              <a:ext uri="{FF2B5EF4-FFF2-40B4-BE49-F238E27FC236}">
                <a16:creationId xmlns:a16="http://schemas.microsoft.com/office/drawing/2014/main" id="{85223D22-FAA6-CB00-0DF1-F88D2F40AA5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37796" t="7900" b="9991"/>
          <a:stretch>
            <a:fillRect/>
          </a:stretch>
        </p:blipFill>
        <p:spPr>
          <a:xfrm>
            <a:off x="8256793" y="2862051"/>
            <a:ext cx="1440000" cy="14400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Billede 4">
            <a:extLst>
              <a:ext uri="{FF2B5EF4-FFF2-40B4-BE49-F238E27FC236}">
                <a16:creationId xmlns:a16="http://schemas.microsoft.com/office/drawing/2014/main" id="{01651E89-2329-8B09-7068-DAD7DFF046B6}"/>
              </a:ext>
            </a:extLst>
          </p:cNvPr>
          <p:cNvPicPr>
            <a:picLocks/>
          </p:cNvPicPr>
          <p:nvPr/>
        </p:nvPicPr>
        <p:blipFill>
          <a:blip r:embed="rId12"/>
          <a:srcRect l="15694" r="23242"/>
          <a:stretch>
            <a:fillRect/>
          </a:stretch>
        </p:blipFill>
        <p:spPr>
          <a:xfrm>
            <a:off x="8340075" y="4812925"/>
            <a:ext cx="1440000" cy="1440000"/>
          </a:xfrm>
          <a:prstGeom prst="ellipse">
            <a:avLst/>
          </a:prstGeom>
        </p:spPr>
      </p:pic>
      <p:pic>
        <p:nvPicPr>
          <p:cNvPr id="21" name="Imagen 14">
            <a:extLst>
              <a:ext uri="{FF2B5EF4-FFF2-40B4-BE49-F238E27FC236}">
                <a16:creationId xmlns:a16="http://schemas.microsoft.com/office/drawing/2014/main" id="{19AC628D-856B-F47B-829B-3FF29E930092}"/>
              </a:ext>
            </a:extLst>
          </p:cNvPr>
          <p:cNvPicPr>
            <a:picLocks/>
          </p:cNvPicPr>
          <p:nvPr/>
        </p:nvPicPr>
        <p:blipFill>
          <a:blip r:embed="rId13"/>
          <a:srcRect l="13220" t="15907" r="26830" b="7065"/>
          <a:stretch>
            <a:fillRect/>
          </a:stretch>
        </p:blipFill>
        <p:spPr>
          <a:xfrm>
            <a:off x="4157388" y="3532788"/>
            <a:ext cx="1440000" cy="1440000"/>
          </a:xfrm>
          <a:prstGeom prst="ellipse">
            <a:avLst/>
          </a:prstGeom>
        </p:spPr>
      </p:pic>
      <p:pic>
        <p:nvPicPr>
          <p:cNvPr id="22" name="Picture 2" descr="xerrada gent gran a Les Planes">
            <a:extLst>
              <a:ext uri="{FF2B5EF4-FFF2-40B4-BE49-F238E27FC236}">
                <a16:creationId xmlns:a16="http://schemas.microsoft.com/office/drawing/2014/main" id="{170500F8-FF64-BE8B-6395-3DF885131C28}"/>
              </a:ext>
            </a:extLst>
          </p:cNvPr>
          <p:cNvPicPr>
            <a:picLocks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r="14545"/>
          <a:stretch>
            <a:fillRect/>
          </a:stretch>
        </p:blipFill>
        <p:spPr bwMode="auto">
          <a:xfrm>
            <a:off x="4157388" y="1755575"/>
            <a:ext cx="1440000" cy="1440000"/>
          </a:xfrm>
          <a:prstGeom prst="ellipse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0">
            <a:extLst>
              <a:ext uri="{FF2B5EF4-FFF2-40B4-BE49-F238E27FC236}">
                <a16:creationId xmlns:a16="http://schemas.microsoft.com/office/drawing/2014/main" id="{6BA1A8EC-B2AA-ABF6-D648-6E811DA85966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4157388" y="108482"/>
            <a:ext cx="1440000" cy="144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831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>
            <a:extLst>
              <a:ext uri="{FF2B5EF4-FFF2-40B4-BE49-F238E27FC236}">
                <a16:creationId xmlns:a16="http://schemas.microsoft.com/office/drawing/2014/main" id="{5D8F1115-8345-B307-7119-94A022B49EBA}"/>
              </a:ext>
            </a:extLst>
          </p:cNvPr>
          <p:cNvPicPr>
            <a:picLocks/>
          </p:cNvPicPr>
          <p:nvPr/>
        </p:nvPicPr>
        <p:blipFill>
          <a:blip r:embed="rId2"/>
          <a:srcRect t="21708" b="15271"/>
          <a:stretch>
            <a:fillRect/>
          </a:stretch>
        </p:blipFill>
        <p:spPr>
          <a:xfrm>
            <a:off x="854079" y="2100649"/>
            <a:ext cx="1080000" cy="1080000"/>
          </a:xfrm>
          <a:prstGeom prst="ellipse">
            <a:avLst/>
          </a:prstGeom>
        </p:spPr>
      </p:pic>
      <p:pic>
        <p:nvPicPr>
          <p:cNvPr id="4" name="Billede 2" descr="Et billede, der indeholder sky, udendørs, vand, sø&#10;&#10;AI-genereret indhold kan være ukorrekt.">
            <a:extLst>
              <a:ext uri="{FF2B5EF4-FFF2-40B4-BE49-F238E27FC236}">
                <a16:creationId xmlns:a16="http://schemas.microsoft.com/office/drawing/2014/main" id="{247A81F0-C103-878D-D8C5-D64E2CC7476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r="15769"/>
          <a:stretch>
            <a:fillRect/>
          </a:stretch>
        </p:blipFill>
        <p:spPr>
          <a:xfrm>
            <a:off x="818077" y="3555835"/>
            <a:ext cx="1080000" cy="108000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299B95-9E6A-4EEF-6AED-5B3C76D4B5EA}"/>
              </a:ext>
            </a:extLst>
          </p:cNvPr>
          <p:cNvPicPr>
            <a:picLocks/>
          </p:cNvPicPr>
          <p:nvPr/>
        </p:nvPicPr>
        <p:blipFill>
          <a:blip r:embed="rId4"/>
          <a:srcRect l="14950" t="9390" r="26330" b="14969"/>
          <a:stretch>
            <a:fillRect/>
          </a:stretch>
        </p:blipFill>
        <p:spPr>
          <a:xfrm>
            <a:off x="849018" y="645463"/>
            <a:ext cx="1080000" cy="10800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E666F8-0058-DAA8-376E-F6BCB8C28AF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18077" y="5011021"/>
            <a:ext cx="1080000" cy="1080000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360081-4A33-B357-56ED-9DA1876FDE41}"/>
              </a:ext>
            </a:extLst>
          </p:cNvPr>
          <p:cNvPicPr>
            <a:picLocks/>
          </p:cNvPicPr>
          <p:nvPr/>
        </p:nvPicPr>
        <p:blipFill>
          <a:blip r:embed="rId6"/>
          <a:srcRect r="-11331"/>
          <a:stretch>
            <a:fillRect/>
          </a:stretch>
        </p:blipFill>
        <p:spPr>
          <a:xfrm>
            <a:off x="8218226" y="702363"/>
            <a:ext cx="1080000" cy="108000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1C4DF-A3C0-72F6-42D2-B6AC9072726D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380453" y="2100649"/>
            <a:ext cx="1080000" cy="1080000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3F755F-5EA4-10A7-DD68-99AD1B784D6B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369809" y="3555835"/>
            <a:ext cx="1080000" cy="1080000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50075C-A73C-6E93-93E8-560D6E562252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369809" y="5011021"/>
            <a:ext cx="1080000" cy="1080000"/>
          </a:xfrm>
          <a:prstGeom prst="ellipse">
            <a:avLst/>
          </a:prstGeom>
        </p:spPr>
      </p:pic>
      <p:pic>
        <p:nvPicPr>
          <p:cNvPr id="11" name="Billede 2">
            <a:extLst>
              <a:ext uri="{FF2B5EF4-FFF2-40B4-BE49-F238E27FC236}">
                <a16:creationId xmlns:a16="http://schemas.microsoft.com/office/drawing/2014/main" id="{E9CAE55F-E112-16A2-1C4E-2CFCC6F387C7}"/>
              </a:ext>
            </a:extLst>
          </p:cNvPr>
          <p:cNvPicPr>
            <a:picLocks/>
          </p:cNvPicPr>
          <p:nvPr/>
        </p:nvPicPr>
        <p:blipFill>
          <a:blip r:embed="rId10"/>
          <a:srcRect r="41823"/>
          <a:stretch>
            <a:fillRect/>
          </a:stretch>
        </p:blipFill>
        <p:spPr>
          <a:xfrm>
            <a:off x="4720495" y="645463"/>
            <a:ext cx="1080000" cy="1080000"/>
          </a:xfrm>
          <a:prstGeom prst="ellipse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A04CD6A-7AD1-114A-BF22-1B2469B0A253}"/>
              </a:ext>
            </a:extLst>
          </p:cNvPr>
          <p:cNvPicPr>
            <a:picLocks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8" t="1628" r="21262" b="4553"/>
          <a:stretch>
            <a:fillRect/>
          </a:stretch>
        </p:blipFill>
        <p:spPr bwMode="auto">
          <a:xfrm>
            <a:off x="4700032" y="2100649"/>
            <a:ext cx="1080000" cy="10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617309-AA10-119E-F120-CE2043EDD194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720495" y="3555835"/>
            <a:ext cx="1080000" cy="1080000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75AD9E-01F0-405B-CB24-0220E2C5271D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720495" y="5011021"/>
            <a:ext cx="1080000" cy="1080000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3B8D7A-C389-6BD4-B684-AEB60693246E}"/>
              </a:ext>
            </a:extLst>
          </p:cNvPr>
          <p:cNvSpPr txBox="1"/>
          <p:nvPr/>
        </p:nvSpPr>
        <p:spPr>
          <a:xfrm>
            <a:off x="2019532" y="1940456"/>
            <a:ext cx="2520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atin typeface="Montserrat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  <a:sym typeface="Poppins Bold"/>
              </a:rPr>
              <a:t>METODOLOĢISKS INSTRUMENTS PAŠVALDĪBU POTENCIĀLA IDENTIFIKĀCIJAI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284D72-6EEB-3F10-B192-A1322FCCAE91}"/>
              </a:ext>
            </a:extLst>
          </p:cNvPr>
          <p:cNvSpPr txBox="1"/>
          <p:nvPr/>
        </p:nvSpPr>
        <p:spPr>
          <a:xfrm>
            <a:off x="2019532" y="3906032"/>
            <a:ext cx="25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a-DK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ontserrat" pitchFamily="2" charset="77"/>
              </a:rPr>
              <a:t>DEMO</a:t>
            </a:r>
            <a:r>
              <a:rPr kumimoji="0" lang="lv-LV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ontserrat" pitchFamily="2" charset="77"/>
              </a:rPr>
              <a:t>-MĀJAS</a:t>
            </a:r>
            <a:endParaRPr lang="en-BE" dirty="0">
              <a:solidFill>
                <a:schemeClr val="accent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7A495B-67B6-83D6-A77C-B4A3FFA3FFCD}"/>
              </a:ext>
            </a:extLst>
          </p:cNvPr>
          <p:cNvSpPr txBox="1"/>
          <p:nvPr/>
        </p:nvSpPr>
        <p:spPr>
          <a:xfrm>
            <a:off x="2019532" y="862297"/>
            <a:ext cx="252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b="1" dirty="0">
                <a:solidFill>
                  <a:schemeClr val="accent4"/>
                </a:solidFill>
                <a:latin typeface="Montserrat"/>
              </a:rPr>
              <a:t>12 </a:t>
            </a:r>
            <a:r>
              <a:rPr lang="lv-LV" b="1" dirty="0">
                <a:solidFill>
                  <a:schemeClr val="accent4"/>
                </a:solidFill>
                <a:latin typeface="Montserrat" panose="00000500000000000000" pitchFamily="2" charset="0"/>
                <a:ea typeface="Roboto" charset="0"/>
                <a:cs typeface="Roboto" charset="0"/>
              </a:rPr>
              <a:t>GRAFISKIE DIGITĀLIE DVĪŅI</a:t>
            </a:r>
            <a:endParaRPr lang="en-BE" dirty="0">
              <a:solidFill>
                <a:schemeClr val="accent4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0411D5-1AD8-EA8E-9EC5-B2E56D7BABE3}"/>
              </a:ext>
            </a:extLst>
          </p:cNvPr>
          <p:cNvSpPr txBox="1"/>
          <p:nvPr/>
        </p:nvSpPr>
        <p:spPr>
          <a:xfrm>
            <a:off x="2019532" y="5366355"/>
            <a:ext cx="252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b="1" dirty="0">
                <a:solidFill>
                  <a:schemeClr val="accent4"/>
                </a:solidFill>
                <a:latin typeface="Montserrat"/>
              </a:rPr>
              <a:t>VISLABĀKĀ PIELĀGOŠANĀS</a:t>
            </a:r>
            <a:endParaRPr lang="en-BE" dirty="0">
              <a:solidFill>
                <a:schemeClr val="accent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59F18E-495A-1CF2-F91E-EB9E2578394D}"/>
              </a:ext>
            </a:extLst>
          </p:cNvPr>
          <p:cNvSpPr txBox="1"/>
          <p:nvPr/>
        </p:nvSpPr>
        <p:spPr>
          <a:xfrm>
            <a:off x="5876622" y="567590"/>
            <a:ext cx="23416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>
                <a:solidFill>
                  <a:schemeClr val="accent4"/>
                </a:solidFill>
                <a:latin typeface="Montserrat" pitchFamily="2" charset="77"/>
              </a:rPr>
              <a:t>PIEKRASTES MARŠRUTS UN PAPLAŠINĀTĀ REALITĀTE</a:t>
            </a:r>
            <a:endParaRPr lang="en-BE" dirty="0">
              <a:solidFill>
                <a:schemeClr val="accent4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B4F759-2F14-6055-7F19-7D1B9C81CE11}"/>
              </a:ext>
            </a:extLst>
          </p:cNvPr>
          <p:cNvSpPr txBox="1"/>
          <p:nvPr/>
        </p:nvSpPr>
        <p:spPr>
          <a:xfrm>
            <a:off x="5876621" y="1920174"/>
            <a:ext cx="23416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>
                <a:solidFill>
                  <a:schemeClr val="accent4"/>
                </a:solidFill>
                <a:latin typeface="Montserrat" pitchFamily="2" charset="77"/>
              </a:rPr>
              <a:t>SOCIĀLI EKONOMISKO LĒMUMU ATBALSTA INSTRUMENTS (LABĀKAIS)</a:t>
            </a:r>
            <a:endParaRPr lang="en-BE" dirty="0">
              <a:solidFill>
                <a:schemeClr val="accent4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0F5F52-BA72-142D-5CB1-3EFFE1D3175F}"/>
              </a:ext>
            </a:extLst>
          </p:cNvPr>
          <p:cNvSpPr txBox="1"/>
          <p:nvPr/>
        </p:nvSpPr>
        <p:spPr>
          <a:xfrm>
            <a:off x="5876621" y="3741892"/>
            <a:ext cx="1876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BE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XR PILSOŅIEM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0E5A30-CCBD-A44B-3904-CC7910E6BE11}"/>
              </a:ext>
            </a:extLst>
          </p:cNvPr>
          <p:cNvSpPr txBox="1"/>
          <p:nvPr/>
        </p:nvSpPr>
        <p:spPr>
          <a:xfrm>
            <a:off x="5876621" y="4836865"/>
            <a:ext cx="23416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b="1" i="0" u="none" strike="noStrike" cap="none" spc="0" normalizeH="0" baseline="0">
                <a:ln>
                  <a:noFill/>
                </a:ln>
                <a:solidFill>
                  <a:srgbClr val="1F3769"/>
                </a:solidFill>
                <a:effectLst/>
                <a:uLnTx/>
                <a:uFillTx/>
                <a:latin typeface="Montserrat" pitchFamily="2" charset="77"/>
              </a:defRPr>
            </a:lvl1pPr>
          </a:lstStyle>
          <a:p>
            <a:r>
              <a:rPr lang="en-BE" dirty="0">
                <a:solidFill>
                  <a:schemeClr val="accent4"/>
                </a:solidFill>
              </a:rPr>
              <a:t>DAUDZFUNKCI</a:t>
            </a:r>
            <a:r>
              <a:rPr lang="lv-LV" dirty="0">
                <a:solidFill>
                  <a:schemeClr val="accent4"/>
                </a:solidFill>
              </a:rPr>
              <a:t>-</a:t>
            </a:r>
            <a:r>
              <a:rPr lang="en-BE" dirty="0">
                <a:solidFill>
                  <a:schemeClr val="accent4"/>
                </a:solidFill>
              </a:rPr>
              <a:t>ONĀLA BIOEKONOMIKAS PIEEJA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D3E268-E646-BE69-B301-61B15A7B6EA9}"/>
              </a:ext>
            </a:extLst>
          </p:cNvPr>
          <p:cNvSpPr txBox="1"/>
          <p:nvPr/>
        </p:nvSpPr>
        <p:spPr>
          <a:xfrm>
            <a:off x="9449809" y="525427"/>
            <a:ext cx="2520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b="1" i="0" u="none" strike="noStrike" cap="none" spc="0" normalizeH="0" baseline="0">
                <a:ln>
                  <a:noFill/>
                </a:ln>
                <a:solidFill>
                  <a:srgbClr val="1F3769"/>
                </a:solidFill>
                <a:effectLst/>
                <a:uLnTx/>
                <a:uFillTx/>
                <a:latin typeface="Montserrat" pitchFamily="2" charset="77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</a:rPr>
              <a:t>TERITORIĀLĀ PĀRVALDĪBA UN SABIEDRĪBAS IESAISTĪŠANĀS</a:t>
            </a:r>
            <a:endParaRPr lang="en-BE" dirty="0">
              <a:solidFill>
                <a:schemeClr val="accent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DC8971-F8D6-CB48-353C-8836C6235721}"/>
              </a:ext>
            </a:extLst>
          </p:cNvPr>
          <p:cNvSpPr txBox="1"/>
          <p:nvPr/>
        </p:nvSpPr>
        <p:spPr>
          <a:xfrm>
            <a:off x="9460453" y="2319441"/>
            <a:ext cx="2520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b="1" i="0" u="none" strike="noStrike" cap="none" spc="0" normalizeH="0" baseline="0">
                <a:ln>
                  <a:noFill/>
                </a:ln>
                <a:solidFill>
                  <a:srgbClr val="1F3769"/>
                </a:solidFill>
                <a:effectLst/>
                <a:uLnTx/>
                <a:uFillTx/>
                <a:latin typeface="Montserrat" pitchFamily="2" charset="77"/>
              </a:defRPr>
            </a:lvl1pPr>
          </a:lstStyle>
          <a:p>
            <a:r>
              <a:rPr lang="en-BE" dirty="0">
                <a:solidFill>
                  <a:schemeClr val="accent4"/>
                </a:solidFill>
              </a:rPr>
              <a:t>RAŽĪGAS DEGVIELAS UZPILDES PĀRTRAUKUMI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8F86F5-35EC-2AB2-BA17-7D4DA2C16376}"/>
              </a:ext>
            </a:extLst>
          </p:cNvPr>
          <p:cNvSpPr txBox="1"/>
          <p:nvPr/>
        </p:nvSpPr>
        <p:spPr>
          <a:xfrm>
            <a:off x="9449809" y="3904490"/>
            <a:ext cx="1636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b="1" i="0" u="none" strike="noStrike" cap="none" spc="0" normalizeH="0" baseline="0">
                <a:ln>
                  <a:noFill/>
                </a:ln>
                <a:solidFill>
                  <a:srgbClr val="1F3769"/>
                </a:solidFill>
                <a:effectLst/>
                <a:uLnTx/>
                <a:uFillTx/>
                <a:latin typeface="Montserrat" pitchFamily="2" charset="77"/>
              </a:defRPr>
            </a:lvl1pPr>
          </a:lstStyle>
          <a:p>
            <a:r>
              <a:rPr lang="lv-LV" dirty="0">
                <a:solidFill>
                  <a:schemeClr val="accent4"/>
                </a:solidFill>
              </a:rPr>
              <a:t>OKEĀNA </a:t>
            </a:r>
          </a:p>
          <a:p>
            <a:r>
              <a:rPr lang="lv-LV" dirty="0">
                <a:solidFill>
                  <a:schemeClr val="accent4"/>
                </a:solidFill>
              </a:rPr>
              <a:t>MODEĻI</a:t>
            </a:r>
            <a:endParaRPr lang="en-BE" dirty="0">
              <a:solidFill>
                <a:schemeClr val="accent4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AB0782-4143-5A43-C02D-77D6650D8638}"/>
              </a:ext>
            </a:extLst>
          </p:cNvPr>
          <p:cNvSpPr txBox="1"/>
          <p:nvPr/>
        </p:nvSpPr>
        <p:spPr>
          <a:xfrm>
            <a:off x="9460453" y="5075358"/>
            <a:ext cx="2520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b="1" i="0" u="none" strike="noStrike" cap="none" spc="0" normalizeH="0" baseline="0">
                <a:ln>
                  <a:noFill/>
                </a:ln>
                <a:solidFill>
                  <a:srgbClr val="1F3769"/>
                </a:solidFill>
                <a:effectLst/>
                <a:uLnTx/>
                <a:uFillTx/>
                <a:latin typeface="Montserrat" pitchFamily="2" charset="77"/>
              </a:defRPr>
            </a:lvl1pPr>
          </a:lstStyle>
          <a:p>
            <a:r>
              <a:rPr lang="nb-NO" dirty="0">
                <a:solidFill>
                  <a:schemeClr val="accent4"/>
                </a:solidFill>
              </a:rPr>
              <a:t>GAIA VESTERĀLENAS PLATFORMA</a:t>
            </a:r>
            <a:endParaRPr lang="en-BE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7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"/>
          <p:cNvSpPr txBox="1"/>
          <p:nvPr/>
        </p:nvSpPr>
        <p:spPr>
          <a:xfrm>
            <a:off x="3321097" y="525471"/>
            <a:ext cx="600735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2800" b="1" i="0" u="none" strike="noStrike" kern="0" cap="none" spc="0" normalizeH="0" baseline="0" noProof="0" dirty="0">
                <a:ln>
                  <a:noFill/>
                </a:ln>
                <a:solidFill>
                  <a:srgbClr val="1F37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Zemgales plānošanas reģiona komanda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1F376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"/>
          <p:cNvSpPr txBox="1"/>
          <p:nvPr/>
        </p:nvSpPr>
        <p:spPr>
          <a:xfrm>
            <a:off x="4237425" y="1431475"/>
            <a:ext cx="674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1800" b="0" i="0" u="none" strike="noStrike" kern="0" cap="none" spc="0" normalizeH="0" baseline="0" noProof="0">
                <a:ln>
                  <a:noFill/>
                </a:ln>
                <a:solidFill>
                  <a:srgbClr val="1F376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          RTU, Will Sensors                             ENVIMOD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F3769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1" name="Google Shape;361;p2"/>
          <p:cNvSpPr txBox="1"/>
          <p:nvPr/>
        </p:nvSpPr>
        <p:spPr>
          <a:xfrm>
            <a:off x="2070853" y="1490342"/>
            <a:ext cx="12502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1800" b="0" i="0" u="none" strike="noStrike" kern="0" cap="none" spc="0" normalizeH="0" baseline="0" noProof="0">
                <a:ln>
                  <a:noFill/>
                </a:ln>
                <a:solidFill>
                  <a:srgbClr val="1F376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Zemgale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F3769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2" name="Google Shape;362;p2"/>
          <p:cNvSpPr txBox="1"/>
          <p:nvPr/>
        </p:nvSpPr>
        <p:spPr>
          <a:xfrm>
            <a:off x="1347882" y="3426256"/>
            <a:ext cx="256416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rgbClr val="1A204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Raitis </a:t>
            </a:r>
            <a:r>
              <a:rPr kumimoji="0" lang="lv-LV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A204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Madžulis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1A204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rgbClr val="1A204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Līga</a:t>
            </a:r>
            <a:r>
              <a:rPr kumimoji="0" lang="lv-LV" sz="1600" b="0" i="0" u="none" strike="noStrike" kern="0" cap="none" spc="0" normalizeH="0" noProof="0" dirty="0">
                <a:ln>
                  <a:noFill/>
                </a:ln>
                <a:solidFill>
                  <a:srgbClr val="1A204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lv-LV" sz="1600" kern="0" dirty="0" err="1">
                <a:solidFill>
                  <a:srgbClr val="1A2041"/>
                </a:solidFill>
                <a:latin typeface="Arial"/>
                <a:ea typeface="Arial"/>
                <a:cs typeface="Arial"/>
                <a:sym typeface="Arial"/>
              </a:rPr>
              <a:t>Vodopjanova-Upāne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1A204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2"/>
          <p:cNvPicPr preferRelativeResize="0"/>
          <p:nvPr/>
        </p:nvPicPr>
        <p:blipFill rotWithShape="1">
          <a:blip r:embed="rId3">
            <a:alphaModFix/>
          </a:blip>
          <a:srcRect l="29772" t="35169" r="39377" b="39962"/>
          <a:stretch>
            <a:fillRect/>
          </a:stretch>
        </p:blipFill>
        <p:spPr>
          <a:xfrm>
            <a:off x="1406020" y="1880651"/>
            <a:ext cx="2447407" cy="1315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" descr="Et billede, der indeholder tekst, Font/skrifttype, Elektrisk blå, logo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6161" y="6344218"/>
            <a:ext cx="3138616" cy="426472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"/>
          <p:cNvSpPr txBox="1"/>
          <p:nvPr/>
        </p:nvSpPr>
        <p:spPr>
          <a:xfrm>
            <a:off x="7785276" y="5470750"/>
            <a:ext cx="3194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rgbClr val="1A204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Dzintar</a:t>
            </a:r>
            <a:r>
              <a: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rgbClr val="1A204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 Lācis</a:t>
            </a:r>
            <a:r>
              <a: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rgbClr val="1A204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</a:t>
            </a:r>
            <a:r>
              <a:rPr kumimoji="0" lang="lv-LV" sz="1600" b="0" i="0" u="none" strike="noStrike" kern="0" cap="none" spc="0" normalizeH="0" noProof="0" dirty="0">
                <a:ln>
                  <a:noFill/>
                </a:ln>
                <a:solidFill>
                  <a:srgbClr val="1A204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rgbClr val="1A204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Konrāds Popovs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66" name="Google Shape;36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86392" y="1880264"/>
            <a:ext cx="2500327" cy="333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"/>
          <p:cNvPicPr preferRelativeResize="0"/>
          <p:nvPr/>
        </p:nvPicPr>
        <p:blipFill rotWithShape="1">
          <a:blip r:embed="rId6">
            <a:alphaModFix/>
          </a:blip>
          <a:srcRect l="27617" t="185" r="7347" b="334"/>
          <a:stretch>
            <a:fillRect/>
          </a:stretch>
        </p:blipFill>
        <p:spPr>
          <a:xfrm>
            <a:off x="4351555" y="1885363"/>
            <a:ext cx="3270897" cy="333547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"/>
          <p:cNvSpPr txBox="1"/>
          <p:nvPr/>
        </p:nvSpPr>
        <p:spPr>
          <a:xfrm>
            <a:off x="3917307" y="5499345"/>
            <a:ext cx="3712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rgbClr val="1A204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Jurijs Kondratenko, Mārtiņš Strods, Ri</a:t>
            </a:r>
            <a:r>
              <a:rPr kumimoji="0" lang="lv-LV" sz="1600" b="0" i="0" u="none" strike="noStrike" kern="0" cap="none" spc="0" normalizeH="0" baseline="0" noProof="0" dirty="0">
                <a:ln>
                  <a:noFill/>
                </a:ln>
                <a:solidFill>
                  <a:srgbClr val="1A204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tvars Stradiņš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69" name="Google Shape;36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86608" y="6334567"/>
            <a:ext cx="721502" cy="42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96571F-8163-509A-E7A0-453C2CA498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8620" y="6344489"/>
            <a:ext cx="345701" cy="421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454AF3-9E56-1F62-8A17-D8F23F3ECA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6949" y="6338047"/>
            <a:ext cx="464484" cy="423583"/>
          </a:xfrm>
          <a:prstGeom prst="rect">
            <a:avLst/>
          </a:prstGeom>
        </p:spPr>
      </p:pic>
      <p:sp>
        <p:nvSpPr>
          <p:cNvPr id="6" name="Google Shape;361;p2">
            <a:extLst>
              <a:ext uri="{FF2B5EF4-FFF2-40B4-BE49-F238E27FC236}">
                <a16:creationId xmlns:a16="http://schemas.microsoft.com/office/drawing/2014/main" id="{A74F5B72-9FFF-642A-29B1-FC3E30DA9085}"/>
              </a:ext>
            </a:extLst>
          </p:cNvPr>
          <p:cNvSpPr txBox="1"/>
          <p:nvPr/>
        </p:nvSpPr>
        <p:spPr>
          <a:xfrm>
            <a:off x="1304371" y="4007184"/>
            <a:ext cx="255012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lv-LV" kern="0" dirty="0">
                <a:solidFill>
                  <a:srgbClr val="1F3769"/>
                </a:solidFill>
                <a:latin typeface="Montserrat"/>
                <a:ea typeface="Montserrat"/>
                <a:cs typeface="Montserrat"/>
                <a:sym typeface="Montserrat"/>
              </a:rPr>
              <a:t>Bauskas novada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1F3769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362;p2">
            <a:extLst>
              <a:ext uri="{FF2B5EF4-FFF2-40B4-BE49-F238E27FC236}">
                <a16:creationId xmlns:a16="http://schemas.microsoft.com/office/drawing/2014/main" id="{A84438E0-0B73-08FD-A178-49A03E0814F6}"/>
              </a:ext>
            </a:extLst>
          </p:cNvPr>
          <p:cNvSpPr txBox="1"/>
          <p:nvPr/>
        </p:nvSpPr>
        <p:spPr>
          <a:xfrm>
            <a:off x="1737695" y="5629055"/>
            <a:ext cx="1141020" cy="349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lv-LV" sz="1600" kern="0" dirty="0">
                <a:solidFill>
                  <a:srgbClr val="1A2041"/>
                </a:solidFill>
                <a:latin typeface="Arial"/>
                <a:cs typeface="Arial"/>
                <a:sym typeface="Arial"/>
              </a:rPr>
              <a:t>Ilze </a:t>
            </a:r>
            <a:r>
              <a:rPr lang="lv-LV" sz="1600" kern="0" dirty="0" err="1">
                <a:solidFill>
                  <a:srgbClr val="1A2041"/>
                </a:solidFill>
                <a:latin typeface="Arial"/>
                <a:cs typeface="Arial"/>
                <a:sym typeface="Arial"/>
              </a:rPr>
              <a:t>Tijone</a:t>
            </a:r>
            <a:endParaRPr lang="en-US" dirty="0"/>
          </a:p>
        </p:txBody>
      </p:sp>
      <p:pic>
        <p:nvPicPr>
          <p:cNvPr id="11" name="Picture 10" descr="Autors: Uldis Varnevičs">
            <a:extLst>
              <a:ext uri="{FF2B5EF4-FFF2-40B4-BE49-F238E27FC236}">
                <a16:creationId xmlns:a16="http://schemas.microsoft.com/office/drawing/2014/main" id="{E8939D54-3EBF-0D92-44EA-1EB358870BC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-105" r="34286" b="2011"/>
          <a:stretch>
            <a:fillRect/>
          </a:stretch>
        </p:blipFill>
        <p:spPr>
          <a:xfrm>
            <a:off x="1494782" y="4329481"/>
            <a:ext cx="1480581" cy="1310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"/>
          <p:cNvSpPr txBox="1"/>
          <p:nvPr/>
        </p:nvSpPr>
        <p:spPr>
          <a:xfrm>
            <a:off x="405220" y="444033"/>
            <a:ext cx="111028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Pieredzes Centrālās Dānijas </a:t>
            </a:r>
            <a:r>
              <a:rPr kumimoji="0" lang="lv-LV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pārneses</a:t>
            </a:r>
            <a:r>
              <a:rPr kumimoji="0" lang="lv-LV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statuss: </a:t>
            </a:r>
            <a:r>
              <a:rPr kumimoji="0" lang="lv-LV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IoT</a:t>
            </a:r>
            <a:r>
              <a:rPr kumimoji="0" lang="lv-LV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reģistrētāja uzstādīšana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p3" descr="Et billede, der indeholder tekst, Font/skrifttype, Elektrisk blå, logo&#10;&#10;AI-genereret indhold kan være ukorrek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360" y="6159342"/>
            <a:ext cx="3138616" cy="42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16750" y="1305223"/>
            <a:ext cx="2535198" cy="450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78602" y="1305223"/>
            <a:ext cx="2536172" cy="4504397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"/>
          <p:cNvSpPr txBox="1"/>
          <p:nvPr/>
        </p:nvSpPr>
        <p:spPr>
          <a:xfrm>
            <a:off x="9972189" y="1586969"/>
            <a:ext cx="17289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3200" b="0" i="0" u="none" strike="noStrike" kern="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-17° C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BFBF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2400" b="0" i="0" u="none" strike="noStrike" kern="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Februāris, 2026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BFBF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4898" y="1305223"/>
            <a:ext cx="2535198" cy="4516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86608" y="6334567"/>
            <a:ext cx="721502" cy="42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4C7041-61E2-7425-8FC6-77BE69287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8620" y="6344489"/>
            <a:ext cx="345701" cy="42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36FC04-9DCB-A6F9-E170-029DE077DB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6949" y="6338047"/>
            <a:ext cx="464484" cy="423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4" descr="Et billede, der indeholder tekst, Font/skrifttype, Elektrisk blå, logo&#10;&#10;AI-genereret indhold kan være ukorrek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360" y="6159342"/>
            <a:ext cx="3138616" cy="42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7727" y="1065906"/>
            <a:ext cx="2994146" cy="199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"/>
          <p:cNvPicPr preferRelativeResize="0"/>
          <p:nvPr/>
        </p:nvPicPr>
        <p:blipFill rotWithShape="1">
          <a:blip r:embed="rId5">
            <a:alphaModFix/>
          </a:blip>
          <a:srcRect l="16423" t="25657"/>
          <a:stretch/>
        </p:blipFill>
        <p:spPr>
          <a:xfrm>
            <a:off x="8521830" y="1058672"/>
            <a:ext cx="2967856" cy="197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91287" y="1065906"/>
            <a:ext cx="1816483" cy="272472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"/>
          <p:cNvSpPr txBox="1"/>
          <p:nvPr/>
        </p:nvSpPr>
        <p:spPr>
          <a:xfrm>
            <a:off x="702314" y="1246531"/>
            <a:ext cx="217570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2800" b="0" i="0" u="none" strike="noStrike" kern="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+ 10° C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2800" b="0" i="0" u="none" strike="noStrike" kern="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Marts, 2026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BFBF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4"/>
          <p:cNvSpPr txBox="1"/>
          <p:nvPr/>
        </p:nvSpPr>
        <p:spPr>
          <a:xfrm>
            <a:off x="7302075" y="3245900"/>
            <a:ext cx="4489596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2600" b="0" i="0" u="none" strike="noStrike" kern="0" cap="none" spc="0" normalizeH="0" baseline="0" noProof="0" dirty="0" err="1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IoT</a:t>
            </a:r>
            <a:r>
              <a:rPr kumimoji="0" lang="lv-LV" sz="2600" b="0" i="0" u="none" strike="noStrike" kern="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lv-LV" sz="2600" kern="0" dirty="0">
                <a:solidFill>
                  <a:srgbClr val="FBFBFB"/>
                </a:solidFill>
                <a:latin typeface="Arial"/>
                <a:cs typeface="Arial"/>
                <a:sym typeface="Arial"/>
              </a:rPr>
              <a:t>reģistrētāji, sensori</a:t>
            </a:r>
            <a:r>
              <a:rPr kumimoji="0" lang="lv-LV" sz="2600" b="0" i="0" u="none" strike="noStrike" kern="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FBFBF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2600" b="0" i="0" u="none" strike="noStrike" kern="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Gruntsūdens līmeņa sensori, Augsnes mitruma, temperatūras un EC sensori, Lietus mērītāji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BFBF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0329" y="3038609"/>
            <a:ext cx="2967856" cy="197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73685" y="3577357"/>
            <a:ext cx="3235464" cy="242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86608" y="6334567"/>
            <a:ext cx="721502" cy="42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5BD565-E329-8830-9086-CDEC20998D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8620" y="6344489"/>
            <a:ext cx="345701" cy="421903"/>
          </a:xfrm>
          <a:prstGeom prst="rect">
            <a:avLst/>
          </a:prstGeom>
        </p:spPr>
      </p:pic>
      <p:sp>
        <p:nvSpPr>
          <p:cNvPr id="2" name="Google Shape;374;p3">
            <a:extLst>
              <a:ext uri="{FF2B5EF4-FFF2-40B4-BE49-F238E27FC236}">
                <a16:creationId xmlns:a16="http://schemas.microsoft.com/office/drawing/2014/main" id="{DAE38131-7679-E9E6-1C7B-6064D8076A89}"/>
              </a:ext>
            </a:extLst>
          </p:cNvPr>
          <p:cNvSpPr txBox="1"/>
          <p:nvPr/>
        </p:nvSpPr>
        <p:spPr>
          <a:xfrm>
            <a:off x="405220" y="444033"/>
            <a:ext cx="111028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Pieredzes Centrālās Dānijas </a:t>
            </a:r>
            <a:r>
              <a:rPr kumimoji="0" lang="lv-LV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pārneses</a:t>
            </a:r>
            <a:r>
              <a:rPr kumimoji="0" lang="lv-LV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statuss: </a:t>
            </a:r>
            <a:r>
              <a:rPr kumimoji="0" lang="lv-LV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IoT</a:t>
            </a:r>
            <a:r>
              <a:rPr kumimoji="0" lang="lv-LV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reģistrētāja uzstādīšana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5" descr="Et billede, der indeholder tekst, Font/skrifttype, Elektrisk blå, logo&#10;&#10;AI-genereret indhold kan være ukorrek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360" y="6159342"/>
            <a:ext cx="3138616" cy="426472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"/>
          <p:cNvSpPr txBox="1"/>
          <p:nvPr/>
        </p:nvSpPr>
        <p:spPr>
          <a:xfrm>
            <a:off x="702314" y="1246531"/>
            <a:ext cx="217570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2800" b="0" i="0" u="none" strike="noStrike" kern="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Kopš 2026. </a:t>
            </a:r>
            <a:r>
              <a:rPr lang="lv-LV" sz="2800" kern="0" dirty="0">
                <a:solidFill>
                  <a:srgbClr val="FBFBFB"/>
                </a:solidFill>
                <a:latin typeface="Arial"/>
                <a:ea typeface="Arial"/>
                <a:cs typeface="Arial"/>
                <a:sym typeface="Arial"/>
              </a:rPr>
              <a:t>gada </a:t>
            </a:r>
            <a:r>
              <a:rPr kumimoji="0" lang="lv-LV" sz="2800" b="0" i="0" u="none" strike="noStrike" kern="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marta,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BFBF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5"/>
          <p:cNvSpPr txBox="1"/>
          <p:nvPr/>
        </p:nvSpPr>
        <p:spPr>
          <a:xfrm>
            <a:off x="667657" y="2243818"/>
            <a:ext cx="246878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2800" b="0" i="0" u="none" strike="noStrike" kern="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Datu uzkrāšana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BFBF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119" y="3830320"/>
            <a:ext cx="3156441" cy="2105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8453" y="1680297"/>
            <a:ext cx="7945428" cy="4255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86608" y="6334567"/>
            <a:ext cx="721502" cy="42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28E7EE-7779-89D2-6EB6-0092280DB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620" y="6344489"/>
            <a:ext cx="345701" cy="42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3BC808-8414-35EC-7631-570E1048FC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6949" y="6338047"/>
            <a:ext cx="464484" cy="423583"/>
          </a:xfrm>
          <a:prstGeom prst="rect">
            <a:avLst/>
          </a:prstGeom>
        </p:spPr>
      </p:pic>
      <p:sp>
        <p:nvSpPr>
          <p:cNvPr id="2" name="Google Shape;374;p3">
            <a:extLst>
              <a:ext uri="{FF2B5EF4-FFF2-40B4-BE49-F238E27FC236}">
                <a16:creationId xmlns:a16="http://schemas.microsoft.com/office/drawing/2014/main" id="{795059AA-C5B0-32F8-6530-810A38D6BA11}"/>
              </a:ext>
            </a:extLst>
          </p:cNvPr>
          <p:cNvSpPr txBox="1"/>
          <p:nvPr/>
        </p:nvSpPr>
        <p:spPr>
          <a:xfrm>
            <a:off x="405220" y="444033"/>
            <a:ext cx="111028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Pieredzes Centrālās Dānijas </a:t>
            </a:r>
            <a:r>
              <a:rPr kumimoji="0" lang="lv-LV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pārneses</a:t>
            </a:r>
            <a:r>
              <a:rPr kumimoji="0" lang="lv-LV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statuss: </a:t>
            </a:r>
            <a:r>
              <a:rPr kumimoji="0" lang="lv-LV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IoT</a:t>
            </a:r>
            <a:r>
              <a:rPr kumimoji="0" lang="lv-LV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reģistrētāja uzstādīšana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5_Office Theme">
  <a:themeElements>
    <a:clrScheme name="RESIST">
      <a:dk1>
        <a:srgbClr val="1F3769"/>
      </a:dk1>
      <a:lt1>
        <a:srgbClr val="19519D"/>
      </a:lt1>
      <a:dk2>
        <a:srgbClr val="DDA738"/>
      </a:dk2>
      <a:lt2>
        <a:srgbClr val="1A2041"/>
      </a:lt2>
      <a:accent1>
        <a:srgbClr val="471C13"/>
      </a:accent1>
      <a:accent2>
        <a:srgbClr val="834736"/>
      </a:accent2>
      <a:accent3>
        <a:srgbClr val="E0CBA3"/>
      </a:accent3>
      <a:accent4>
        <a:srgbClr val="FFFFFF"/>
      </a:accent4>
      <a:accent5>
        <a:srgbClr val="FEFFFF"/>
      </a:accent5>
      <a:accent6>
        <a:srgbClr val="FEFFFF"/>
      </a:accent6>
      <a:hlink>
        <a:srgbClr val="DDA738"/>
      </a:hlink>
      <a:folHlink>
        <a:srgbClr val="1A204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6537c35-ca0e-459a-9f3c-c3117b43f902" xsi:nil="true"/>
    <lcf76f155ced4ddcb4097134ff3c332f xmlns="2f139e0b-f63e-4549-80a8-3f3acf0065b2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2CDADD93588744DB169A2CDD73EACAB" ma:contentTypeVersion="22" ma:contentTypeDescription="Criar um novo documento." ma:contentTypeScope="" ma:versionID="468116a20f273c75a4eb19dff2577b3e">
  <xsd:schema xmlns:xsd="http://www.w3.org/2001/XMLSchema" xmlns:xs="http://www.w3.org/2001/XMLSchema" xmlns:p="http://schemas.microsoft.com/office/2006/metadata/properties" xmlns:ns1="http://schemas.microsoft.com/sharepoint/v3" xmlns:ns2="2f139e0b-f63e-4549-80a8-3f3acf0065b2" xmlns:ns3="d6537c35-ca0e-459a-9f3c-c3117b43f902" targetNamespace="http://schemas.microsoft.com/office/2006/metadata/properties" ma:root="true" ma:fieldsID="dbfe9137e36a9cf0619528824518b399" ns1:_="" ns2:_="" ns3:_="">
    <xsd:import namespace="http://schemas.microsoft.com/sharepoint/v3"/>
    <xsd:import namespace="2f139e0b-f63e-4549-80a8-3f3acf0065b2"/>
    <xsd:import namespace="d6537c35-ca0e-459a-9f3c-c3117b43f9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Ação de IU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139e0b-f63e-4549-80a8-3f3acf0065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m" ma:readOnly="false" ma:fieldId="{5cf76f15-5ced-4ddc-b409-7134ff3c332f}" ma:taxonomyMulti="true" ma:sspId="93eb114a-1057-4b70-865a-64e0360b8e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537c35-ca0e-459a-9f3c-c3117b43f90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bd6ffad-3ada-4229-9faf-60239764c767}" ma:internalName="TaxCatchAll" ma:showField="CatchAllData" ma:web="d6537c35-ca0e-459a-9f3c-c3117b43f9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58F545-507E-48B7-9A2D-CD9C5B5F65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83BFEB-44DB-463F-96EE-34E99B2ED119}">
  <ds:schemaRefs>
    <ds:schemaRef ds:uri="23f0f681-ffb1-491f-9a59-c297136bc497"/>
    <ds:schemaRef ds:uri="2f139e0b-f63e-4549-80a8-3f3acf0065b2"/>
    <ds:schemaRef ds:uri="3c94959c-3de5-41d2-b05d-77f8400080b8"/>
    <ds:schemaRef ds:uri="d6537c35-ca0e-459a-9f3c-c3117b43f90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9151E8D-A9EA-48B8-8CB1-A55EB439496A}">
  <ds:schemaRefs>
    <ds:schemaRef ds:uri="2f139e0b-f63e-4549-80a8-3f3acf0065b2"/>
    <ds:schemaRef ds:uri="d6537c35-ca0e-459a-9f3c-c3117b43f90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</TotalTime>
  <Words>345</Words>
  <Application>Microsoft Office PowerPoint</Application>
  <PresentationFormat>Platekrāna</PresentationFormat>
  <Paragraphs>79</Paragraphs>
  <Slides>13</Slides>
  <Notes>11</Notes>
  <HiddenSlides>0</HiddenSlides>
  <MMClips>0</MMClips>
  <ScaleCrop>false</ScaleCrop>
  <HeadingPairs>
    <vt:vector size="6" baseType="variant">
      <vt:variant>
        <vt:lpstr>Lietotie fonti</vt:lpstr>
      </vt:variant>
      <vt:variant>
        <vt:i4>5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13</vt:i4>
      </vt:variant>
    </vt:vector>
  </HeadingPairs>
  <TitlesOfParts>
    <vt:vector size="19" baseType="lpstr">
      <vt:lpstr>Arial</vt:lpstr>
      <vt:lpstr>Calibri</vt:lpstr>
      <vt:lpstr>Lato</vt:lpstr>
      <vt:lpstr>Montserrat</vt:lpstr>
      <vt:lpstr>Poppins Bold</vt:lpstr>
      <vt:lpstr>5_Office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Robby Cahyadi</dc:creator>
  <cp:lastModifiedBy>Undīne Šulca</cp:lastModifiedBy>
  <cp:revision>57</cp:revision>
  <dcterms:created xsi:type="dcterms:W3CDTF">2017-09-06T04:57:18Z</dcterms:created>
  <dcterms:modified xsi:type="dcterms:W3CDTF">2026-06-11T10:44:39Z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0x01010042CDADD93588744DB169A2CDD73EACAB</vt:lpwstr>
  </property>
</Properties>
</file>