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14"/>
  </p:notesMasterIdLst>
  <p:handoutMasterIdLst>
    <p:handoutMasterId r:id="rId15"/>
  </p:handoutMasterIdLst>
  <p:sldIdLst>
    <p:sldId id="256" r:id="rId6"/>
    <p:sldId id="307" r:id="rId7"/>
    <p:sldId id="281" r:id="rId8"/>
    <p:sldId id="311" r:id="rId9"/>
    <p:sldId id="314" r:id="rId10"/>
    <p:sldId id="301" r:id="rId11"/>
    <p:sldId id="315" r:id="rId12"/>
    <p:sldId id="278" r:id="rId1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5227AB-4A91-F2F6-3931-C3EC10232E43}" name="Karine Caussé" initials="KC" userId="S::Karine.Causse@weandb.org::08af0eac-682c-4709-aa36-cff0742f07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A29"/>
    <a:srgbClr val="D66B4A"/>
    <a:srgbClr val="FF6600"/>
    <a:srgbClr val="935D33"/>
    <a:srgbClr val="95C11F"/>
    <a:srgbClr val="FCECDC"/>
    <a:srgbClr val="34597C"/>
    <a:srgbClr val="035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05" autoAdjust="0"/>
    <p:restoredTop sz="94707" autoAdjust="0"/>
  </p:normalViewPr>
  <p:slideViewPr>
    <p:cSldViewPr snapToGrid="0">
      <p:cViewPr varScale="1">
        <p:scale>
          <a:sx n="79" d="100"/>
          <a:sy n="79" d="100"/>
        </p:scale>
        <p:origin x="2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E47ED-3D1C-AB44-9324-B4775738FBB8}" type="doc">
      <dgm:prSet loTypeId="urn:microsoft.com/office/officeart/2008/layout/CircleAccentTimeline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8CE31AA-6FC1-E247-A9F5-267AAAAE4D93}">
      <dgm:prSet phldrT="[Texto]" custT="1"/>
      <dgm:spPr/>
      <dgm:t>
        <a:bodyPr/>
        <a:lstStyle/>
        <a:p>
          <a:r>
            <a:rPr lang="lv-LV" sz="2000" noProof="0" dirty="0"/>
            <a:t>1. Seminārs</a:t>
          </a:r>
          <a:endParaRPr lang="en-GB" sz="2000" noProof="0" dirty="0"/>
        </a:p>
      </dgm:t>
    </dgm:pt>
    <dgm:pt modelId="{8BD24486-5908-9A4C-BE60-6CAB8A8A7CAD}" type="parTrans" cxnId="{C4483089-1233-FA47-A356-C16CD76F7C6A}">
      <dgm:prSet/>
      <dgm:spPr/>
      <dgm:t>
        <a:bodyPr/>
        <a:lstStyle/>
        <a:p>
          <a:endParaRPr lang="es-ES"/>
        </a:p>
      </dgm:t>
    </dgm:pt>
    <dgm:pt modelId="{0B957B52-A168-634B-985B-7007DA5AF7D8}" type="sibTrans" cxnId="{C4483089-1233-FA47-A356-C16CD76F7C6A}">
      <dgm:prSet/>
      <dgm:spPr/>
      <dgm:t>
        <a:bodyPr/>
        <a:lstStyle/>
        <a:p>
          <a:endParaRPr lang="es-ES"/>
        </a:p>
      </dgm:t>
    </dgm:pt>
    <dgm:pt modelId="{4B48F37B-21FF-F944-B454-4553B4ECF556}">
      <dgm:prSet phldrT="[Texto]" custT="1"/>
      <dgm:spPr/>
      <dgm:t>
        <a:bodyPr/>
        <a:lstStyle/>
        <a:p>
          <a:r>
            <a:rPr lang="lv-LV" sz="1400" noProof="0" dirty="0"/>
            <a:t>Priekšizpēte</a:t>
          </a:r>
          <a:endParaRPr lang="en-GB" sz="1400" noProof="0" dirty="0"/>
        </a:p>
      </dgm:t>
    </dgm:pt>
    <dgm:pt modelId="{540BFE3C-A8DD-B740-960B-74B17861D05D}" type="parTrans" cxnId="{EF56BE14-FC91-F64F-BA3B-AC27E2E59BBC}">
      <dgm:prSet/>
      <dgm:spPr/>
      <dgm:t>
        <a:bodyPr/>
        <a:lstStyle/>
        <a:p>
          <a:endParaRPr lang="es-ES"/>
        </a:p>
      </dgm:t>
    </dgm:pt>
    <dgm:pt modelId="{CE2EA916-1A28-0E42-9E48-BEDA1CA199EB}" type="sibTrans" cxnId="{EF56BE14-FC91-F64F-BA3B-AC27E2E59BBC}">
      <dgm:prSet/>
      <dgm:spPr/>
      <dgm:t>
        <a:bodyPr/>
        <a:lstStyle/>
        <a:p>
          <a:endParaRPr lang="es-ES"/>
        </a:p>
      </dgm:t>
    </dgm:pt>
    <dgm:pt modelId="{A99CC537-984E-4441-8DAA-F13E28A3A5C9}">
      <dgm:prSet phldrT="[Texto]" custT="1"/>
      <dgm:spPr/>
      <dgm:t>
        <a:bodyPr/>
        <a:lstStyle/>
        <a:p>
          <a:r>
            <a:rPr lang="lv-LV" sz="1400" noProof="0" dirty="0"/>
            <a:t>Fokusa grupas</a:t>
          </a:r>
          <a:endParaRPr lang="en-GB" sz="1400" noProof="0" dirty="0"/>
        </a:p>
      </dgm:t>
    </dgm:pt>
    <dgm:pt modelId="{1EC46C11-140C-0D4E-9E24-F5B9978205D1}" type="parTrans" cxnId="{C2D4D805-39A8-8247-9A0B-E53ACE55809B}">
      <dgm:prSet/>
      <dgm:spPr/>
      <dgm:t>
        <a:bodyPr/>
        <a:lstStyle/>
        <a:p>
          <a:endParaRPr lang="es-ES"/>
        </a:p>
      </dgm:t>
    </dgm:pt>
    <dgm:pt modelId="{0F1B8A14-7686-954A-932C-444FE814D661}" type="sibTrans" cxnId="{C2D4D805-39A8-8247-9A0B-E53ACE55809B}">
      <dgm:prSet/>
      <dgm:spPr/>
      <dgm:t>
        <a:bodyPr/>
        <a:lstStyle/>
        <a:p>
          <a:endParaRPr lang="es-ES"/>
        </a:p>
      </dgm:t>
    </dgm:pt>
    <dgm:pt modelId="{E5F64319-A4B0-134B-9BAD-2D0E3205F0BC}">
      <dgm:prSet phldrT="[Texto]" custT="1"/>
      <dgm:spPr/>
      <dgm:t>
        <a:bodyPr/>
        <a:lstStyle/>
        <a:p>
          <a:r>
            <a:rPr lang="lv-LV" sz="2000" noProof="0" dirty="0"/>
            <a:t>2. Seminārs</a:t>
          </a:r>
          <a:endParaRPr lang="en-GB" sz="2000" noProof="0" dirty="0"/>
        </a:p>
      </dgm:t>
    </dgm:pt>
    <dgm:pt modelId="{D7E69FD9-2D18-1F43-8A9A-0E780E0D7CBC}" type="parTrans" cxnId="{B6A44516-0E87-344A-8F2A-8E9AFCE617D6}">
      <dgm:prSet/>
      <dgm:spPr/>
      <dgm:t>
        <a:bodyPr/>
        <a:lstStyle/>
        <a:p>
          <a:endParaRPr lang="es-ES"/>
        </a:p>
      </dgm:t>
    </dgm:pt>
    <dgm:pt modelId="{3143DB75-B150-1C40-8BB1-A5459B711F64}" type="sibTrans" cxnId="{B6A44516-0E87-344A-8F2A-8E9AFCE617D6}">
      <dgm:prSet/>
      <dgm:spPr/>
      <dgm:t>
        <a:bodyPr/>
        <a:lstStyle/>
        <a:p>
          <a:endParaRPr lang="es-ES"/>
        </a:p>
      </dgm:t>
    </dgm:pt>
    <dgm:pt modelId="{25338CE1-7C28-5644-8672-56A4CD32F03C}">
      <dgm:prSet phldrT="[Texto]" custT="1"/>
      <dgm:spPr/>
      <dgm:t>
        <a:bodyPr/>
        <a:lstStyle/>
        <a:p>
          <a:r>
            <a:rPr lang="lv-LV" sz="1400" noProof="0" dirty="0"/>
            <a:t>Monitorings</a:t>
          </a:r>
          <a:endParaRPr lang="en-GB" sz="1400" noProof="0" dirty="0"/>
        </a:p>
      </dgm:t>
    </dgm:pt>
    <dgm:pt modelId="{F2E5BCCA-2AB6-A44C-BFA9-4D8B0B306F4E}" type="parTrans" cxnId="{E5E4D73E-747B-3345-9C26-69898C47615F}">
      <dgm:prSet/>
      <dgm:spPr/>
      <dgm:t>
        <a:bodyPr/>
        <a:lstStyle/>
        <a:p>
          <a:endParaRPr lang="es-ES"/>
        </a:p>
      </dgm:t>
    </dgm:pt>
    <dgm:pt modelId="{FD27FFB2-A4AE-D442-A3F0-7116F3B80C40}" type="sibTrans" cxnId="{E5E4D73E-747B-3345-9C26-69898C47615F}">
      <dgm:prSet/>
      <dgm:spPr/>
      <dgm:t>
        <a:bodyPr/>
        <a:lstStyle/>
        <a:p>
          <a:endParaRPr lang="es-ES"/>
        </a:p>
      </dgm:t>
    </dgm:pt>
    <dgm:pt modelId="{45A06DAC-E268-E34A-97B0-6288073A5AF4}">
      <dgm:prSet phldrT="[Texto]" custT="1"/>
      <dgm:spPr/>
      <dgm:t>
        <a:bodyPr/>
        <a:lstStyle/>
        <a:p>
          <a:r>
            <a:rPr lang="lv-LV" sz="1200" noProof="0" dirty="0"/>
            <a:t>Mākslīgo mitrāju ierīkošana</a:t>
          </a:r>
          <a:endParaRPr lang="en-GB" sz="1200" noProof="0" dirty="0"/>
        </a:p>
      </dgm:t>
    </dgm:pt>
    <dgm:pt modelId="{E24FD900-0D79-E246-9C94-7BC3D3044F56}" type="parTrans" cxnId="{E1A07C14-E3ED-C24D-BFE4-9B875F925139}">
      <dgm:prSet/>
      <dgm:spPr/>
      <dgm:t>
        <a:bodyPr/>
        <a:lstStyle/>
        <a:p>
          <a:endParaRPr lang="es-ES"/>
        </a:p>
      </dgm:t>
    </dgm:pt>
    <dgm:pt modelId="{7C1DFDD5-DC49-0648-AA90-38F768D71C64}" type="sibTrans" cxnId="{E1A07C14-E3ED-C24D-BFE4-9B875F925139}">
      <dgm:prSet/>
      <dgm:spPr/>
      <dgm:t>
        <a:bodyPr/>
        <a:lstStyle/>
        <a:p>
          <a:endParaRPr lang="es-ES"/>
        </a:p>
      </dgm:t>
    </dgm:pt>
    <dgm:pt modelId="{AEAF56D7-524A-E84D-A48B-70D746FE497D}">
      <dgm:prSet phldrT="[Texto]" custT="1"/>
      <dgm:spPr/>
      <dgm:t>
        <a:bodyPr/>
        <a:lstStyle/>
        <a:p>
          <a:r>
            <a:rPr lang="lv-LV" sz="2000" noProof="0" dirty="0"/>
            <a:t>3. Seminārs</a:t>
          </a:r>
          <a:endParaRPr lang="en-GB" sz="2000" noProof="0" dirty="0"/>
        </a:p>
      </dgm:t>
    </dgm:pt>
    <dgm:pt modelId="{C0323BD3-DF2E-FC4D-B8BC-21A677406BA7}" type="parTrans" cxnId="{8DD766E8-F256-F34E-A55E-37F58B7E3231}">
      <dgm:prSet/>
      <dgm:spPr/>
      <dgm:t>
        <a:bodyPr/>
        <a:lstStyle/>
        <a:p>
          <a:endParaRPr lang="es-ES"/>
        </a:p>
      </dgm:t>
    </dgm:pt>
    <dgm:pt modelId="{0CF9B845-DCB9-E74D-BCAB-5EEBED36993E}" type="sibTrans" cxnId="{8DD766E8-F256-F34E-A55E-37F58B7E3231}">
      <dgm:prSet/>
      <dgm:spPr/>
      <dgm:t>
        <a:bodyPr/>
        <a:lstStyle/>
        <a:p>
          <a:endParaRPr lang="es-ES"/>
        </a:p>
      </dgm:t>
    </dgm:pt>
    <dgm:pt modelId="{CA120E1D-EB63-594B-A4F3-A9AD6590A977}">
      <dgm:prSet phldrT="[Texto]" custT="1"/>
      <dgm:spPr/>
      <dgm:t>
        <a:bodyPr/>
        <a:lstStyle/>
        <a:p>
          <a:r>
            <a:rPr lang="lv-LV" sz="2000" noProof="0" dirty="0"/>
            <a:t>5. Seminārs</a:t>
          </a:r>
          <a:endParaRPr lang="en-GB" sz="2000" noProof="0" dirty="0"/>
        </a:p>
      </dgm:t>
    </dgm:pt>
    <dgm:pt modelId="{F84DE5A1-1309-3547-989F-F8125A1D2E0C}" type="parTrans" cxnId="{2D6C4C1A-806A-D44C-AD16-8DEB11DE3405}">
      <dgm:prSet/>
      <dgm:spPr/>
      <dgm:t>
        <a:bodyPr/>
        <a:lstStyle/>
        <a:p>
          <a:endParaRPr lang="es-ES"/>
        </a:p>
      </dgm:t>
    </dgm:pt>
    <dgm:pt modelId="{379E74DD-13FE-F446-9075-C4BBED804573}" type="sibTrans" cxnId="{2D6C4C1A-806A-D44C-AD16-8DEB11DE3405}">
      <dgm:prSet/>
      <dgm:spPr/>
      <dgm:t>
        <a:bodyPr/>
        <a:lstStyle/>
        <a:p>
          <a:endParaRPr lang="es-ES"/>
        </a:p>
      </dgm:t>
    </dgm:pt>
    <dgm:pt modelId="{85B29E64-6C31-0146-81D9-3D91483AD0B0}">
      <dgm:prSet phldrT="[Texto]" custT="1"/>
      <dgm:spPr/>
      <dgm:t>
        <a:bodyPr/>
        <a:lstStyle/>
        <a:p>
          <a:r>
            <a:rPr lang="lv-LV" sz="2000" noProof="0" dirty="0"/>
            <a:t>4. Seminārs</a:t>
          </a:r>
          <a:endParaRPr lang="en-GB" sz="2000" noProof="0" dirty="0"/>
        </a:p>
      </dgm:t>
    </dgm:pt>
    <dgm:pt modelId="{882FF930-7A33-994B-BB63-7352C58F6BF9}" type="parTrans" cxnId="{384E4413-ACEA-494E-8720-81EB6B20D27E}">
      <dgm:prSet/>
      <dgm:spPr/>
      <dgm:t>
        <a:bodyPr/>
        <a:lstStyle/>
        <a:p>
          <a:endParaRPr lang="es-ES"/>
        </a:p>
      </dgm:t>
    </dgm:pt>
    <dgm:pt modelId="{16FE09A9-945B-CC44-9C2B-1BA1E08CE478}" type="sibTrans" cxnId="{384E4413-ACEA-494E-8720-81EB6B20D27E}">
      <dgm:prSet/>
      <dgm:spPr/>
      <dgm:t>
        <a:bodyPr/>
        <a:lstStyle/>
        <a:p>
          <a:endParaRPr lang="es-ES"/>
        </a:p>
      </dgm:t>
    </dgm:pt>
    <dgm:pt modelId="{47FE3CE6-226A-3F40-B9B8-7D954E726C8C}">
      <dgm:prSet phldrT="[Texto]" custT="1"/>
      <dgm:spPr/>
      <dgm:t>
        <a:bodyPr/>
        <a:lstStyle/>
        <a:p>
          <a:r>
            <a:rPr lang="lv-LV" sz="1400" noProof="0" dirty="0"/>
            <a:t>Sabiedriskā zinātne</a:t>
          </a:r>
          <a:endParaRPr lang="en-GB" sz="1400" noProof="0" dirty="0"/>
        </a:p>
      </dgm:t>
    </dgm:pt>
    <dgm:pt modelId="{AC808BF0-471E-8945-9302-2E3068F028F1}" type="parTrans" cxnId="{5D271B32-6013-A645-8B86-2B8134505478}">
      <dgm:prSet/>
      <dgm:spPr/>
      <dgm:t>
        <a:bodyPr/>
        <a:lstStyle/>
        <a:p>
          <a:endParaRPr lang="es-ES"/>
        </a:p>
      </dgm:t>
    </dgm:pt>
    <dgm:pt modelId="{816FB6BC-DFC0-DC4F-AE56-13326BADBB2C}" type="sibTrans" cxnId="{5D271B32-6013-A645-8B86-2B8134505478}">
      <dgm:prSet/>
      <dgm:spPr/>
      <dgm:t>
        <a:bodyPr/>
        <a:lstStyle/>
        <a:p>
          <a:endParaRPr lang="es-ES"/>
        </a:p>
      </dgm:t>
    </dgm:pt>
    <dgm:pt modelId="{CFC4D484-158D-C645-A604-EDA01337A2F4}">
      <dgm:prSet phldrT="[Texto]" custT="1"/>
      <dgm:spPr/>
      <dgm:t>
        <a:bodyPr/>
        <a:lstStyle/>
        <a:p>
          <a:r>
            <a:rPr lang="lv-LV" sz="1400" noProof="0" dirty="0"/>
            <a:t>Tehniskais projekts</a:t>
          </a:r>
          <a:endParaRPr lang="en-GB" sz="1400" noProof="0" dirty="0"/>
        </a:p>
      </dgm:t>
    </dgm:pt>
    <dgm:pt modelId="{21BEDCC0-B224-6542-8009-FF2941C4E9FE}" type="parTrans" cxnId="{34B9C273-44EC-8C41-B4FC-C6891CE31C8A}">
      <dgm:prSet/>
      <dgm:spPr/>
      <dgm:t>
        <a:bodyPr/>
        <a:lstStyle/>
        <a:p>
          <a:endParaRPr lang="es-ES"/>
        </a:p>
      </dgm:t>
    </dgm:pt>
    <dgm:pt modelId="{4E822933-2050-2142-8FC2-9831B5B25EE3}" type="sibTrans" cxnId="{34B9C273-44EC-8C41-B4FC-C6891CE31C8A}">
      <dgm:prSet/>
      <dgm:spPr/>
      <dgm:t>
        <a:bodyPr/>
        <a:lstStyle/>
        <a:p>
          <a:endParaRPr lang="es-ES"/>
        </a:p>
      </dgm:t>
    </dgm:pt>
    <dgm:pt modelId="{118F0072-692C-A748-A4E3-BF7B42B936BB}" type="pres">
      <dgm:prSet presAssocID="{8C3E47ED-3D1C-AB44-9324-B4775738FBB8}" presName="Name0" presStyleCnt="0">
        <dgm:presLayoutVars>
          <dgm:dir/>
        </dgm:presLayoutVars>
      </dgm:prSet>
      <dgm:spPr/>
    </dgm:pt>
    <dgm:pt modelId="{27E5309E-275C-2649-BFAA-9BA462081C68}" type="pres">
      <dgm:prSet presAssocID="{28CE31AA-6FC1-E247-A9F5-267AAAAE4D93}" presName="parComposite" presStyleCnt="0"/>
      <dgm:spPr/>
    </dgm:pt>
    <dgm:pt modelId="{8C086301-C0BD-A84E-B970-71D641DBD189}" type="pres">
      <dgm:prSet presAssocID="{28CE31AA-6FC1-E247-A9F5-267AAAAE4D93}" presName="parBigCircle" presStyleLbl="node0" presStyleIdx="0" presStyleCnt="5"/>
      <dgm:spPr/>
    </dgm:pt>
    <dgm:pt modelId="{8330402A-31CB-E242-A81D-B05EE1B87094}" type="pres">
      <dgm:prSet presAssocID="{28CE31AA-6FC1-E247-A9F5-267AAAAE4D93}" presName="parTx" presStyleLbl="revTx" presStyleIdx="0" presStyleCnt="17"/>
      <dgm:spPr/>
    </dgm:pt>
    <dgm:pt modelId="{89C4C548-0A45-3B44-8698-435A3BD43245}" type="pres">
      <dgm:prSet presAssocID="{28CE31AA-6FC1-E247-A9F5-267AAAAE4D93}" presName="bSpace" presStyleCnt="0"/>
      <dgm:spPr/>
    </dgm:pt>
    <dgm:pt modelId="{554C605C-A505-BB42-BA01-183C22621711}" type="pres">
      <dgm:prSet presAssocID="{28CE31AA-6FC1-E247-A9F5-267AAAAE4D93}" presName="parBackupNorm" presStyleCnt="0"/>
      <dgm:spPr/>
    </dgm:pt>
    <dgm:pt modelId="{2870F542-609D-8546-B7CC-4293B97DA03D}" type="pres">
      <dgm:prSet presAssocID="{0B957B52-A168-634B-985B-7007DA5AF7D8}" presName="parSpace" presStyleCnt="0"/>
      <dgm:spPr/>
    </dgm:pt>
    <dgm:pt modelId="{3F24D5AA-10CB-1E40-83AD-023BD45B8526}" type="pres">
      <dgm:prSet presAssocID="{4B48F37B-21FF-F944-B454-4553B4ECF556}" presName="desBackupLeftNorm" presStyleCnt="0"/>
      <dgm:spPr/>
    </dgm:pt>
    <dgm:pt modelId="{E2D97657-59CE-B841-AB28-02C6D6F634D8}" type="pres">
      <dgm:prSet presAssocID="{4B48F37B-21FF-F944-B454-4553B4ECF556}" presName="desComposite" presStyleCnt="0"/>
      <dgm:spPr/>
    </dgm:pt>
    <dgm:pt modelId="{25E1F1EC-FCFE-3E44-BF50-213D2F6D75C3}" type="pres">
      <dgm:prSet presAssocID="{4B48F37B-21FF-F944-B454-4553B4ECF556}" presName="desCircle" presStyleLbl="node1" presStyleIdx="0" presStyleCnt="6"/>
      <dgm:spPr/>
    </dgm:pt>
    <dgm:pt modelId="{D4B91378-2251-F84E-8B4D-E6B68741BEF3}" type="pres">
      <dgm:prSet presAssocID="{4B48F37B-21FF-F944-B454-4553B4ECF556}" presName="chTx" presStyleLbl="revTx" presStyleIdx="1" presStyleCnt="17" custLinFactNeighborX="-2948" custLinFactNeighborY="3878"/>
      <dgm:spPr/>
    </dgm:pt>
    <dgm:pt modelId="{4B140BB8-6FE6-6848-BB5E-5C9E8B0FECD6}" type="pres">
      <dgm:prSet presAssocID="{4B48F37B-21FF-F944-B454-4553B4ECF556}" presName="desTx" presStyleLbl="revTx" presStyleIdx="2" presStyleCnt="17">
        <dgm:presLayoutVars>
          <dgm:bulletEnabled val="1"/>
        </dgm:presLayoutVars>
      </dgm:prSet>
      <dgm:spPr/>
    </dgm:pt>
    <dgm:pt modelId="{8E42B2C6-06B9-0447-8902-1ECC0DB029AF}" type="pres">
      <dgm:prSet presAssocID="{4B48F37B-21FF-F944-B454-4553B4ECF556}" presName="desBackupRightNorm" presStyleCnt="0"/>
      <dgm:spPr/>
    </dgm:pt>
    <dgm:pt modelId="{5160B646-E84E-5144-965E-97080412C95E}" type="pres">
      <dgm:prSet presAssocID="{CE2EA916-1A28-0E42-9E48-BEDA1CA199EB}" presName="desSpace" presStyleCnt="0"/>
      <dgm:spPr/>
    </dgm:pt>
    <dgm:pt modelId="{E4AA538D-FB0C-A947-9FED-76E54421531A}" type="pres">
      <dgm:prSet presAssocID="{A99CC537-984E-4441-8DAA-F13E28A3A5C9}" presName="desBackupLeftNorm" presStyleCnt="0"/>
      <dgm:spPr/>
    </dgm:pt>
    <dgm:pt modelId="{B64B85F9-68A5-3549-8CA1-930B75415212}" type="pres">
      <dgm:prSet presAssocID="{A99CC537-984E-4441-8DAA-F13E28A3A5C9}" presName="desComposite" presStyleCnt="0"/>
      <dgm:spPr/>
    </dgm:pt>
    <dgm:pt modelId="{2FDCA4C3-022F-4241-8769-34F37DF25630}" type="pres">
      <dgm:prSet presAssocID="{A99CC537-984E-4441-8DAA-F13E28A3A5C9}" presName="desCircle" presStyleLbl="node1" presStyleIdx="1" presStyleCnt="6"/>
      <dgm:spPr/>
    </dgm:pt>
    <dgm:pt modelId="{857C2E04-25A3-6748-933C-F969E4AC19B3}" type="pres">
      <dgm:prSet presAssocID="{A99CC537-984E-4441-8DAA-F13E28A3A5C9}" presName="chTx" presStyleLbl="revTx" presStyleIdx="3" presStyleCnt="17"/>
      <dgm:spPr/>
    </dgm:pt>
    <dgm:pt modelId="{8FE457B4-03A4-6744-B347-C3B97DB2B5DA}" type="pres">
      <dgm:prSet presAssocID="{A99CC537-984E-4441-8DAA-F13E28A3A5C9}" presName="desTx" presStyleLbl="revTx" presStyleIdx="4" presStyleCnt="17">
        <dgm:presLayoutVars>
          <dgm:bulletEnabled val="1"/>
        </dgm:presLayoutVars>
      </dgm:prSet>
      <dgm:spPr/>
    </dgm:pt>
    <dgm:pt modelId="{884AA323-4EFC-9B40-B7BE-60993C21DA2D}" type="pres">
      <dgm:prSet presAssocID="{A99CC537-984E-4441-8DAA-F13E28A3A5C9}" presName="desBackupRightNorm" presStyleCnt="0"/>
      <dgm:spPr/>
    </dgm:pt>
    <dgm:pt modelId="{61ADD9EA-D78D-8F4E-9F4A-654E766AFA94}" type="pres">
      <dgm:prSet presAssocID="{0F1B8A14-7686-954A-932C-444FE814D661}" presName="desSpace" presStyleCnt="0"/>
      <dgm:spPr/>
    </dgm:pt>
    <dgm:pt modelId="{8DBB7B8C-1B3A-FD45-8A90-EA26B5584731}" type="pres">
      <dgm:prSet presAssocID="{E5F64319-A4B0-134B-9BAD-2D0E3205F0BC}" presName="parComposite" presStyleCnt="0"/>
      <dgm:spPr/>
    </dgm:pt>
    <dgm:pt modelId="{C25174E3-C3A2-0D4F-9A3D-E1B5440FC1B3}" type="pres">
      <dgm:prSet presAssocID="{E5F64319-A4B0-134B-9BAD-2D0E3205F0BC}" presName="parBigCircle" presStyleLbl="node0" presStyleIdx="1" presStyleCnt="5"/>
      <dgm:spPr/>
    </dgm:pt>
    <dgm:pt modelId="{DF1A02B3-E105-5F46-92E2-4F3938E92A8F}" type="pres">
      <dgm:prSet presAssocID="{E5F64319-A4B0-134B-9BAD-2D0E3205F0BC}" presName="parTx" presStyleLbl="revTx" presStyleIdx="5" presStyleCnt="17"/>
      <dgm:spPr/>
    </dgm:pt>
    <dgm:pt modelId="{EA877388-25DB-B046-97BF-D268725B663D}" type="pres">
      <dgm:prSet presAssocID="{E5F64319-A4B0-134B-9BAD-2D0E3205F0BC}" presName="bSpace" presStyleCnt="0"/>
      <dgm:spPr/>
    </dgm:pt>
    <dgm:pt modelId="{078CF55A-F946-1E43-9614-BBC2AC1C618C}" type="pres">
      <dgm:prSet presAssocID="{E5F64319-A4B0-134B-9BAD-2D0E3205F0BC}" presName="parBackupNorm" presStyleCnt="0"/>
      <dgm:spPr/>
    </dgm:pt>
    <dgm:pt modelId="{1184EF70-4148-7249-A832-F9957EC73AA2}" type="pres">
      <dgm:prSet presAssocID="{3143DB75-B150-1C40-8BB1-A5459B711F64}" presName="parSpace" presStyleCnt="0"/>
      <dgm:spPr/>
    </dgm:pt>
    <dgm:pt modelId="{CCFCF7BF-A4D9-B945-ABAB-E3891A8C40EA}" type="pres">
      <dgm:prSet presAssocID="{25338CE1-7C28-5644-8672-56A4CD32F03C}" presName="desBackupLeftNorm" presStyleCnt="0"/>
      <dgm:spPr/>
    </dgm:pt>
    <dgm:pt modelId="{320A504E-D866-B344-AB9B-DD06CE72F6E5}" type="pres">
      <dgm:prSet presAssocID="{25338CE1-7C28-5644-8672-56A4CD32F03C}" presName="desComposite" presStyleCnt="0"/>
      <dgm:spPr/>
    </dgm:pt>
    <dgm:pt modelId="{38C0FCE0-B9F3-6042-9F1D-B303194D37B0}" type="pres">
      <dgm:prSet presAssocID="{25338CE1-7C28-5644-8672-56A4CD32F03C}" presName="desCircle" presStyleLbl="node1" presStyleIdx="2" presStyleCnt="6"/>
      <dgm:spPr/>
    </dgm:pt>
    <dgm:pt modelId="{072D741B-1438-5E4D-BCBB-BC0CD5445AA0}" type="pres">
      <dgm:prSet presAssocID="{25338CE1-7C28-5644-8672-56A4CD32F03C}" presName="chTx" presStyleLbl="revTx" presStyleIdx="6" presStyleCnt="17" custLinFactNeighborX="666" custLinFactNeighborY="1973"/>
      <dgm:spPr/>
    </dgm:pt>
    <dgm:pt modelId="{8CB560BB-A14F-3E4D-85C5-C1355E509DE3}" type="pres">
      <dgm:prSet presAssocID="{25338CE1-7C28-5644-8672-56A4CD32F03C}" presName="desTx" presStyleLbl="revTx" presStyleIdx="7" presStyleCnt="17">
        <dgm:presLayoutVars>
          <dgm:bulletEnabled val="1"/>
        </dgm:presLayoutVars>
      </dgm:prSet>
      <dgm:spPr/>
    </dgm:pt>
    <dgm:pt modelId="{48CA020B-78CE-764B-84AD-1E35BFBAAB0D}" type="pres">
      <dgm:prSet presAssocID="{25338CE1-7C28-5644-8672-56A4CD32F03C}" presName="desBackupRightNorm" presStyleCnt="0"/>
      <dgm:spPr/>
    </dgm:pt>
    <dgm:pt modelId="{F7191F77-C01D-884A-959E-6866104C569D}" type="pres">
      <dgm:prSet presAssocID="{FD27FFB2-A4AE-D442-A3F0-7116F3B80C40}" presName="desSpace" presStyleCnt="0"/>
      <dgm:spPr/>
    </dgm:pt>
    <dgm:pt modelId="{4AE60BF0-8CFE-B245-A237-80DE50ADC6BB}" type="pres">
      <dgm:prSet presAssocID="{45A06DAC-E268-E34A-97B0-6288073A5AF4}" presName="desBackupLeftNorm" presStyleCnt="0"/>
      <dgm:spPr/>
    </dgm:pt>
    <dgm:pt modelId="{86E4FBE8-018C-B14B-8458-ECCE05E1A0F2}" type="pres">
      <dgm:prSet presAssocID="{45A06DAC-E268-E34A-97B0-6288073A5AF4}" presName="desComposite" presStyleCnt="0"/>
      <dgm:spPr/>
    </dgm:pt>
    <dgm:pt modelId="{5055BC47-034E-F74C-933D-E5B94F4747D6}" type="pres">
      <dgm:prSet presAssocID="{45A06DAC-E268-E34A-97B0-6288073A5AF4}" presName="desCircle" presStyleLbl="node1" presStyleIdx="3" presStyleCnt="6"/>
      <dgm:spPr/>
    </dgm:pt>
    <dgm:pt modelId="{4F65F61B-892B-F54A-831F-F1FAE9489D6E}" type="pres">
      <dgm:prSet presAssocID="{45A06DAC-E268-E34A-97B0-6288073A5AF4}" presName="chTx" presStyleLbl="revTx" presStyleIdx="8" presStyleCnt="17" custLinFactX="91814" custLinFactNeighborX="100000" custLinFactNeighborY="7935"/>
      <dgm:spPr/>
    </dgm:pt>
    <dgm:pt modelId="{416A3DDF-42A3-1240-AC9B-31683FFBA7DC}" type="pres">
      <dgm:prSet presAssocID="{45A06DAC-E268-E34A-97B0-6288073A5AF4}" presName="desTx" presStyleLbl="revTx" presStyleIdx="9" presStyleCnt="17">
        <dgm:presLayoutVars>
          <dgm:bulletEnabled val="1"/>
        </dgm:presLayoutVars>
      </dgm:prSet>
      <dgm:spPr/>
    </dgm:pt>
    <dgm:pt modelId="{17F2C48A-3FC8-C944-AB29-84EDA5AE9D82}" type="pres">
      <dgm:prSet presAssocID="{45A06DAC-E268-E34A-97B0-6288073A5AF4}" presName="desBackupRightNorm" presStyleCnt="0"/>
      <dgm:spPr/>
    </dgm:pt>
    <dgm:pt modelId="{DC3722DA-28DF-EF4E-853A-32558AD70AC1}" type="pres">
      <dgm:prSet presAssocID="{7C1DFDD5-DC49-0648-AA90-38F768D71C64}" presName="desSpace" presStyleCnt="0"/>
      <dgm:spPr/>
    </dgm:pt>
    <dgm:pt modelId="{A8A35DBD-4095-5845-8F35-BEF1D7BEBD3A}" type="pres">
      <dgm:prSet presAssocID="{AEAF56D7-524A-E84D-A48B-70D746FE497D}" presName="parComposite" presStyleCnt="0"/>
      <dgm:spPr/>
    </dgm:pt>
    <dgm:pt modelId="{A2DE3C04-2E2A-C944-8734-9A6EDFDB63BF}" type="pres">
      <dgm:prSet presAssocID="{AEAF56D7-524A-E84D-A48B-70D746FE497D}" presName="parBigCircle" presStyleLbl="node0" presStyleIdx="2" presStyleCnt="5"/>
      <dgm:spPr/>
    </dgm:pt>
    <dgm:pt modelId="{98B4522B-3D6C-2940-9CB3-BF5899CD3DA7}" type="pres">
      <dgm:prSet presAssocID="{AEAF56D7-524A-E84D-A48B-70D746FE497D}" presName="parTx" presStyleLbl="revTx" presStyleIdx="10" presStyleCnt="17"/>
      <dgm:spPr/>
    </dgm:pt>
    <dgm:pt modelId="{8406C437-4EDC-C74E-95CD-B76995E8B0F3}" type="pres">
      <dgm:prSet presAssocID="{AEAF56D7-524A-E84D-A48B-70D746FE497D}" presName="bSpace" presStyleCnt="0"/>
      <dgm:spPr/>
    </dgm:pt>
    <dgm:pt modelId="{A1D9AF6E-7BBC-4143-9047-008176CBADE1}" type="pres">
      <dgm:prSet presAssocID="{AEAF56D7-524A-E84D-A48B-70D746FE497D}" presName="parBackupNorm" presStyleCnt="0"/>
      <dgm:spPr/>
    </dgm:pt>
    <dgm:pt modelId="{08914E1A-51CB-1644-BDFB-045AD5F56ACE}" type="pres">
      <dgm:prSet presAssocID="{0CF9B845-DCB9-E74D-BCAB-5EEBED36993E}" presName="parSpace" presStyleCnt="0"/>
      <dgm:spPr/>
    </dgm:pt>
    <dgm:pt modelId="{FF8A61FB-372D-5A43-BEBD-3E73C5B5D6AA}" type="pres">
      <dgm:prSet presAssocID="{47FE3CE6-226A-3F40-B9B8-7D954E726C8C}" presName="desBackupLeftNorm" presStyleCnt="0"/>
      <dgm:spPr/>
    </dgm:pt>
    <dgm:pt modelId="{444F5878-BF6B-4D4A-8116-BC2860971EEB}" type="pres">
      <dgm:prSet presAssocID="{47FE3CE6-226A-3F40-B9B8-7D954E726C8C}" presName="desComposite" presStyleCnt="0"/>
      <dgm:spPr/>
    </dgm:pt>
    <dgm:pt modelId="{FAD3DA70-3EFF-1449-B7EB-3EDEE4676943}" type="pres">
      <dgm:prSet presAssocID="{47FE3CE6-226A-3F40-B9B8-7D954E726C8C}" presName="desCircle" presStyleLbl="node1" presStyleIdx="4" presStyleCnt="6"/>
      <dgm:spPr/>
    </dgm:pt>
    <dgm:pt modelId="{711AD755-EDA1-C542-AA4F-3534F50295F7}" type="pres">
      <dgm:prSet presAssocID="{47FE3CE6-226A-3F40-B9B8-7D954E726C8C}" presName="chTx" presStyleLbl="revTx" presStyleIdx="11" presStyleCnt="17" custLinFactNeighborX="77495" custLinFactNeighborY="8567"/>
      <dgm:spPr/>
    </dgm:pt>
    <dgm:pt modelId="{C5E67760-0BA6-9C4E-A38A-668CD78A80AC}" type="pres">
      <dgm:prSet presAssocID="{47FE3CE6-226A-3F40-B9B8-7D954E726C8C}" presName="desTx" presStyleLbl="revTx" presStyleIdx="12" presStyleCnt="17">
        <dgm:presLayoutVars>
          <dgm:bulletEnabled val="1"/>
        </dgm:presLayoutVars>
      </dgm:prSet>
      <dgm:spPr/>
    </dgm:pt>
    <dgm:pt modelId="{556AE43F-FCBD-774B-992F-72F4FAD2D978}" type="pres">
      <dgm:prSet presAssocID="{47FE3CE6-226A-3F40-B9B8-7D954E726C8C}" presName="desBackupRightNorm" presStyleCnt="0"/>
      <dgm:spPr/>
    </dgm:pt>
    <dgm:pt modelId="{5EC46E71-E0BB-A248-8AE9-E800D779739E}" type="pres">
      <dgm:prSet presAssocID="{816FB6BC-DFC0-DC4F-AE56-13326BADBB2C}" presName="desSpace" presStyleCnt="0"/>
      <dgm:spPr/>
    </dgm:pt>
    <dgm:pt modelId="{BC8A1B9D-32E5-AE40-B86A-7ABE2007499C}" type="pres">
      <dgm:prSet presAssocID="{CFC4D484-158D-C645-A604-EDA01337A2F4}" presName="desBackupLeftNorm" presStyleCnt="0"/>
      <dgm:spPr/>
    </dgm:pt>
    <dgm:pt modelId="{F60C39A8-4F7C-1940-B91D-7973A97BEF55}" type="pres">
      <dgm:prSet presAssocID="{CFC4D484-158D-C645-A604-EDA01337A2F4}" presName="desComposite" presStyleCnt="0"/>
      <dgm:spPr/>
    </dgm:pt>
    <dgm:pt modelId="{4EF80F60-053D-1047-9C65-1A73DBB7BC98}" type="pres">
      <dgm:prSet presAssocID="{CFC4D484-158D-C645-A604-EDA01337A2F4}" presName="desCircle" presStyleLbl="node1" presStyleIdx="5" presStyleCnt="6"/>
      <dgm:spPr/>
    </dgm:pt>
    <dgm:pt modelId="{A629F431-4F11-DD43-86B2-C30B3C8EE823}" type="pres">
      <dgm:prSet presAssocID="{CFC4D484-158D-C645-A604-EDA01337A2F4}" presName="chTx" presStyleLbl="revTx" presStyleIdx="13" presStyleCnt="17" custLinFactX="-100000" custLinFactNeighborX="-131231" custLinFactNeighborY="7935"/>
      <dgm:spPr/>
    </dgm:pt>
    <dgm:pt modelId="{2FCE0F85-6D83-4C45-A93B-7044304B4676}" type="pres">
      <dgm:prSet presAssocID="{CFC4D484-158D-C645-A604-EDA01337A2F4}" presName="desTx" presStyleLbl="revTx" presStyleIdx="14" presStyleCnt="17">
        <dgm:presLayoutVars>
          <dgm:bulletEnabled val="1"/>
        </dgm:presLayoutVars>
      </dgm:prSet>
      <dgm:spPr/>
    </dgm:pt>
    <dgm:pt modelId="{01AA8605-9BDC-4C4E-B810-BADD4AB36CD3}" type="pres">
      <dgm:prSet presAssocID="{CFC4D484-158D-C645-A604-EDA01337A2F4}" presName="desBackupRightNorm" presStyleCnt="0"/>
      <dgm:spPr/>
    </dgm:pt>
    <dgm:pt modelId="{13971B4D-88A4-D04A-826F-678246D152CA}" type="pres">
      <dgm:prSet presAssocID="{4E822933-2050-2142-8FC2-9831B5B25EE3}" presName="desSpace" presStyleCnt="0"/>
      <dgm:spPr/>
    </dgm:pt>
    <dgm:pt modelId="{B52F5D48-C28B-5947-BD41-47EA0DD4F48E}" type="pres">
      <dgm:prSet presAssocID="{85B29E64-6C31-0146-81D9-3D91483AD0B0}" presName="parComposite" presStyleCnt="0"/>
      <dgm:spPr/>
    </dgm:pt>
    <dgm:pt modelId="{2E7BDD12-47BD-4248-A169-A4C5CA635D37}" type="pres">
      <dgm:prSet presAssocID="{85B29E64-6C31-0146-81D9-3D91483AD0B0}" presName="parBigCircle" presStyleLbl="node0" presStyleIdx="3" presStyleCnt="5"/>
      <dgm:spPr/>
    </dgm:pt>
    <dgm:pt modelId="{07134FF1-C6BF-F840-A504-F657E9F9B751}" type="pres">
      <dgm:prSet presAssocID="{85B29E64-6C31-0146-81D9-3D91483AD0B0}" presName="parTx" presStyleLbl="revTx" presStyleIdx="15" presStyleCnt="17"/>
      <dgm:spPr/>
    </dgm:pt>
    <dgm:pt modelId="{CC6C4DDF-8068-2E41-8A1D-3C61B2258558}" type="pres">
      <dgm:prSet presAssocID="{85B29E64-6C31-0146-81D9-3D91483AD0B0}" presName="bSpace" presStyleCnt="0"/>
      <dgm:spPr/>
    </dgm:pt>
    <dgm:pt modelId="{0E83AB47-49F6-A74A-8EF5-F6DCDBF359C0}" type="pres">
      <dgm:prSet presAssocID="{85B29E64-6C31-0146-81D9-3D91483AD0B0}" presName="parBackupNorm" presStyleCnt="0"/>
      <dgm:spPr/>
    </dgm:pt>
    <dgm:pt modelId="{FFEF619D-25C6-6043-8A1F-8112A2AB4FD9}" type="pres">
      <dgm:prSet presAssocID="{16FE09A9-945B-CC44-9C2B-1BA1E08CE478}" presName="parSpace" presStyleCnt="0"/>
      <dgm:spPr/>
    </dgm:pt>
    <dgm:pt modelId="{8A2E3113-BF28-F344-BF0F-91BDE004721E}" type="pres">
      <dgm:prSet presAssocID="{CA120E1D-EB63-594B-A4F3-A9AD6590A977}" presName="parComposite" presStyleCnt="0"/>
      <dgm:spPr/>
    </dgm:pt>
    <dgm:pt modelId="{5D5B4A4D-84F3-B540-8795-64707221777C}" type="pres">
      <dgm:prSet presAssocID="{CA120E1D-EB63-594B-A4F3-A9AD6590A977}" presName="parBigCircle" presStyleLbl="node0" presStyleIdx="4" presStyleCnt="5"/>
      <dgm:spPr/>
    </dgm:pt>
    <dgm:pt modelId="{1EC4C62D-1076-9444-83A4-A2C1882D06F0}" type="pres">
      <dgm:prSet presAssocID="{CA120E1D-EB63-594B-A4F3-A9AD6590A977}" presName="parTx" presStyleLbl="revTx" presStyleIdx="16" presStyleCnt="17"/>
      <dgm:spPr/>
    </dgm:pt>
    <dgm:pt modelId="{19480F09-3B6E-FF4A-B084-929115B9B0D7}" type="pres">
      <dgm:prSet presAssocID="{CA120E1D-EB63-594B-A4F3-A9AD6590A977}" presName="bSpace" presStyleCnt="0"/>
      <dgm:spPr/>
    </dgm:pt>
    <dgm:pt modelId="{FC4BBF46-FD7C-3B42-BDC4-7095A9266937}" type="pres">
      <dgm:prSet presAssocID="{CA120E1D-EB63-594B-A4F3-A9AD6590A977}" presName="parBackupNorm" presStyleCnt="0"/>
      <dgm:spPr/>
    </dgm:pt>
    <dgm:pt modelId="{2C11B7BF-8EF2-EB44-8050-3C2E11484FD7}" type="pres">
      <dgm:prSet presAssocID="{379E74DD-13FE-F446-9075-C4BBED804573}" presName="parSpace" presStyleCnt="0"/>
      <dgm:spPr/>
    </dgm:pt>
  </dgm:ptLst>
  <dgm:cxnLst>
    <dgm:cxn modelId="{C2D4D805-39A8-8247-9A0B-E53ACE55809B}" srcId="{28CE31AA-6FC1-E247-A9F5-267AAAAE4D93}" destId="{A99CC537-984E-4441-8DAA-F13E28A3A5C9}" srcOrd="1" destOrd="0" parTransId="{1EC46C11-140C-0D4E-9E24-F5B9978205D1}" sibTransId="{0F1B8A14-7686-954A-932C-444FE814D661}"/>
    <dgm:cxn modelId="{384E4413-ACEA-494E-8720-81EB6B20D27E}" srcId="{8C3E47ED-3D1C-AB44-9324-B4775738FBB8}" destId="{85B29E64-6C31-0146-81D9-3D91483AD0B0}" srcOrd="3" destOrd="0" parTransId="{882FF930-7A33-994B-BB63-7352C58F6BF9}" sibTransId="{16FE09A9-945B-CC44-9C2B-1BA1E08CE478}"/>
    <dgm:cxn modelId="{E1A07C14-E3ED-C24D-BFE4-9B875F925139}" srcId="{E5F64319-A4B0-134B-9BAD-2D0E3205F0BC}" destId="{45A06DAC-E268-E34A-97B0-6288073A5AF4}" srcOrd="1" destOrd="0" parTransId="{E24FD900-0D79-E246-9C94-7BC3D3044F56}" sibTransId="{7C1DFDD5-DC49-0648-AA90-38F768D71C64}"/>
    <dgm:cxn modelId="{EF56BE14-FC91-F64F-BA3B-AC27E2E59BBC}" srcId="{28CE31AA-6FC1-E247-A9F5-267AAAAE4D93}" destId="{4B48F37B-21FF-F944-B454-4553B4ECF556}" srcOrd="0" destOrd="0" parTransId="{540BFE3C-A8DD-B740-960B-74B17861D05D}" sibTransId="{CE2EA916-1A28-0E42-9E48-BEDA1CA199EB}"/>
    <dgm:cxn modelId="{B6A44516-0E87-344A-8F2A-8E9AFCE617D6}" srcId="{8C3E47ED-3D1C-AB44-9324-B4775738FBB8}" destId="{E5F64319-A4B0-134B-9BAD-2D0E3205F0BC}" srcOrd="1" destOrd="0" parTransId="{D7E69FD9-2D18-1F43-8A9A-0E780E0D7CBC}" sibTransId="{3143DB75-B150-1C40-8BB1-A5459B711F64}"/>
    <dgm:cxn modelId="{2D6C4C1A-806A-D44C-AD16-8DEB11DE3405}" srcId="{8C3E47ED-3D1C-AB44-9324-B4775738FBB8}" destId="{CA120E1D-EB63-594B-A4F3-A9AD6590A977}" srcOrd="4" destOrd="0" parTransId="{F84DE5A1-1309-3547-989F-F8125A1D2E0C}" sibTransId="{379E74DD-13FE-F446-9075-C4BBED804573}"/>
    <dgm:cxn modelId="{5D271B32-6013-A645-8B86-2B8134505478}" srcId="{AEAF56D7-524A-E84D-A48B-70D746FE497D}" destId="{47FE3CE6-226A-3F40-B9B8-7D954E726C8C}" srcOrd="0" destOrd="0" parTransId="{AC808BF0-471E-8945-9302-2E3068F028F1}" sibTransId="{816FB6BC-DFC0-DC4F-AE56-13326BADBB2C}"/>
    <dgm:cxn modelId="{87E78C3A-B825-414B-AD53-987574CC0757}" type="presOf" srcId="{4B48F37B-21FF-F944-B454-4553B4ECF556}" destId="{D4B91378-2251-F84E-8B4D-E6B68741BEF3}" srcOrd="0" destOrd="0" presId="urn:microsoft.com/office/officeart/2008/layout/CircleAccentTimeline"/>
    <dgm:cxn modelId="{E5E4D73E-747B-3345-9C26-69898C47615F}" srcId="{E5F64319-A4B0-134B-9BAD-2D0E3205F0BC}" destId="{25338CE1-7C28-5644-8672-56A4CD32F03C}" srcOrd="0" destOrd="0" parTransId="{F2E5BCCA-2AB6-A44C-BFA9-4D8B0B306F4E}" sibTransId="{FD27FFB2-A4AE-D442-A3F0-7116F3B80C40}"/>
    <dgm:cxn modelId="{A9DE6A73-7EB4-B543-AC53-5774E98454AE}" type="presOf" srcId="{8C3E47ED-3D1C-AB44-9324-B4775738FBB8}" destId="{118F0072-692C-A748-A4E3-BF7B42B936BB}" srcOrd="0" destOrd="0" presId="urn:microsoft.com/office/officeart/2008/layout/CircleAccentTimeline"/>
    <dgm:cxn modelId="{34B9C273-44EC-8C41-B4FC-C6891CE31C8A}" srcId="{AEAF56D7-524A-E84D-A48B-70D746FE497D}" destId="{CFC4D484-158D-C645-A604-EDA01337A2F4}" srcOrd="1" destOrd="0" parTransId="{21BEDCC0-B224-6542-8009-FF2941C4E9FE}" sibTransId="{4E822933-2050-2142-8FC2-9831B5B25EE3}"/>
    <dgm:cxn modelId="{78393256-339D-2A48-8F0B-F201A1B5A26B}" type="presOf" srcId="{CA120E1D-EB63-594B-A4F3-A9AD6590A977}" destId="{1EC4C62D-1076-9444-83A4-A2C1882D06F0}" srcOrd="0" destOrd="0" presId="urn:microsoft.com/office/officeart/2008/layout/CircleAccentTimeline"/>
    <dgm:cxn modelId="{EC532585-836E-5E47-ADBF-57A06550D126}" type="presOf" srcId="{47FE3CE6-226A-3F40-B9B8-7D954E726C8C}" destId="{711AD755-EDA1-C542-AA4F-3534F50295F7}" srcOrd="0" destOrd="0" presId="urn:microsoft.com/office/officeart/2008/layout/CircleAccentTimeline"/>
    <dgm:cxn modelId="{C4483089-1233-FA47-A356-C16CD76F7C6A}" srcId="{8C3E47ED-3D1C-AB44-9324-B4775738FBB8}" destId="{28CE31AA-6FC1-E247-A9F5-267AAAAE4D93}" srcOrd="0" destOrd="0" parTransId="{8BD24486-5908-9A4C-BE60-6CAB8A8A7CAD}" sibTransId="{0B957B52-A168-634B-985B-7007DA5AF7D8}"/>
    <dgm:cxn modelId="{C6A3D39E-1A51-9C46-B35A-B69DDBCB10D1}" type="presOf" srcId="{CFC4D484-158D-C645-A604-EDA01337A2F4}" destId="{A629F431-4F11-DD43-86B2-C30B3C8EE823}" srcOrd="0" destOrd="0" presId="urn:microsoft.com/office/officeart/2008/layout/CircleAccentTimeline"/>
    <dgm:cxn modelId="{7D55EFA0-BA5A-8D4E-A5D3-B16FE05BCCD3}" type="presOf" srcId="{25338CE1-7C28-5644-8672-56A4CD32F03C}" destId="{072D741B-1438-5E4D-BCBB-BC0CD5445AA0}" srcOrd="0" destOrd="0" presId="urn:microsoft.com/office/officeart/2008/layout/CircleAccentTimeline"/>
    <dgm:cxn modelId="{A1ABAEB1-9E85-F04A-AB28-8FA31E808825}" type="presOf" srcId="{28CE31AA-6FC1-E247-A9F5-267AAAAE4D93}" destId="{8330402A-31CB-E242-A81D-B05EE1B87094}" srcOrd="0" destOrd="0" presId="urn:microsoft.com/office/officeart/2008/layout/CircleAccentTimeline"/>
    <dgm:cxn modelId="{0E0195CF-CD56-D04E-9226-19BE26A19ACE}" type="presOf" srcId="{85B29E64-6C31-0146-81D9-3D91483AD0B0}" destId="{07134FF1-C6BF-F840-A504-F657E9F9B751}" srcOrd="0" destOrd="0" presId="urn:microsoft.com/office/officeart/2008/layout/CircleAccentTimeline"/>
    <dgm:cxn modelId="{8DD766E8-F256-F34E-A55E-37F58B7E3231}" srcId="{8C3E47ED-3D1C-AB44-9324-B4775738FBB8}" destId="{AEAF56D7-524A-E84D-A48B-70D746FE497D}" srcOrd="2" destOrd="0" parTransId="{C0323BD3-DF2E-FC4D-B8BC-21A677406BA7}" sibTransId="{0CF9B845-DCB9-E74D-BCAB-5EEBED36993E}"/>
    <dgm:cxn modelId="{26B1DDF3-6F4F-B542-98BE-437F0754E8A6}" type="presOf" srcId="{E5F64319-A4B0-134B-9BAD-2D0E3205F0BC}" destId="{DF1A02B3-E105-5F46-92E2-4F3938E92A8F}" srcOrd="0" destOrd="0" presId="urn:microsoft.com/office/officeart/2008/layout/CircleAccentTimeline"/>
    <dgm:cxn modelId="{E12E34F7-30BC-194F-8C9C-55307C9DD290}" type="presOf" srcId="{A99CC537-984E-4441-8DAA-F13E28A3A5C9}" destId="{857C2E04-25A3-6748-933C-F969E4AC19B3}" srcOrd="0" destOrd="0" presId="urn:microsoft.com/office/officeart/2008/layout/CircleAccentTimeline"/>
    <dgm:cxn modelId="{AF869AF7-03B5-0846-85B3-4A790B16209E}" type="presOf" srcId="{AEAF56D7-524A-E84D-A48B-70D746FE497D}" destId="{98B4522B-3D6C-2940-9CB3-BF5899CD3DA7}" srcOrd="0" destOrd="0" presId="urn:microsoft.com/office/officeart/2008/layout/CircleAccentTimeline"/>
    <dgm:cxn modelId="{377402FE-64DA-9340-BA37-58DB0A8A7362}" type="presOf" srcId="{45A06DAC-E268-E34A-97B0-6288073A5AF4}" destId="{4F65F61B-892B-F54A-831F-F1FAE9489D6E}" srcOrd="0" destOrd="0" presId="urn:microsoft.com/office/officeart/2008/layout/CircleAccentTimeline"/>
    <dgm:cxn modelId="{18067441-3AC5-C042-A990-1F419F9D425A}" type="presParOf" srcId="{118F0072-692C-A748-A4E3-BF7B42B936BB}" destId="{27E5309E-275C-2649-BFAA-9BA462081C68}" srcOrd="0" destOrd="0" presId="urn:microsoft.com/office/officeart/2008/layout/CircleAccentTimeline"/>
    <dgm:cxn modelId="{BE2A9D86-1712-804D-B035-A23C11214283}" type="presParOf" srcId="{27E5309E-275C-2649-BFAA-9BA462081C68}" destId="{8C086301-C0BD-A84E-B970-71D641DBD189}" srcOrd="0" destOrd="0" presId="urn:microsoft.com/office/officeart/2008/layout/CircleAccentTimeline"/>
    <dgm:cxn modelId="{F2D616F6-D12D-3B43-B001-FA8FB6EDEF61}" type="presParOf" srcId="{27E5309E-275C-2649-BFAA-9BA462081C68}" destId="{8330402A-31CB-E242-A81D-B05EE1B87094}" srcOrd="1" destOrd="0" presId="urn:microsoft.com/office/officeart/2008/layout/CircleAccentTimeline"/>
    <dgm:cxn modelId="{5E10DE75-3037-734A-8402-41097DADF6B0}" type="presParOf" srcId="{27E5309E-275C-2649-BFAA-9BA462081C68}" destId="{89C4C548-0A45-3B44-8698-435A3BD43245}" srcOrd="2" destOrd="0" presId="urn:microsoft.com/office/officeart/2008/layout/CircleAccentTimeline"/>
    <dgm:cxn modelId="{DA6B482A-A07C-7445-8AB2-4233AF6B96D0}" type="presParOf" srcId="{118F0072-692C-A748-A4E3-BF7B42B936BB}" destId="{554C605C-A505-BB42-BA01-183C22621711}" srcOrd="1" destOrd="0" presId="urn:microsoft.com/office/officeart/2008/layout/CircleAccentTimeline"/>
    <dgm:cxn modelId="{B1C69DC2-C51A-264E-BE5A-D751C37AE670}" type="presParOf" srcId="{118F0072-692C-A748-A4E3-BF7B42B936BB}" destId="{2870F542-609D-8546-B7CC-4293B97DA03D}" srcOrd="2" destOrd="0" presId="urn:microsoft.com/office/officeart/2008/layout/CircleAccentTimeline"/>
    <dgm:cxn modelId="{53132F49-1EC0-D240-934E-F0921A296C9E}" type="presParOf" srcId="{118F0072-692C-A748-A4E3-BF7B42B936BB}" destId="{3F24D5AA-10CB-1E40-83AD-023BD45B8526}" srcOrd="3" destOrd="0" presId="urn:microsoft.com/office/officeart/2008/layout/CircleAccentTimeline"/>
    <dgm:cxn modelId="{989BBE0C-51D5-3B4B-9D75-13DD52438FF2}" type="presParOf" srcId="{118F0072-692C-A748-A4E3-BF7B42B936BB}" destId="{E2D97657-59CE-B841-AB28-02C6D6F634D8}" srcOrd="4" destOrd="0" presId="urn:microsoft.com/office/officeart/2008/layout/CircleAccentTimeline"/>
    <dgm:cxn modelId="{8454C4E4-6CD2-9C45-B2CA-2CC9D2BC8A2B}" type="presParOf" srcId="{E2D97657-59CE-B841-AB28-02C6D6F634D8}" destId="{25E1F1EC-FCFE-3E44-BF50-213D2F6D75C3}" srcOrd="0" destOrd="0" presId="urn:microsoft.com/office/officeart/2008/layout/CircleAccentTimeline"/>
    <dgm:cxn modelId="{01D02DA0-DA36-774E-8B5A-E760AD49492A}" type="presParOf" srcId="{E2D97657-59CE-B841-AB28-02C6D6F634D8}" destId="{D4B91378-2251-F84E-8B4D-E6B68741BEF3}" srcOrd="1" destOrd="0" presId="urn:microsoft.com/office/officeart/2008/layout/CircleAccentTimeline"/>
    <dgm:cxn modelId="{2BA0696D-D608-0F45-9305-CE70C84BF2E8}" type="presParOf" srcId="{E2D97657-59CE-B841-AB28-02C6D6F634D8}" destId="{4B140BB8-6FE6-6848-BB5E-5C9E8B0FECD6}" srcOrd="2" destOrd="0" presId="urn:microsoft.com/office/officeart/2008/layout/CircleAccentTimeline"/>
    <dgm:cxn modelId="{BB86460A-63F0-DB4B-8F1E-17F1CCE926ED}" type="presParOf" srcId="{118F0072-692C-A748-A4E3-BF7B42B936BB}" destId="{8E42B2C6-06B9-0447-8902-1ECC0DB029AF}" srcOrd="5" destOrd="0" presId="urn:microsoft.com/office/officeart/2008/layout/CircleAccentTimeline"/>
    <dgm:cxn modelId="{3BF8CE77-6A38-044D-8F98-2763C9018A9B}" type="presParOf" srcId="{118F0072-692C-A748-A4E3-BF7B42B936BB}" destId="{5160B646-E84E-5144-965E-97080412C95E}" srcOrd="6" destOrd="0" presId="urn:microsoft.com/office/officeart/2008/layout/CircleAccentTimeline"/>
    <dgm:cxn modelId="{1C0A61FB-5CC7-7D43-92E5-F405239BA9B6}" type="presParOf" srcId="{118F0072-692C-A748-A4E3-BF7B42B936BB}" destId="{E4AA538D-FB0C-A947-9FED-76E54421531A}" srcOrd="7" destOrd="0" presId="urn:microsoft.com/office/officeart/2008/layout/CircleAccentTimeline"/>
    <dgm:cxn modelId="{84C161FC-E3EE-E041-98CC-84C642619BBC}" type="presParOf" srcId="{118F0072-692C-A748-A4E3-BF7B42B936BB}" destId="{B64B85F9-68A5-3549-8CA1-930B75415212}" srcOrd="8" destOrd="0" presId="urn:microsoft.com/office/officeart/2008/layout/CircleAccentTimeline"/>
    <dgm:cxn modelId="{37596AD7-FFEF-E047-BB84-BDBB2A2C662D}" type="presParOf" srcId="{B64B85F9-68A5-3549-8CA1-930B75415212}" destId="{2FDCA4C3-022F-4241-8769-34F37DF25630}" srcOrd="0" destOrd="0" presId="urn:microsoft.com/office/officeart/2008/layout/CircleAccentTimeline"/>
    <dgm:cxn modelId="{0E4A25AA-7868-8A44-B88F-A934AEE1DAD2}" type="presParOf" srcId="{B64B85F9-68A5-3549-8CA1-930B75415212}" destId="{857C2E04-25A3-6748-933C-F969E4AC19B3}" srcOrd="1" destOrd="0" presId="urn:microsoft.com/office/officeart/2008/layout/CircleAccentTimeline"/>
    <dgm:cxn modelId="{90E8E015-7194-7046-8F88-E47E13A4A594}" type="presParOf" srcId="{B64B85F9-68A5-3549-8CA1-930B75415212}" destId="{8FE457B4-03A4-6744-B347-C3B97DB2B5DA}" srcOrd="2" destOrd="0" presId="urn:microsoft.com/office/officeart/2008/layout/CircleAccentTimeline"/>
    <dgm:cxn modelId="{F2175010-4BCF-A24B-9C10-B0771BCDD216}" type="presParOf" srcId="{118F0072-692C-A748-A4E3-BF7B42B936BB}" destId="{884AA323-4EFC-9B40-B7BE-60993C21DA2D}" srcOrd="9" destOrd="0" presId="urn:microsoft.com/office/officeart/2008/layout/CircleAccentTimeline"/>
    <dgm:cxn modelId="{A65A5070-1954-5048-B154-4D4F80163F36}" type="presParOf" srcId="{118F0072-692C-A748-A4E3-BF7B42B936BB}" destId="{61ADD9EA-D78D-8F4E-9F4A-654E766AFA94}" srcOrd="10" destOrd="0" presId="urn:microsoft.com/office/officeart/2008/layout/CircleAccentTimeline"/>
    <dgm:cxn modelId="{8BAFEF93-24BC-5542-85DA-96C82FFE5B13}" type="presParOf" srcId="{118F0072-692C-A748-A4E3-BF7B42B936BB}" destId="{8DBB7B8C-1B3A-FD45-8A90-EA26B5584731}" srcOrd="11" destOrd="0" presId="urn:microsoft.com/office/officeart/2008/layout/CircleAccentTimeline"/>
    <dgm:cxn modelId="{6725F73C-6344-744A-8BDA-4EA9DC7195BD}" type="presParOf" srcId="{8DBB7B8C-1B3A-FD45-8A90-EA26B5584731}" destId="{C25174E3-C3A2-0D4F-9A3D-E1B5440FC1B3}" srcOrd="0" destOrd="0" presId="urn:microsoft.com/office/officeart/2008/layout/CircleAccentTimeline"/>
    <dgm:cxn modelId="{E3E815FC-EB04-B244-8534-A28C3AE846F4}" type="presParOf" srcId="{8DBB7B8C-1B3A-FD45-8A90-EA26B5584731}" destId="{DF1A02B3-E105-5F46-92E2-4F3938E92A8F}" srcOrd="1" destOrd="0" presId="urn:microsoft.com/office/officeart/2008/layout/CircleAccentTimeline"/>
    <dgm:cxn modelId="{C7A0BF6A-BD80-7442-9F02-D204006C1BC2}" type="presParOf" srcId="{8DBB7B8C-1B3A-FD45-8A90-EA26B5584731}" destId="{EA877388-25DB-B046-97BF-D268725B663D}" srcOrd="2" destOrd="0" presId="urn:microsoft.com/office/officeart/2008/layout/CircleAccentTimeline"/>
    <dgm:cxn modelId="{7F314C13-55BA-1E47-AC1D-041D6674A466}" type="presParOf" srcId="{118F0072-692C-A748-A4E3-BF7B42B936BB}" destId="{078CF55A-F946-1E43-9614-BBC2AC1C618C}" srcOrd="12" destOrd="0" presId="urn:microsoft.com/office/officeart/2008/layout/CircleAccentTimeline"/>
    <dgm:cxn modelId="{F0F4CDE6-4631-B847-85E8-C5E5C790F17D}" type="presParOf" srcId="{118F0072-692C-A748-A4E3-BF7B42B936BB}" destId="{1184EF70-4148-7249-A832-F9957EC73AA2}" srcOrd="13" destOrd="0" presId="urn:microsoft.com/office/officeart/2008/layout/CircleAccentTimeline"/>
    <dgm:cxn modelId="{93D71F39-07A5-B042-A821-1A79245C2D9D}" type="presParOf" srcId="{118F0072-692C-A748-A4E3-BF7B42B936BB}" destId="{CCFCF7BF-A4D9-B945-ABAB-E3891A8C40EA}" srcOrd="14" destOrd="0" presId="urn:microsoft.com/office/officeart/2008/layout/CircleAccentTimeline"/>
    <dgm:cxn modelId="{DD255799-51D0-9540-B149-997F6DEF6667}" type="presParOf" srcId="{118F0072-692C-A748-A4E3-BF7B42B936BB}" destId="{320A504E-D866-B344-AB9B-DD06CE72F6E5}" srcOrd="15" destOrd="0" presId="urn:microsoft.com/office/officeart/2008/layout/CircleAccentTimeline"/>
    <dgm:cxn modelId="{49908FCF-51C3-A34B-8832-11F9673CB8C8}" type="presParOf" srcId="{320A504E-D866-B344-AB9B-DD06CE72F6E5}" destId="{38C0FCE0-B9F3-6042-9F1D-B303194D37B0}" srcOrd="0" destOrd="0" presId="urn:microsoft.com/office/officeart/2008/layout/CircleAccentTimeline"/>
    <dgm:cxn modelId="{A5FD949C-748C-7743-8618-25D8CCEF509D}" type="presParOf" srcId="{320A504E-D866-B344-AB9B-DD06CE72F6E5}" destId="{072D741B-1438-5E4D-BCBB-BC0CD5445AA0}" srcOrd="1" destOrd="0" presId="urn:microsoft.com/office/officeart/2008/layout/CircleAccentTimeline"/>
    <dgm:cxn modelId="{1A18A9B9-F7D1-0745-9A2E-EB26D6809970}" type="presParOf" srcId="{320A504E-D866-B344-AB9B-DD06CE72F6E5}" destId="{8CB560BB-A14F-3E4D-85C5-C1355E509DE3}" srcOrd="2" destOrd="0" presId="urn:microsoft.com/office/officeart/2008/layout/CircleAccentTimeline"/>
    <dgm:cxn modelId="{B3732283-8DD6-E941-A7A1-00BA12805B29}" type="presParOf" srcId="{118F0072-692C-A748-A4E3-BF7B42B936BB}" destId="{48CA020B-78CE-764B-84AD-1E35BFBAAB0D}" srcOrd="16" destOrd="0" presId="urn:microsoft.com/office/officeart/2008/layout/CircleAccentTimeline"/>
    <dgm:cxn modelId="{52683511-A952-D244-9B08-F420274E2292}" type="presParOf" srcId="{118F0072-692C-A748-A4E3-BF7B42B936BB}" destId="{F7191F77-C01D-884A-959E-6866104C569D}" srcOrd="17" destOrd="0" presId="urn:microsoft.com/office/officeart/2008/layout/CircleAccentTimeline"/>
    <dgm:cxn modelId="{135F0001-39E0-6542-80FC-70575C3ECD73}" type="presParOf" srcId="{118F0072-692C-A748-A4E3-BF7B42B936BB}" destId="{4AE60BF0-8CFE-B245-A237-80DE50ADC6BB}" srcOrd="18" destOrd="0" presId="urn:microsoft.com/office/officeart/2008/layout/CircleAccentTimeline"/>
    <dgm:cxn modelId="{5C13100F-7A83-A942-9398-87E3CE61749A}" type="presParOf" srcId="{118F0072-692C-A748-A4E3-BF7B42B936BB}" destId="{86E4FBE8-018C-B14B-8458-ECCE05E1A0F2}" srcOrd="19" destOrd="0" presId="urn:microsoft.com/office/officeart/2008/layout/CircleAccentTimeline"/>
    <dgm:cxn modelId="{459BCE8F-D4D3-BF4A-9348-9CF7C7855519}" type="presParOf" srcId="{86E4FBE8-018C-B14B-8458-ECCE05E1A0F2}" destId="{5055BC47-034E-F74C-933D-E5B94F4747D6}" srcOrd="0" destOrd="0" presId="urn:microsoft.com/office/officeart/2008/layout/CircleAccentTimeline"/>
    <dgm:cxn modelId="{FBD80459-42A0-F64C-B504-842176AB32C3}" type="presParOf" srcId="{86E4FBE8-018C-B14B-8458-ECCE05E1A0F2}" destId="{4F65F61B-892B-F54A-831F-F1FAE9489D6E}" srcOrd="1" destOrd="0" presId="urn:microsoft.com/office/officeart/2008/layout/CircleAccentTimeline"/>
    <dgm:cxn modelId="{4BD3F44B-9144-9246-A2D1-AB64A52241D5}" type="presParOf" srcId="{86E4FBE8-018C-B14B-8458-ECCE05E1A0F2}" destId="{416A3DDF-42A3-1240-AC9B-31683FFBA7DC}" srcOrd="2" destOrd="0" presId="urn:microsoft.com/office/officeart/2008/layout/CircleAccentTimeline"/>
    <dgm:cxn modelId="{3150082E-501A-6D43-93B7-CF32D72286F3}" type="presParOf" srcId="{118F0072-692C-A748-A4E3-BF7B42B936BB}" destId="{17F2C48A-3FC8-C944-AB29-84EDA5AE9D82}" srcOrd="20" destOrd="0" presId="urn:microsoft.com/office/officeart/2008/layout/CircleAccentTimeline"/>
    <dgm:cxn modelId="{F23022BA-6613-B14B-ABC3-3C5CB744EEE1}" type="presParOf" srcId="{118F0072-692C-A748-A4E3-BF7B42B936BB}" destId="{DC3722DA-28DF-EF4E-853A-32558AD70AC1}" srcOrd="21" destOrd="0" presId="urn:microsoft.com/office/officeart/2008/layout/CircleAccentTimeline"/>
    <dgm:cxn modelId="{E7784375-3A82-B842-83A9-75B791DFCEBC}" type="presParOf" srcId="{118F0072-692C-A748-A4E3-BF7B42B936BB}" destId="{A8A35DBD-4095-5845-8F35-BEF1D7BEBD3A}" srcOrd="22" destOrd="0" presId="urn:microsoft.com/office/officeart/2008/layout/CircleAccentTimeline"/>
    <dgm:cxn modelId="{7B224DF6-031D-534C-B770-417624FA28AD}" type="presParOf" srcId="{A8A35DBD-4095-5845-8F35-BEF1D7BEBD3A}" destId="{A2DE3C04-2E2A-C944-8734-9A6EDFDB63BF}" srcOrd="0" destOrd="0" presId="urn:microsoft.com/office/officeart/2008/layout/CircleAccentTimeline"/>
    <dgm:cxn modelId="{F1BF63BA-4243-5F4C-BDE3-640B6D15D44A}" type="presParOf" srcId="{A8A35DBD-4095-5845-8F35-BEF1D7BEBD3A}" destId="{98B4522B-3D6C-2940-9CB3-BF5899CD3DA7}" srcOrd="1" destOrd="0" presId="urn:microsoft.com/office/officeart/2008/layout/CircleAccentTimeline"/>
    <dgm:cxn modelId="{D6C5D432-3BFD-E045-A3C7-68C90C4C59B5}" type="presParOf" srcId="{A8A35DBD-4095-5845-8F35-BEF1D7BEBD3A}" destId="{8406C437-4EDC-C74E-95CD-B76995E8B0F3}" srcOrd="2" destOrd="0" presId="urn:microsoft.com/office/officeart/2008/layout/CircleAccentTimeline"/>
    <dgm:cxn modelId="{E10ABD6F-91E8-444C-9076-C4C80349FD8C}" type="presParOf" srcId="{118F0072-692C-A748-A4E3-BF7B42B936BB}" destId="{A1D9AF6E-7BBC-4143-9047-008176CBADE1}" srcOrd="23" destOrd="0" presId="urn:microsoft.com/office/officeart/2008/layout/CircleAccentTimeline"/>
    <dgm:cxn modelId="{6FCE2288-473D-3544-928C-46AFD44916EB}" type="presParOf" srcId="{118F0072-692C-A748-A4E3-BF7B42B936BB}" destId="{08914E1A-51CB-1644-BDFB-045AD5F56ACE}" srcOrd="24" destOrd="0" presId="urn:microsoft.com/office/officeart/2008/layout/CircleAccentTimeline"/>
    <dgm:cxn modelId="{124BE59B-6C59-334E-96C6-8EB1227E2066}" type="presParOf" srcId="{118F0072-692C-A748-A4E3-BF7B42B936BB}" destId="{FF8A61FB-372D-5A43-BEBD-3E73C5B5D6AA}" srcOrd="25" destOrd="0" presId="urn:microsoft.com/office/officeart/2008/layout/CircleAccentTimeline"/>
    <dgm:cxn modelId="{091EE106-BBF4-724F-9294-0AD3050303FC}" type="presParOf" srcId="{118F0072-692C-A748-A4E3-BF7B42B936BB}" destId="{444F5878-BF6B-4D4A-8116-BC2860971EEB}" srcOrd="26" destOrd="0" presId="urn:microsoft.com/office/officeart/2008/layout/CircleAccentTimeline"/>
    <dgm:cxn modelId="{48521B7F-B012-9649-B228-7FC7DE4D8027}" type="presParOf" srcId="{444F5878-BF6B-4D4A-8116-BC2860971EEB}" destId="{FAD3DA70-3EFF-1449-B7EB-3EDEE4676943}" srcOrd="0" destOrd="0" presId="urn:microsoft.com/office/officeart/2008/layout/CircleAccentTimeline"/>
    <dgm:cxn modelId="{A5DD4BC8-6190-2245-AB87-7E6E18C749EA}" type="presParOf" srcId="{444F5878-BF6B-4D4A-8116-BC2860971EEB}" destId="{711AD755-EDA1-C542-AA4F-3534F50295F7}" srcOrd="1" destOrd="0" presId="urn:microsoft.com/office/officeart/2008/layout/CircleAccentTimeline"/>
    <dgm:cxn modelId="{24119F87-67DB-6240-B71E-4E6F30F66DE0}" type="presParOf" srcId="{444F5878-BF6B-4D4A-8116-BC2860971EEB}" destId="{C5E67760-0BA6-9C4E-A38A-668CD78A80AC}" srcOrd="2" destOrd="0" presId="urn:microsoft.com/office/officeart/2008/layout/CircleAccentTimeline"/>
    <dgm:cxn modelId="{C6EDC392-60C4-BB4C-92D6-FACEE8874BE3}" type="presParOf" srcId="{118F0072-692C-A748-A4E3-BF7B42B936BB}" destId="{556AE43F-FCBD-774B-992F-72F4FAD2D978}" srcOrd="27" destOrd="0" presId="urn:microsoft.com/office/officeart/2008/layout/CircleAccentTimeline"/>
    <dgm:cxn modelId="{B1A2F857-72DA-9A4E-BCF4-3184C9A26890}" type="presParOf" srcId="{118F0072-692C-A748-A4E3-BF7B42B936BB}" destId="{5EC46E71-E0BB-A248-8AE9-E800D779739E}" srcOrd="28" destOrd="0" presId="urn:microsoft.com/office/officeart/2008/layout/CircleAccentTimeline"/>
    <dgm:cxn modelId="{F6429847-34C3-2348-ADE3-8CF0D2A83B70}" type="presParOf" srcId="{118F0072-692C-A748-A4E3-BF7B42B936BB}" destId="{BC8A1B9D-32E5-AE40-B86A-7ABE2007499C}" srcOrd="29" destOrd="0" presId="urn:microsoft.com/office/officeart/2008/layout/CircleAccentTimeline"/>
    <dgm:cxn modelId="{740DBA7A-85A0-DE4B-A6D7-23077AB123E9}" type="presParOf" srcId="{118F0072-692C-A748-A4E3-BF7B42B936BB}" destId="{F60C39A8-4F7C-1940-B91D-7973A97BEF55}" srcOrd="30" destOrd="0" presId="urn:microsoft.com/office/officeart/2008/layout/CircleAccentTimeline"/>
    <dgm:cxn modelId="{09F6BF39-228A-7B47-9DA0-9E973F1A22C7}" type="presParOf" srcId="{F60C39A8-4F7C-1940-B91D-7973A97BEF55}" destId="{4EF80F60-053D-1047-9C65-1A73DBB7BC98}" srcOrd="0" destOrd="0" presId="urn:microsoft.com/office/officeart/2008/layout/CircleAccentTimeline"/>
    <dgm:cxn modelId="{93EDC10B-A8D4-644D-8315-39BAA0B7DA0F}" type="presParOf" srcId="{F60C39A8-4F7C-1940-B91D-7973A97BEF55}" destId="{A629F431-4F11-DD43-86B2-C30B3C8EE823}" srcOrd="1" destOrd="0" presId="urn:microsoft.com/office/officeart/2008/layout/CircleAccentTimeline"/>
    <dgm:cxn modelId="{89EBF2D2-73F5-C64E-87E5-FC2E9FD0CD13}" type="presParOf" srcId="{F60C39A8-4F7C-1940-B91D-7973A97BEF55}" destId="{2FCE0F85-6D83-4C45-A93B-7044304B4676}" srcOrd="2" destOrd="0" presId="urn:microsoft.com/office/officeart/2008/layout/CircleAccentTimeline"/>
    <dgm:cxn modelId="{BFD6DB5A-83EF-EB4C-ADE8-E85B695885C4}" type="presParOf" srcId="{118F0072-692C-A748-A4E3-BF7B42B936BB}" destId="{01AA8605-9BDC-4C4E-B810-BADD4AB36CD3}" srcOrd="31" destOrd="0" presId="urn:microsoft.com/office/officeart/2008/layout/CircleAccentTimeline"/>
    <dgm:cxn modelId="{056F29EE-C96F-E14D-9005-F3EAC6F7B2B6}" type="presParOf" srcId="{118F0072-692C-A748-A4E3-BF7B42B936BB}" destId="{13971B4D-88A4-D04A-826F-678246D152CA}" srcOrd="32" destOrd="0" presId="urn:microsoft.com/office/officeart/2008/layout/CircleAccentTimeline"/>
    <dgm:cxn modelId="{4B870482-2102-8641-B6AB-432B6DFBD96E}" type="presParOf" srcId="{118F0072-692C-A748-A4E3-BF7B42B936BB}" destId="{B52F5D48-C28B-5947-BD41-47EA0DD4F48E}" srcOrd="33" destOrd="0" presId="urn:microsoft.com/office/officeart/2008/layout/CircleAccentTimeline"/>
    <dgm:cxn modelId="{2D616D76-3CC9-EC4F-B588-54E384A19503}" type="presParOf" srcId="{B52F5D48-C28B-5947-BD41-47EA0DD4F48E}" destId="{2E7BDD12-47BD-4248-A169-A4C5CA635D37}" srcOrd="0" destOrd="0" presId="urn:microsoft.com/office/officeart/2008/layout/CircleAccentTimeline"/>
    <dgm:cxn modelId="{D46BE438-A229-0242-AE2C-CE61A14E4787}" type="presParOf" srcId="{B52F5D48-C28B-5947-BD41-47EA0DD4F48E}" destId="{07134FF1-C6BF-F840-A504-F657E9F9B751}" srcOrd="1" destOrd="0" presId="urn:microsoft.com/office/officeart/2008/layout/CircleAccentTimeline"/>
    <dgm:cxn modelId="{6051678F-F3DB-2E47-8454-70352E73E1C1}" type="presParOf" srcId="{B52F5D48-C28B-5947-BD41-47EA0DD4F48E}" destId="{CC6C4DDF-8068-2E41-8A1D-3C61B2258558}" srcOrd="2" destOrd="0" presId="urn:microsoft.com/office/officeart/2008/layout/CircleAccentTimeline"/>
    <dgm:cxn modelId="{43B44373-3BA9-D440-B260-91A8EDB0D824}" type="presParOf" srcId="{118F0072-692C-A748-A4E3-BF7B42B936BB}" destId="{0E83AB47-49F6-A74A-8EF5-F6DCDBF359C0}" srcOrd="34" destOrd="0" presId="urn:microsoft.com/office/officeart/2008/layout/CircleAccentTimeline"/>
    <dgm:cxn modelId="{0146EFDC-5650-F04B-B876-D50993314C49}" type="presParOf" srcId="{118F0072-692C-A748-A4E3-BF7B42B936BB}" destId="{FFEF619D-25C6-6043-8A1F-8112A2AB4FD9}" srcOrd="35" destOrd="0" presId="urn:microsoft.com/office/officeart/2008/layout/CircleAccentTimeline"/>
    <dgm:cxn modelId="{CBDCB495-E040-8E47-9B75-0901CB5FB161}" type="presParOf" srcId="{118F0072-692C-A748-A4E3-BF7B42B936BB}" destId="{8A2E3113-BF28-F344-BF0F-91BDE004721E}" srcOrd="36" destOrd="0" presId="urn:microsoft.com/office/officeart/2008/layout/CircleAccentTimeline"/>
    <dgm:cxn modelId="{A38F0F25-D383-5844-9E89-14A81C118EA6}" type="presParOf" srcId="{8A2E3113-BF28-F344-BF0F-91BDE004721E}" destId="{5D5B4A4D-84F3-B540-8795-64707221777C}" srcOrd="0" destOrd="0" presId="urn:microsoft.com/office/officeart/2008/layout/CircleAccentTimeline"/>
    <dgm:cxn modelId="{581A1C9F-AD33-EC4A-93B2-20D519009AD1}" type="presParOf" srcId="{8A2E3113-BF28-F344-BF0F-91BDE004721E}" destId="{1EC4C62D-1076-9444-83A4-A2C1882D06F0}" srcOrd="1" destOrd="0" presId="urn:microsoft.com/office/officeart/2008/layout/CircleAccentTimeline"/>
    <dgm:cxn modelId="{9D351658-C7F3-254F-A701-671C3473C236}" type="presParOf" srcId="{8A2E3113-BF28-F344-BF0F-91BDE004721E}" destId="{19480F09-3B6E-FF4A-B084-929115B9B0D7}" srcOrd="2" destOrd="0" presId="urn:microsoft.com/office/officeart/2008/layout/CircleAccentTimeline"/>
    <dgm:cxn modelId="{CB07FB0E-B4C7-6349-B632-2A8A8975E7BC}" type="presParOf" srcId="{118F0072-692C-A748-A4E3-BF7B42B936BB}" destId="{FC4BBF46-FD7C-3B42-BDC4-7095A9266937}" srcOrd="37" destOrd="0" presId="urn:microsoft.com/office/officeart/2008/layout/CircleAccentTimeline"/>
    <dgm:cxn modelId="{8E429CCC-5F3E-CF4D-BF7C-0A6ADEDCC9C9}" type="presParOf" srcId="{118F0072-692C-A748-A4E3-BF7B42B936BB}" destId="{2C11B7BF-8EF2-EB44-8050-3C2E11484FD7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86301-C0BD-A84E-B970-71D641DBD189}">
      <dsp:nvSpPr>
        <dsp:cNvPr id="0" name=""/>
        <dsp:cNvSpPr/>
      </dsp:nvSpPr>
      <dsp:spPr>
        <a:xfrm>
          <a:off x="1546" y="2315481"/>
          <a:ext cx="1189000" cy="1189000"/>
        </a:xfrm>
        <a:prstGeom prst="donut">
          <a:avLst>
            <a:gd name="adj" fmla="val 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0402A-31CB-E242-A81D-B05EE1B87094}">
      <dsp:nvSpPr>
        <dsp:cNvPr id="0" name=""/>
        <dsp:cNvSpPr/>
      </dsp:nvSpPr>
      <dsp:spPr>
        <a:xfrm rot="17700000">
          <a:off x="420496" y="1346202"/>
          <a:ext cx="1478060" cy="71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1. Seminārs</a:t>
          </a:r>
          <a:endParaRPr lang="en-GB" sz="2000" kern="1200" noProof="0" dirty="0"/>
        </a:p>
      </dsp:txBody>
      <dsp:txXfrm>
        <a:off x="420496" y="1346202"/>
        <a:ext cx="1478060" cy="712310"/>
      </dsp:txXfrm>
    </dsp:sp>
    <dsp:sp modelId="{25E1F1EC-FCFE-3E44-BF50-213D2F6D75C3}">
      <dsp:nvSpPr>
        <dsp:cNvPr id="0" name=""/>
        <dsp:cNvSpPr/>
      </dsp:nvSpPr>
      <dsp:spPr>
        <a:xfrm>
          <a:off x="1280106" y="2601398"/>
          <a:ext cx="617166" cy="6171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91378-2251-F84E-8B4D-E6B68741BEF3}">
      <dsp:nvSpPr>
        <dsp:cNvPr id="0" name=""/>
        <dsp:cNvSpPr/>
      </dsp:nvSpPr>
      <dsp:spPr>
        <a:xfrm rot="17700000">
          <a:off x="516756" y="3515439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noProof="0" dirty="0"/>
            <a:t>Priekšizpēte</a:t>
          </a:r>
          <a:endParaRPr lang="en-GB" sz="1400" kern="1200" noProof="0" dirty="0"/>
        </a:p>
      </dsp:txBody>
      <dsp:txXfrm>
        <a:off x="516756" y="3515439"/>
        <a:ext cx="1278591" cy="616489"/>
      </dsp:txXfrm>
    </dsp:sp>
    <dsp:sp modelId="{4B140BB8-6FE6-6848-BB5E-5C9E8B0FECD6}">
      <dsp:nvSpPr>
        <dsp:cNvPr id="0" name=""/>
        <dsp:cNvSpPr/>
      </dsp:nvSpPr>
      <dsp:spPr>
        <a:xfrm rot="17700000">
          <a:off x="1349631" y="1743077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CA4C3-022F-4241-8769-34F37DF25630}">
      <dsp:nvSpPr>
        <dsp:cNvPr id="0" name=""/>
        <dsp:cNvSpPr/>
      </dsp:nvSpPr>
      <dsp:spPr>
        <a:xfrm>
          <a:off x="1986738" y="2601398"/>
          <a:ext cx="617166" cy="617166"/>
        </a:xfrm>
        <a:prstGeom prst="ellipse">
          <a:avLst/>
        </a:prstGeom>
        <a:solidFill>
          <a:schemeClr val="accent3">
            <a:hueOff val="-405242"/>
            <a:satOff val="-5121"/>
            <a:lumOff val="13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C2E04-25A3-6748-933C-F969E4AC19B3}">
      <dsp:nvSpPr>
        <dsp:cNvPr id="0" name=""/>
        <dsp:cNvSpPr/>
      </dsp:nvSpPr>
      <dsp:spPr>
        <a:xfrm rot="17700000">
          <a:off x="1255788" y="3460397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noProof="0" dirty="0"/>
            <a:t>Fokusa grupas</a:t>
          </a:r>
          <a:endParaRPr lang="en-GB" sz="1400" kern="1200" noProof="0" dirty="0"/>
        </a:p>
      </dsp:txBody>
      <dsp:txXfrm>
        <a:off x="1255788" y="3460397"/>
        <a:ext cx="1278591" cy="616489"/>
      </dsp:txXfrm>
    </dsp:sp>
    <dsp:sp modelId="{8FE457B4-03A4-6744-B347-C3B97DB2B5DA}">
      <dsp:nvSpPr>
        <dsp:cNvPr id="0" name=""/>
        <dsp:cNvSpPr/>
      </dsp:nvSpPr>
      <dsp:spPr>
        <a:xfrm rot="17700000">
          <a:off x="2056263" y="1743077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174E3-C3A2-0D4F-9A3D-E1B5440FC1B3}">
      <dsp:nvSpPr>
        <dsp:cNvPr id="0" name=""/>
        <dsp:cNvSpPr/>
      </dsp:nvSpPr>
      <dsp:spPr>
        <a:xfrm>
          <a:off x="2693465" y="2315481"/>
          <a:ext cx="1189000" cy="1189000"/>
        </a:xfrm>
        <a:prstGeom prst="donut">
          <a:avLst>
            <a:gd name="adj" fmla="val 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A02B3-E105-5F46-92E2-4F3938E92A8F}">
      <dsp:nvSpPr>
        <dsp:cNvPr id="0" name=""/>
        <dsp:cNvSpPr/>
      </dsp:nvSpPr>
      <dsp:spPr>
        <a:xfrm rot="17700000">
          <a:off x="3112415" y="1346202"/>
          <a:ext cx="1478060" cy="71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2. Seminārs</a:t>
          </a:r>
          <a:endParaRPr lang="en-GB" sz="2000" kern="1200" noProof="0" dirty="0"/>
        </a:p>
      </dsp:txBody>
      <dsp:txXfrm>
        <a:off x="3112415" y="1346202"/>
        <a:ext cx="1478060" cy="712310"/>
      </dsp:txXfrm>
    </dsp:sp>
    <dsp:sp modelId="{38C0FCE0-B9F3-6042-9F1D-B303194D37B0}">
      <dsp:nvSpPr>
        <dsp:cNvPr id="0" name=""/>
        <dsp:cNvSpPr/>
      </dsp:nvSpPr>
      <dsp:spPr>
        <a:xfrm>
          <a:off x="3972025" y="2601398"/>
          <a:ext cx="617166" cy="617166"/>
        </a:xfrm>
        <a:prstGeom prst="ellipse">
          <a:avLst/>
        </a:prstGeom>
        <a:solidFill>
          <a:schemeClr val="accent3">
            <a:hueOff val="-810483"/>
            <a:satOff val="-10242"/>
            <a:lumOff val="26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D741B-1438-5E4D-BCBB-BC0CD5445AA0}">
      <dsp:nvSpPr>
        <dsp:cNvPr id="0" name=""/>
        <dsp:cNvSpPr/>
      </dsp:nvSpPr>
      <dsp:spPr>
        <a:xfrm rot="17700000">
          <a:off x="3248396" y="3488400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noProof="0" dirty="0"/>
            <a:t>Monitorings</a:t>
          </a:r>
          <a:endParaRPr lang="en-GB" sz="1400" kern="1200" noProof="0" dirty="0"/>
        </a:p>
      </dsp:txBody>
      <dsp:txXfrm>
        <a:off x="3248396" y="3488400"/>
        <a:ext cx="1278591" cy="616489"/>
      </dsp:txXfrm>
    </dsp:sp>
    <dsp:sp modelId="{8CB560BB-A14F-3E4D-85C5-C1355E509DE3}">
      <dsp:nvSpPr>
        <dsp:cNvPr id="0" name=""/>
        <dsp:cNvSpPr/>
      </dsp:nvSpPr>
      <dsp:spPr>
        <a:xfrm rot="17700000">
          <a:off x="4041550" y="1743077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5BC47-034E-F74C-933D-E5B94F4747D6}">
      <dsp:nvSpPr>
        <dsp:cNvPr id="0" name=""/>
        <dsp:cNvSpPr/>
      </dsp:nvSpPr>
      <dsp:spPr>
        <a:xfrm>
          <a:off x="4678657" y="2601398"/>
          <a:ext cx="617166" cy="617166"/>
        </a:xfrm>
        <a:prstGeom prst="ellipse">
          <a:avLst/>
        </a:prstGeom>
        <a:solidFill>
          <a:schemeClr val="accent3">
            <a:hueOff val="-1215725"/>
            <a:satOff val="-15363"/>
            <a:lumOff val="397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5F61B-892B-F54A-831F-F1FAE9489D6E}">
      <dsp:nvSpPr>
        <dsp:cNvPr id="0" name=""/>
        <dsp:cNvSpPr/>
      </dsp:nvSpPr>
      <dsp:spPr>
        <a:xfrm rot="17700000">
          <a:off x="6055906" y="3573021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noProof="0" dirty="0"/>
            <a:t>Mākslīgo mitrāju ierīkošana</a:t>
          </a:r>
          <a:endParaRPr lang="en-GB" sz="1200" kern="1200" noProof="0" dirty="0"/>
        </a:p>
      </dsp:txBody>
      <dsp:txXfrm>
        <a:off x="6055906" y="3573021"/>
        <a:ext cx="1278591" cy="616489"/>
      </dsp:txXfrm>
    </dsp:sp>
    <dsp:sp modelId="{416A3DDF-42A3-1240-AC9B-31683FFBA7DC}">
      <dsp:nvSpPr>
        <dsp:cNvPr id="0" name=""/>
        <dsp:cNvSpPr/>
      </dsp:nvSpPr>
      <dsp:spPr>
        <a:xfrm rot="17700000">
          <a:off x="4748181" y="1743077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E3C04-2E2A-C944-8734-9A6EDFDB63BF}">
      <dsp:nvSpPr>
        <dsp:cNvPr id="0" name=""/>
        <dsp:cNvSpPr/>
      </dsp:nvSpPr>
      <dsp:spPr>
        <a:xfrm>
          <a:off x="5385383" y="2315481"/>
          <a:ext cx="1189000" cy="1189000"/>
        </a:xfrm>
        <a:prstGeom prst="donut">
          <a:avLst>
            <a:gd name="adj" fmla="val 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4522B-3D6C-2940-9CB3-BF5899CD3DA7}">
      <dsp:nvSpPr>
        <dsp:cNvPr id="0" name=""/>
        <dsp:cNvSpPr/>
      </dsp:nvSpPr>
      <dsp:spPr>
        <a:xfrm rot="17700000">
          <a:off x="5804334" y="1346202"/>
          <a:ext cx="1478060" cy="71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3. Seminārs</a:t>
          </a:r>
          <a:endParaRPr lang="en-GB" sz="2000" kern="1200" noProof="0" dirty="0"/>
        </a:p>
      </dsp:txBody>
      <dsp:txXfrm>
        <a:off x="5804334" y="1346202"/>
        <a:ext cx="1478060" cy="712310"/>
      </dsp:txXfrm>
    </dsp:sp>
    <dsp:sp modelId="{FAD3DA70-3EFF-1449-B7EB-3EDEE4676943}">
      <dsp:nvSpPr>
        <dsp:cNvPr id="0" name=""/>
        <dsp:cNvSpPr/>
      </dsp:nvSpPr>
      <dsp:spPr>
        <a:xfrm>
          <a:off x="6663944" y="2601398"/>
          <a:ext cx="617166" cy="617166"/>
        </a:xfrm>
        <a:prstGeom prst="ellipse">
          <a:avLst/>
        </a:prstGeom>
        <a:solidFill>
          <a:schemeClr val="accent3">
            <a:hueOff val="-1620967"/>
            <a:satOff val="-20484"/>
            <a:lumOff val="530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AD755-EDA1-C542-AA4F-3534F50295F7}">
      <dsp:nvSpPr>
        <dsp:cNvPr id="0" name=""/>
        <dsp:cNvSpPr/>
      </dsp:nvSpPr>
      <dsp:spPr>
        <a:xfrm rot="17700000">
          <a:off x="6784730" y="3581991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noProof="0" dirty="0"/>
            <a:t>Sabiedriskā zinātne</a:t>
          </a:r>
          <a:endParaRPr lang="en-GB" sz="1400" kern="1200" noProof="0" dirty="0"/>
        </a:p>
      </dsp:txBody>
      <dsp:txXfrm>
        <a:off x="6784730" y="3581991"/>
        <a:ext cx="1278591" cy="616489"/>
      </dsp:txXfrm>
    </dsp:sp>
    <dsp:sp modelId="{C5E67760-0BA6-9C4E-A38A-668CD78A80AC}">
      <dsp:nvSpPr>
        <dsp:cNvPr id="0" name=""/>
        <dsp:cNvSpPr/>
      </dsp:nvSpPr>
      <dsp:spPr>
        <a:xfrm rot="17700000">
          <a:off x="6733469" y="1743077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80F60-053D-1047-9C65-1A73DBB7BC98}">
      <dsp:nvSpPr>
        <dsp:cNvPr id="0" name=""/>
        <dsp:cNvSpPr/>
      </dsp:nvSpPr>
      <dsp:spPr>
        <a:xfrm>
          <a:off x="7370576" y="2601398"/>
          <a:ext cx="617166" cy="617166"/>
        </a:xfrm>
        <a:prstGeom prst="ellipse">
          <a:avLst/>
        </a:prstGeom>
        <a:solidFill>
          <a:schemeClr val="accent3">
            <a:hueOff val="-2026208"/>
            <a:satOff val="-25605"/>
            <a:lumOff val="662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9F431-4F11-DD43-86B2-C30B3C8EE823}">
      <dsp:nvSpPr>
        <dsp:cNvPr id="0" name=""/>
        <dsp:cNvSpPr/>
      </dsp:nvSpPr>
      <dsp:spPr>
        <a:xfrm rot="17700000">
          <a:off x="4098201" y="3573021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noProof="0" dirty="0"/>
            <a:t>Tehniskais projekts</a:t>
          </a:r>
          <a:endParaRPr lang="en-GB" sz="1400" kern="1200" noProof="0" dirty="0"/>
        </a:p>
      </dsp:txBody>
      <dsp:txXfrm>
        <a:off x="4098201" y="3573021"/>
        <a:ext cx="1278591" cy="616489"/>
      </dsp:txXfrm>
    </dsp:sp>
    <dsp:sp modelId="{2FCE0F85-6D83-4C45-A93B-7044304B4676}">
      <dsp:nvSpPr>
        <dsp:cNvPr id="0" name=""/>
        <dsp:cNvSpPr/>
      </dsp:nvSpPr>
      <dsp:spPr>
        <a:xfrm rot="17700000">
          <a:off x="7440100" y="1743077"/>
          <a:ext cx="1278591" cy="61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BDD12-47BD-4248-A169-A4C5CA635D37}">
      <dsp:nvSpPr>
        <dsp:cNvPr id="0" name=""/>
        <dsp:cNvSpPr/>
      </dsp:nvSpPr>
      <dsp:spPr>
        <a:xfrm>
          <a:off x="8077302" y="2315481"/>
          <a:ext cx="1189000" cy="1189000"/>
        </a:xfrm>
        <a:prstGeom prst="donut">
          <a:avLst>
            <a:gd name="adj" fmla="val 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34FF1-C6BF-F840-A504-F657E9F9B751}">
      <dsp:nvSpPr>
        <dsp:cNvPr id="0" name=""/>
        <dsp:cNvSpPr/>
      </dsp:nvSpPr>
      <dsp:spPr>
        <a:xfrm rot="17700000">
          <a:off x="8496252" y="1346202"/>
          <a:ext cx="1478060" cy="71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4. Seminārs</a:t>
          </a:r>
          <a:endParaRPr lang="en-GB" sz="2000" kern="1200" noProof="0" dirty="0"/>
        </a:p>
      </dsp:txBody>
      <dsp:txXfrm>
        <a:off x="8496252" y="1346202"/>
        <a:ext cx="1478060" cy="712310"/>
      </dsp:txXfrm>
    </dsp:sp>
    <dsp:sp modelId="{5D5B4A4D-84F3-B540-8795-64707221777C}">
      <dsp:nvSpPr>
        <dsp:cNvPr id="0" name=""/>
        <dsp:cNvSpPr/>
      </dsp:nvSpPr>
      <dsp:spPr>
        <a:xfrm>
          <a:off x="9355958" y="2315481"/>
          <a:ext cx="1189000" cy="1189000"/>
        </a:xfrm>
        <a:prstGeom prst="donut">
          <a:avLst>
            <a:gd name="adj" fmla="val 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4C62D-1076-9444-83A4-A2C1882D06F0}">
      <dsp:nvSpPr>
        <dsp:cNvPr id="0" name=""/>
        <dsp:cNvSpPr/>
      </dsp:nvSpPr>
      <dsp:spPr>
        <a:xfrm rot="17700000">
          <a:off x="9774908" y="1346202"/>
          <a:ext cx="1478060" cy="71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noProof="0" dirty="0"/>
            <a:t>5. Seminārs</a:t>
          </a:r>
          <a:endParaRPr lang="en-GB" sz="2000" kern="1200" noProof="0" dirty="0"/>
        </a:p>
      </dsp:txBody>
      <dsp:txXfrm>
        <a:off x="9774908" y="1346202"/>
        <a:ext cx="1478060" cy="712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  <dgm:cat type="timeline" pri="104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8158-C116-4158-BA76-738CE237104A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Name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5CF6-DF4B-4983-8FD5-174427B9D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97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BD79-9DC8-408B-9246-E2D46757F3CA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Name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2C113-9F75-448E-9387-ED34686A0A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678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2" descr="Obrázok, na ktorom je monitor, obrazovka, televízor, hodiny&#10;&#10;Automaticky generovaný popis">
            <a:extLst>
              <a:ext uri="{FF2B5EF4-FFF2-40B4-BE49-F238E27FC236}">
                <a16:creationId xmlns:a16="http://schemas.microsoft.com/office/drawing/2014/main" id="{23A42A3C-7D7E-4BBE-B037-F4DA9FA3C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354"/>
            <a:ext cx="1312166" cy="927646"/>
          </a:xfrm>
          <a:prstGeom prst="rect">
            <a:avLst/>
          </a:prstGeom>
        </p:spPr>
      </p:pic>
      <p:sp>
        <p:nvSpPr>
          <p:cNvPr id="5" name="BlokTextu 3">
            <a:extLst>
              <a:ext uri="{FF2B5EF4-FFF2-40B4-BE49-F238E27FC236}">
                <a16:creationId xmlns:a16="http://schemas.microsoft.com/office/drawing/2014/main" id="{69FF6D54-CC99-4B7E-B727-80A0C418AFA0}"/>
              </a:ext>
            </a:extLst>
          </p:cNvPr>
          <p:cNvSpPr txBox="1"/>
          <p:nvPr userDrawn="1"/>
        </p:nvSpPr>
        <p:spPr>
          <a:xfrm>
            <a:off x="1167528" y="6039120"/>
            <a:ext cx="590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This project has received funding from the European Union’s Horizon Europe research and innovation program under grant agreement </a:t>
            </a: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n° 101112859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323667" y="4766008"/>
            <a:ext cx="4588933" cy="130500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 algn="ctr"/>
            <a:r>
              <a:rPr lang="en-US" b="1" dirty="0"/>
              <a:t>Insert Your Logos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F20225-2E1D-4B71-B962-4D5E92278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075" y="5095874"/>
            <a:ext cx="5619750" cy="7334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EA687C-F2E6-4E0C-9733-0359D7AB09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7" y="376552"/>
            <a:ext cx="5145243" cy="164558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5F12606F-BC6C-4E84-8931-E9D5F29D378A}"/>
              </a:ext>
            </a:extLst>
          </p:cNvPr>
          <p:cNvGrpSpPr/>
          <p:nvPr userDrawn="1"/>
        </p:nvGrpSpPr>
        <p:grpSpPr>
          <a:xfrm>
            <a:off x="-620567" y="-310983"/>
            <a:ext cx="4359356" cy="2624751"/>
            <a:chOff x="-620567" y="-310983"/>
            <a:chExt cx="4359356" cy="2624751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AF1762D6-8ED0-46F8-84EB-78BC44298B4C}"/>
                </a:ext>
              </a:extLst>
            </p:cNvPr>
            <p:cNvSpPr/>
            <p:nvPr userDrawn="1"/>
          </p:nvSpPr>
          <p:spPr>
            <a:xfrm rot="12994390">
              <a:off x="-275787" y="307433"/>
              <a:ext cx="2970962" cy="6317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CD9BC4A-D188-4666-A290-C53689518CD7}"/>
                </a:ext>
              </a:extLst>
            </p:cNvPr>
            <p:cNvSpPr/>
            <p:nvPr userDrawn="1"/>
          </p:nvSpPr>
          <p:spPr>
            <a:xfrm rot="12994390">
              <a:off x="-516026" y="1682001"/>
              <a:ext cx="1760841" cy="6317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F6AC1C71-F1E4-4C03-B308-ABE1D288D150}"/>
                </a:ext>
              </a:extLst>
            </p:cNvPr>
            <p:cNvSpPr/>
            <p:nvPr userDrawn="1"/>
          </p:nvSpPr>
          <p:spPr>
            <a:xfrm rot="12994390">
              <a:off x="2464496" y="-310983"/>
              <a:ext cx="1274293" cy="6317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011C0402-AF13-4C78-BF1D-76C4BEB6724E}"/>
                </a:ext>
              </a:extLst>
            </p:cNvPr>
            <p:cNvSpPr/>
            <p:nvPr userDrawn="1"/>
          </p:nvSpPr>
          <p:spPr>
            <a:xfrm rot="12994390">
              <a:off x="954188" y="115015"/>
              <a:ext cx="2598532" cy="6317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51EAF23C-2FD4-456D-88A7-4A60F41560ED}"/>
                </a:ext>
              </a:extLst>
            </p:cNvPr>
            <p:cNvSpPr/>
            <p:nvPr userDrawn="1"/>
          </p:nvSpPr>
          <p:spPr>
            <a:xfrm rot="12994390">
              <a:off x="-620567" y="721781"/>
              <a:ext cx="2052299" cy="6317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DDB7F0B4-6DC5-45CF-9021-2C0E618BA8FA}"/>
                </a:ext>
              </a:extLst>
            </p:cNvPr>
            <p:cNvSpPr/>
            <p:nvPr userDrawn="1"/>
          </p:nvSpPr>
          <p:spPr>
            <a:xfrm rot="12994390">
              <a:off x="1269681" y="1656998"/>
              <a:ext cx="874202" cy="6317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05736C2-A2BE-4E6E-AC9C-258AF87D7E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125" y="4011954"/>
            <a:ext cx="5619750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Event’s name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337EB5A-0690-47EF-AA6C-9CE5D67F1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6125" y="3045625"/>
            <a:ext cx="5619750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err="1"/>
              <a:t>Gwenaelle</a:t>
            </a:r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3CB3390-7B0C-492C-AEBC-B9D7B1539C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</p:spTree>
    <p:extLst>
      <p:ext uri="{BB962C8B-B14F-4D97-AF65-F5344CB8AC3E}">
        <p14:creationId xmlns:p14="http://schemas.microsoft.com/office/powerpoint/2010/main" val="73462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 grey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77AE57-E886-4890-919D-282280D166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FC81E98-E439-4988-99AC-389C582B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7950">
            <a:off x="8717005" y="355030"/>
            <a:ext cx="1974288" cy="232456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08DC21-9FBA-492D-B35E-B88AF55C6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9624">
            <a:off x="9962032" y="291595"/>
            <a:ext cx="1951106" cy="22972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4D992DA-9EB4-49BD-B694-8173716D5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483">
            <a:off x="9553918" y="1881917"/>
            <a:ext cx="1974288" cy="2324565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53C028D-2798-4E98-969B-BD10C6B753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CD6193C-FBBC-4F7C-A032-170C96F15D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2CA5CE3-2535-48B0-A67B-D070B97506BC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16DF6-C72F-4306-9447-8109C0A175CA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15A2B3-8B68-4A76-A237-D04277426AF7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19B79F7-E1D2-48CE-82E6-BFDA29D8C083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4DCD775-BA72-475D-B4FE-04BCE6B906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8FFC952-3CCE-4E26-962E-3B23438F45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27778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slide grey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9749F7-80C8-439C-808B-D3BA407A1330}"/>
              </a:ext>
            </a:extLst>
          </p:cNvPr>
          <p:cNvSpPr/>
          <p:nvPr userDrawn="1"/>
        </p:nvSpPr>
        <p:spPr>
          <a:xfrm>
            <a:off x="-100053" y="33363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1FBE2D-3250-42C8-B2C7-D71BAD2EDF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4317" y="1350328"/>
            <a:ext cx="5545933" cy="4879021"/>
          </a:xfrm>
          <a:prstGeom prst="roundRect">
            <a:avLst>
              <a:gd name="adj" fmla="val 3131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C70CFB6-BF32-42C4-8C63-E74BB8542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7950">
            <a:off x="8717005" y="355030"/>
            <a:ext cx="1974288" cy="232456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8F77B1A-1FF8-4170-8454-EB05F8CAD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9624">
            <a:off x="9962032" y="291595"/>
            <a:ext cx="1951106" cy="229727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DE233CC-3A4A-4E55-88B6-9BA258452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1483">
            <a:off x="9553918" y="1881917"/>
            <a:ext cx="1974288" cy="232456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1FBE2D-3250-42C8-B2C7-D71BAD2EDF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28158" y="1350327"/>
            <a:ext cx="5545933" cy="4879021"/>
          </a:xfrm>
          <a:prstGeom prst="roundRect">
            <a:avLst>
              <a:gd name="adj" fmla="val 3131"/>
            </a:avLst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E70DF8-B682-424B-BFE8-17EEEE4777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59C651C-0D3C-4240-901C-541D60E6F3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FAA77BD-A54E-41E5-AC1E-39F835B1063E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CAAFE1-C1AA-4EC5-9E5D-FC761EE13FB9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A63795-4BCF-4708-8F4E-84E06D0FD9A2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406F00-817D-4B04-9698-5F098E40C44B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575FA0F-DEE0-41B3-B975-A516DB302A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8E6A7D2-E36B-414A-9100-3C20C4F318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359219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C338DD-6077-40BE-A30B-B93440ECC68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87901" y="1829346"/>
            <a:ext cx="3027998" cy="319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CA" dirty="0"/>
              <a:t>Use to insert </a:t>
            </a:r>
            <a:r>
              <a:rPr lang="fr-CA" dirty="0" err="1"/>
              <a:t>specific</a:t>
            </a:r>
            <a:r>
              <a:rPr lang="fr-CA" dirty="0"/>
              <a:t> informations </a:t>
            </a:r>
            <a:r>
              <a:rPr lang="fr-CA" dirty="0" err="1"/>
              <a:t>opposed</a:t>
            </a:r>
            <a:r>
              <a:rPr lang="fr-CA" dirty="0"/>
              <a:t> to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present</a:t>
            </a:r>
            <a:r>
              <a:rPr lang="fr-CA" dirty="0"/>
              <a:t> on the </a:t>
            </a: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side</a:t>
            </a:r>
            <a:r>
              <a:rPr lang="fr-CA" dirty="0"/>
              <a:t> of the slide</a:t>
            </a:r>
            <a:endParaRPr lang="sk-SK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BA4DBAC-4085-4137-9132-B9B7918BD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95" y="261932"/>
            <a:ext cx="2796699" cy="250304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02496" y="1824943"/>
            <a:ext cx="3027998" cy="319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CA" dirty="0"/>
              <a:t>Use to insert </a:t>
            </a:r>
            <a:r>
              <a:rPr lang="fr-CA" dirty="0" err="1"/>
              <a:t>specific</a:t>
            </a:r>
            <a:r>
              <a:rPr lang="fr-CA" dirty="0"/>
              <a:t> informations </a:t>
            </a:r>
            <a:r>
              <a:rPr lang="fr-CA" dirty="0" err="1"/>
              <a:t>opposed</a:t>
            </a:r>
            <a:r>
              <a:rPr lang="fr-CA" dirty="0"/>
              <a:t> to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present</a:t>
            </a:r>
            <a:r>
              <a:rPr lang="fr-CA" dirty="0"/>
              <a:t> on the </a:t>
            </a: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side</a:t>
            </a:r>
            <a:r>
              <a:rPr lang="fr-CA" dirty="0"/>
              <a:t> of the slide</a:t>
            </a:r>
            <a:endParaRPr lang="sk-SK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975001D-17DB-4305-B492-C09712C13B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541896-241E-4EBE-9B31-5D5DA30AB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B7E907C-BCC6-42C7-BE1B-9A363BA39972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0F521B-32C3-43CA-922B-914666B52E62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782171-5BA3-464C-AE18-A8F3FC7DCF7E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FA0AC30-9B7F-45AF-94EE-09E834C03226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56FF4A27-2D5E-4B3D-902C-D36F105A8A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62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37E1B0-2B9A-4F20-8CAD-8D6D0DD5539F}"/>
              </a:ext>
            </a:extLst>
          </p:cNvPr>
          <p:cNvSpPr/>
          <p:nvPr userDrawn="1"/>
        </p:nvSpPr>
        <p:spPr>
          <a:xfrm>
            <a:off x="0" y="-1"/>
            <a:ext cx="6096000" cy="685800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86311-289F-4594-8B17-FE11FC0B4341}"/>
              </a:ext>
            </a:extLst>
          </p:cNvPr>
          <p:cNvSpPr/>
          <p:nvPr userDrawn="1"/>
        </p:nvSpPr>
        <p:spPr>
          <a:xfrm>
            <a:off x="6088479" y="-1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E98517-7F64-4C5B-B85A-E6E20CEB3B81}"/>
              </a:ext>
            </a:extLst>
          </p:cNvPr>
          <p:cNvSpPr/>
          <p:nvPr userDrawn="1"/>
        </p:nvSpPr>
        <p:spPr>
          <a:xfrm>
            <a:off x="6088479" y="159870"/>
            <a:ext cx="6096000" cy="6858000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2A0A60B-55CC-4AF2-AD14-E9F972C1EC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B438D8D-02FA-4DEA-BCBE-870F258D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D14AAD2-AC5E-43F5-A1DD-0EBD7FCDD398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7E5D54-4450-4D09-B37E-546747E5E2E0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2EA69F-0854-4134-BECE-75C4322E5AA9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26AC7A-5C33-4240-9D29-81F8EC37F69E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99133C8-47FB-46CC-89C3-C40CACDF9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1E6B1E-4C6B-4A13-A490-1D43D9D1EF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2480" y="1829346"/>
            <a:ext cx="3027998" cy="319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CA" dirty="0"/>
              <a:t>Use to insert </a:t>
            </a:r>
            <a:r>
              <a:rPr lang="fr-CA" dirty="0" err="1"/>
              <a:t>specific</a:t>
            </a:r>
            <a:r>
              <a:rPr lang="fr-CA" dirty="0"/>
              <a:t> informations </a:t>
            </a:r>
            <a:r>
              <a:rPr lang="fr-CA" dirty="0" err="1"/>
              <a:t>opposed</a:t>
            </a:r>
            <a:r>
              <a:rPr lang="fr-CA" dirty="0"/>
              <a:t> to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present</a:t>
            </a:r>
            <a:r>
              <a:rPr lang="fr-CA" dirty="0"/>
              <a:t> on the </a:t>
            </a: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side</a:t>
            </a:r>
            <a:r>
              <a:rPr lang="fr-CA" dirty="0"/>
              <a:t> of the slide</a:t>
            </a:r>
            <a:endParaRPr lang="sk-SK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959426-7A25-4A8E-85B4-1BF47B938A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480" y="1829346"/>
            <a:ext cx="3027998" cy="3199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fr-CA" dirty="0"/>
              <a:t>Use to insert </a:t>
            </a:r>
            <a:r>
              <a:rPr lang="fr-CA" dirty="0" err="1"/>
              <a:t>specific</a:t>
            </a:r>
            <a:r>
              <a:rPr lang="fr-CA" dirty="0"/>
              <a:t> informations </a:t>
            </a:r>
            <a:r>
              <a:rPr lang="fr-CA" dirty="0" err="1"/>
              <a:t>opposed</a:t>
            </a:r>
            <a:r>
              <a:rPr lang="fr-CA" dirty="0"/>
              <a:t> to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present</a:t>
            </a:r>
            <a:r>
              <a:rPr lang="fr-CA" dirty="0"/>
              <a:t> on the </a:t>
            </a:r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side</a:t>
            </a:r>
            <a:r>
              <a:rPr lang="fr-CA" dirty="0"/>
              <a:t> of the slide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131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5F0310-21DE-4176-9230-6E379E474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1155" cy="68580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8BB7AC-2FFD-4C36-A3A9-9B98D6AAB4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909" y="1682475"/>
            <a:ext cx="3511294" cy="3493049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Place your text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429022" y="623824"/>
            <a:ext cx="7607413" cy="5610350"/>
          </a:xfrm>
          <a:prstGeom prst="roundRect">
            <a:avLst>
              <a:gd name="adj" fmla="val 2991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sk-SK" dirty="0" err="1"/>
              <a:t>Place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content</a:t>
            </a:r>
            <a:r>
              <a:rPr lang="sk-SK" dirty="0"/>
              <a:t> </a:t>
            </a:r>
            <a:r>
              <a:rPr lang="sk-SK" dirty="0" err="1"/>
              <a:t>here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2B1150A-D760-4D68-9648-2DA32A2E8B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81CA937-CBB0-4597-9F76-260335FCC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F3D8DB1-1889-4CD9-A658-ED566A1FE0A3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6303F7-DB7C-4695-8A77-09828933FF6F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D01748-BE07-46D5-AEEF-312B66EE19E9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029E29-3523-463D-8627-5BC274FC36F6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130B5CE2-8670-4C27-BAF5-221A709CE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49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9447"/>
            <a:ext cx="6113929" cy="6828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21" y="3343270"/>
            <a:ext cx="4905627" cy="17145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F19C4-2C60-4FD0-967A-D9AEB54A68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7825" y="2590800"/>
            <a:ext cx="2771775" cy="19621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text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E36FC2-68E3-4261-8072-792FF0E5F412}"/>
              </a:ext>
            </a:extLst>
          </p:cNvPr>
          <p:cNvSpPr/>
          <p:nvPr userDrawn="1"/>
        </p:nvSpPr>
        <p:spPr>
          <a:xfrm>
            <a:off x="6096000" y="-1"/>
            <a:ext cx="6096000" cy="6858000"/>
          </a:xfrm>
          <a:prstGeom prst="rect">
            <a:avLst/>
          </a:pr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CE5E3E-72A5-439A-BD39-C3ECC6B6C16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1535" y="540798"/>
            <a:ext cx="4905628" cy="2628900"/>
          </a:xfrm>
          <a:prstGeom prst="roundRect">
            <a:avLst>
              <a:gd name="adj" fmla="val 5395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3CE5E3E-72A5-439A-BD39-C3ECC6B6C16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81535" y="3662626"/>
            <a:ext cx="4905628" cy="2628900"/>
          </a:xfrm>
          <a:prstGeom prst="roundRect">
            <a:avLst>
              <a:gd name="adj" fmla="val 5395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CDA0324-E6F2-4938-89E4-1EFE1E63A5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08C74BB-A059-4D8D-8F80-427209C83B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A282B72-3C4B-4F43-83FF-704C54642F7C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29D268-314E-44FD-B341-0EF96B90691B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B24F60-043B-4B00-914D-88C0199CE708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BDB8A6-1D85-4C34-8572-67196EC849BD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D8928B58-DEB2-4B67-8D94-5CAF66F3C1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30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4B54F5B-5089-46BE-9EAD-D09AC1B69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87" y="0"/>
            <a:ext cx="373090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20663" y="324283"/>
            <a:ext cx="4426196" cy="1058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sk-SK" dirty="0"/>
              <a:t>Title</a:t>
            </a:r>
          </a:p>
          <a:p>
            <a:pPr lvl="0"/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467E9-5D47-49EC-9017-8927BD4C4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0663" y="1467822"/>
            <a:ext cx="4426196" cy="4887219"/>
          </a:xfrm>
          <a:prstGeom prst="roundRect">
            <a:avLst>
              <a:gd name="adj" fmla="val 3078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5" name="Organigramme : Procédé 4">
            <a:extLst>
              <a:ext uri="{FF2B5EF4-FFF2-40B4-BE49-F238E27FC236}">
                <a16:creationId xmlns:a16="http://schemas.microsoft.com/office/drawing/2014/main" id="{5DF168AC-21E9-4EC7-8C34-988722D8BF40}"/>
              </a:ext>
            </a:extLst>
          </p:cNvPr>
          <p:cNvSpPr/>
          <p:nvPr userDrawn="1"/>
        </p:nvSpPr>
        <p:spPr>
          <a:xfrm>
            <a:off x="7399616" y="-8806"/>
            <a:ext cx="4792384" cy="685800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C467E9-5D47-49EC-9017-8927BD4C4FD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60230" y="295837"/>
            <a:ext cx="4271155" cy="6103738"/>
          </a:xfrm>
          <a:prstGeom prst="roundRect">
            <a:avLst>
              <a:gd name="adj" fmla="val 3078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CB802A8-B563-412D-8118-EDC797C739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137D9D4-6E9D-4563-A34B-6304CE9BD3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81DD325-4D1D-484D-AD0C-E6BB64240DF1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14B8DD-1F39-4BD8-BCA0-0C4243967039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942279F-FAB7-4F46-A0AB-049BBDD6F4F4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BCF153-0AC7-4228-BE1A-02082FC5C730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4617B50-58B3-47BF-8671-69C5C9550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52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2E9F6964-708B-4082-801A-F98ECD864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87" y="0"/>
            <a:ext cx="3730905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1" y="386396"/>
            <a:ext cx="4419137" cy="1058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sk-SK" dirty="0"/>
              <a:t>Title</a:t>
            </a:r>
          </a:p>
          <a:p>
            <a:pPr lvl="0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C467E9-5D47-49EC-9017-8927BD4C4F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28601" y="1525477"/>
            <a:ext cx="4419137" cy="4829903"/>
          </a:xfrm>
          <a:prstGeom prst="roundRect">
            <a:avLst>
              <a:gd name="adj" fmla="val 3078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3" name="Organigramme : Procédé 12">
            <a:extLst>
              <a:ext uri="{FF2B5EF4-FFF2-40B4-BE49-F238E27FC236}">
                <a16:creationId xmlns:a16="http://schemas.microsoft.com/office/drawing/2014/main" id="{5FFD69CA-A473-4042-9CF8-5D6591A1C57F}"/>
              </a:ext>
            </a:extLst>
          </p:cNvPr>
          <p:cNvSpPr/>
          <p:nvPr userDrawn="1"/>
        </p:nvSpPr>
        <p:spPr>
          <a:xfrm>
            <a:off x="7345681" y="0"/>
            <a:ext cx="4846320" cy="685800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C467E9-5D47-49EC-9017-8927BD4C4FD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7956" y="386662"/>
            <a:ext cx="4415443" cy="3734129"/>
          </a:xfrm>
          <a:prstGeom prst="roundRect">
            <a:avLst>
              <a:gd name="adj" fmla="val 3078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C467E9-5D47-49EC-9017-8927BD4C4FD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47955" y="4463946"/>
            <a:ext cx="4415444" cy="1891434"/>
          </a:xfrm>
          <a:prstGeom prst="roundRect">
            <a:avLst>
              <a:gd name="adj" fmla="val 3078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5385E24-8C29-4D3A-9C8C-A06E20FCD3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6F2CC7E-AAB3-4338-824C-56506404F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775EA2A-CB29-46F2-8526-5C12598E62A2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80ED67-4058-4830-812B-2EB15F78C785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B0A884-CBB9-4AA3-867C-C1B0E831DCA0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11C49D-2ACA-4E8C-9D29-10A5AAF8AFC9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F919E2B5-2A36-4824-9DFB-0380ED691A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54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45573" y="553156"/>
            <a:ext cx="3702756" cy="5712177"/>
          </a:xfrm>
          <a:prstGeom prst="roundRect">
            <a:avLst>
              <a:gd name="adj" fmla="val 4777"/>
            </a:avLst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 userDrawn="1"/>
        </p:nvSpPr>
        <p:spPr>
          <a:xfrm>
            <a:off x="4277305" y="832555"/>
            <a:ext cx="3640703" cy="5192888"/>
          </a:xfrm>
          <a:prstGeom prst="roundRect">
            <a:avLst>
              <a:gd name="adj" fmla="val 4799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0" name="Rounded Rectangle 9"/>
          <p:cNvSpPr/>
          <p:nvPr userDrawn="1"/>
        </p:nvSpPr>
        <p:spPr>
          <a:xfrm>
            <a:off x="4521088" y="1047901"/>
            <a:ext cx="3157223" cy="4762196"/>
          </a:xfrm>
          <a:prstGeom prst="roundRect">
            <a:avLst>
              <a:gd name="adj" fmla="val 3393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BAA0E0-5533-4F1B-9DD0-DED917532F4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321" y="705627"/>
            <a:ext cx="3209925" cy="5192888"/>
          </a:xfrm>
          <a:prstGeom prst="roundRect">
            <a:avLst>
              <a:gd name="adj" fmla="val 2926"/>
            </a:avLst>
          </a:prstGeom>
          <a:ln w="76200">
            <a:noFill/>
          </a:ln>
          <a:effectLst/>
        </p:spPr>
        <p:txBody>
          <a:bodyPr/>
          <a:lstStyle>
            <a:lvl1pPr marL="0" indent="0">
              <a:buNone/>
              <a:defRPr sz="140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E25A01-83FF-4308-B393-632EA285A9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01092" y="1237129"/>
            <a:ext cx="2796987" cy="4399877"/>
          </a:xfrm>
          <a:prstGeom prst="roundRect">
            <a:avLst>
              <a:gd name="adj" fmla="val 3573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8146983" y="553156"/>
            <a:ext cx="3702756" cy="5712177"/>
          </a:xfrm>
          <a:prstGeom prst="roundRect">
            <a:avLst>
              <a:gd name="adj" fmla="val 4777"/>
            </a:avLst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5BAA0E0-5533-4F1B-9DD0-DED917532F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93398" y="812800"/>
            <a:ext cx="3209925" cy="5192888"/>
          </a:xfrm>
          <a:prstGeom prst="roundRect">
            <a:avLst>
              <a:gd name="adj" fmla="val 2926"/>
            </a:avLst>
          </a:prstGeom>
          <a:ln w="76200">
            <a:noFill/>
          </a:ln>
          <a:effectLst/>
        </p:spPr>
        <p:txBody>
          <a:bodyPr/>
          <a:lstStyle>
            <a:lvl1pPr marL="0" indent="0">
              <a:buNone/>
              <a:defRPr sz="140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BEA5C72-3EDD-4CCB-9089-030D2C797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945E963-9B4A-463D-9158-F1E580A95D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98DF6E9-5EC4-45AD-BDE9-F067A5BD76A2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FBE39DF-82C5-4C36-8039-F61CB28E8841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75FE5B-7C37-4B7F-AC9A-91ABB4B267AB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9B99BF-520D-4ECA-A94E-581C5F968672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0105A898-0C90-48A1-8598-936B7FC8D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11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939F28-3671-4D40-B49B-3E0E8E6779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6958" y="1188409"/>
            <a:ext cx="7574492" cy="5194790"/>
          </a:xfrm>
          <a:prstGeom prst="roundRect">
            <a:avLst>
              <a:gd name="adj" fmla="val 3791"/>
            </a:avLst>
          </a:prstGeom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8248802" y="1188409"/>
            <a:ext cx="3640703" cy="5192888"/>
          </a:xfrm>
          <a:prstGeom prst="roundRect">
            <a:avLst>
              <a:gd name="adj" fmla="val 4799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1" name="Rounded Rectangle 10"/>
          <p:cNvSpPr/>
          <p:nvPr userDrawn="1"/>
        </p:nvSpPr>
        <p:spPr>
          <a:xfrm>
            <a:off x="8490540" y="1403754"/>
            <a:ext cx="3157223" cy="4762196"/>
          </a:xfrm>
          <a:prstGeom prst="roundRect">
            <a:avLst>
              <a:gd name="adj" fmla="val 3393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CE25A01-83FF-4308-B393-632EA285A9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670659" y="1584914"/>
            <a:ext cx="2796987" cy="4399877"/>
          </a:xfrm>
          <a:prstGeom prst="roundRect">
            <a:avLst>
              <a:gd name="adj" fmla="val 3573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8D00E0E-80A5-410D-8DD7-95AB89846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13DF17B-9E60-4D13-B19C-0CE0C955F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BAF300E-C3AE-4DC1-876E-0FDE214CD863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A4254B-EC89-4B52-874D-0D3D86D2E87B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492234-2E34-486B-BF62-D099E2E9F1C3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720771-B9CF-4163-A009-BAEBBB73A6CB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D80F2A89-324A-4ECD-A83B-C0996649A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1337396-F904-4627-8639-80ADEDEC4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72454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5B2E69AF-F9A4-4151-B475-A48F86FCA736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54787B-16B0-44D1-A496-229B3F98EA3C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4AA372-E30C-4987-9C6F-1CF479B97D53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F6B3C7-F6DD-4E4D-AE2F-391B7EFB2250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F27D54F-AA1F-4F02-81CF-A2FF6F6524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68C3C90-BAD6-4D7A-9340-0E17877180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4168C29-8C0E-4D1E-A86E-592E62F027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4C24773-00C6-4502-A526-7076DEE286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208" y="1110162"/>
            <a:ext cx="2431157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Content (Helvetica, 14)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695AE7-BA9A-432F-B937-D28904B0D3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53391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72884" y="1421007"/>
            <a:ext cx="3363685" cy="5054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sk-SK" dirty="0"/>
              <a:t>Text 1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772884" y="2155389"/>
            <a:ext cx="3363685" cy="4139486"/>
          </a:xfrm>
          <a:prstGeom prst="roundRect">
            <a:avLst>
              <a:gd name="adj" fmla="val 4082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sk-SK" dirty="0" err="1"/>
              <a:t>Place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content</a:t>
            </a:r>
            <a:r>
              <a:rPr lang="sk-SK" dirty="0"/>
              <a:t> </a:t>
            </a:r>
            <a:r>
              <a:rPr lang="sk-SK" dirty="0" err="1"/>
              <a:t>here</a:t>
            </a:r>
            <a:endParaRPr lang="en-GB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447907" y="2155389"/>
            <a:ext cx="3363685" cy="4139486"/>
          </a:xfrm>
          <a:prstGeom prst="roundRect">
            <a:avLst>
              <a:gd name="adj" fmla="val 4082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sk-SK" dirty="0" err="1"/>
              <a:t>Place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content</a:t>
            </a:r>
            <a:r>
              <a:rPr lang="sk-SK" dirty="0"/>
              <a:t> </a:t>
            </a:r>
            <a:r>
              <a:rPr lang="sk-SK" dirty="0" err="1"/>
              <a:t>here</a:t>
            </a:r>
            <a:endParaRPr lang="en-GB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8122934" y="2155389"/>
            <a:ext cx="3363685" cy="4139486"/>
          </a:xfrm>
          <a:prstGeom prst="roundRect">
            <a:avLst>
              <a:gd name="adj" fmla="val 4082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sk-SK" dirty="0" err="1"/>
              <a:t>Place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content</a:t>
            </a:r>
            <a:r>
              <a:rPr lang="sk-SK" dirty="0"/>
              <a:t> </a:t>
            </a:r>
            <a:r>
              <a:rPr lang="sk-SK" dirty="0" err="1"/>
              <a:t>here</a:t>
            </a:r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093319" y="1421007"/>
            <a:ext cx="3363685" cy="5054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sk-SK" dirty="0"/>
              <a:t>Text 1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7907" y="1421006"/>
            <a:ext cx="3363685" cy="5054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sk-SK" dirty="0"/>
              <a:t>Text 1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C2DB0F0-DADD-4E62-A53F-02EE0E418A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58B98A5-25E9-4066-A9C6-B9D6636C77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D9A634F-3626-46FE-81BD-0A6D06B0CDA6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7108FD-DE48-400A-BA2F-C272757FF4AF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DD67B1-01A9-4DD9-A791-E6EC0C4C75AF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A9D773-43B5-447E-931F-568184713E26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4CEB84AD-08EC-496F-90AA-A821EEE8C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2BC27CF-51B3-4C9E-BB41-04B9F98F12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3827395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yp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: zaoblené rohy 8">
            <a:extLst>
              <a:ext uri="{FF2B5EF4-FFF2-40B4-BE49-F238E27FC236}">
                <a16:creationId xmlns:a16="http://schemas.microsoft.com/office/drawing/2014/main" id="{2B8E5218-19C4-42B4-B351-FACB6FC69C25}"/>
              </a:ext>
            </a:extLst>
          </p:cNvPr>
          <p:cNvSpPr/>
          <p:nvPr userDrawn="1"/>
        </p:nvSpPr>
        <p:spPr>
          <a:xfrm>
            <a:off x="6470324" y="2053086"/>
            <a:ext cx="4899291" cy="4290563"/>
          </a:xfrm>
          <a:prstGeom prst="roundRect">
            <a:avLst>
              <a:gd name="adj" fmla="val 6351"/>
            </a:avLst>
          </a:prstGeom>
          <a:solidFill>
            <a:schemeClr val="bg1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ĺžnik: zaoblené rohy 8">
            <a:extLst>
              <a:ext uri="{FF2B5EF4-FFF2-40B4-BE49-F238E27FC236}">
                <a16:creationId xmlns:a16="http://schemas.microsoft.com/office/drawing/2014/main" id="{2B8E5218-19C4-42B4-B351-FACB6FC69C25}"/>
              </a:ext>
            </a:extLst>
          </p:cNvPr>
          <p:cNvSpPr/>
          <p:nvPr userDrawn="1"/>
        </p:nvSpPr>
        <p:spPr>
          <a:xfrm>
            <a:off x="912093" y="2053087"/>
            <a:ext cx="4686027" cy="4290563"/>
          </a:xfrm>
          <a:prstGeom prst="roundRect">
            <a:avLst>
              <a:gd name="adj" fmla="val 6170"/>
            </a:avLst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0AB620-8CC8-4213-B926-1F38811C54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16732" y="2485102"/>
            <a:ext cx="4476750" cy="3591848"/>
          </a:xfrm>
          <a:prstGeom prst="roundRect">
            <a:avLst>
              <a:gd name="adj" fmla="val 3231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B10AB620-8CC8-4213-B926-1F38811C54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668717" y="2485102"/>
            <a:ext cx="4476750" cy="3591848"/>
          </a:xfrm>
          <a:prstGeom prst="roundRect">
            <a:avLst>
              <a:gd name="adj" fmla="val 3231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226952" y="1093886"/>
            <a:ext cx="1386038" cy="13912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579012" y="1124244"/>
            <a:ext cx="1386038" cy="139121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400" b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/>
              <a:t>Click on the </a:t>
            </a:r>
            <a:r>
              <a:rPr lang="fr-FR" dirty="0" err="1"/>
              <a:t>circle</a:t>
            </a:r>
            <a:r>
              <a:rPr lang="fr-FR" dirty="0"/>
              <a:t> and « </a:t>
            </a:r>
            <a:r>
              <a:rPr lang="fr-FR" dirty="0" err="1"/>
              <a:t>fill</a:t>
            </a:r>
            <a:r>
              <a:rPr lang="fr-FR" dirty="0"/>
              <a:t> »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picture</a:t>
            </a:r>
            <a:endParaRPr lang="en-GB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8190428-9150-450D-AD2F-2C289C52F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155479B6-4BC1-4D61-8EE5-94712AA4B8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4688544-C7CE-4BB6-AF3A-565854EAB398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1A3725-F954-4B51-9A8A-4C035EDC4037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625AB6-2F49-4FCE-9AE3-D9BE975975D2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F4EFA5-A627-44F0-9D6A-93697CB3D3D7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39408788-5DB9-431A-B7EB-177DABEF88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F3827C5-CF35-41D1-BB92-0273A69152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121243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r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9394954" y="1032235"/>
            <a:ext cx="1931240" cy="193124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 sz="1000"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6556400" y="1032235"/>
            <a:ext cx="1931240" cy="1931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1000"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3725110" y="1032235"/>
            <a:ext cx="1931240" cy="193124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0">
                <a:noFill/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865806" y="1032235"/>
            <a:ext cx="1931240" cy="193124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1000"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6CE1AEDC-9017-4B1E-8177-CAE5155B5A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7474" y="3180810"/>
            <a:ext cx="2313357" cy="3085798"/>
          </a:xfrm>
          <a:prstGeom prst="roundRect">
            <a:avLst>
              <a:gd name="adj" fmla="val 6053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6CE1AEDC-9017-4B1E-8177-CAE5155B5A3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37685" y="3180810"/>
            <a:ext cx="2313357" cy="3085798"/>
          </a:xfrm>
          <a:prstGeom prst="roundRect">
            <a:avLst>
              <a:gd name="adj" fmla="val 6053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6CE1AEDC-9017-4B1E-8177-CAE5155B5A3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40959" y="3180810"/>
            <a:ext cx="2313357" cy="3085798"/>
          </a:xfrm>
          <a:prstGeom prst="roundRect">
            <a:avLst>
              <a:gd name="adj" fmla="val 605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6CE1AEDC-9017-4B1E-8177-CAE5155B5A3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01170" y="3180810"/>
            <a:ext cx="2313357" cy="3085798"/>
          </a:xfrm>
          <a:prstGeom prst="roundRect">
            <a:avLst>
              <a:gd name="adj" fmla="val 6053"/>
            </a:avLst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6727619" y="1199822"/>
            <a:ext cx="1596066" cy="159606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/>
          <a:lstStyle>
            <a:lvl1pPr marL="0" indent="0">
              <a:buNone/>
              <a:defRPr sz="1000"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3892697" y="1199822"/>
            <a:ext cx="1596066" cy="159606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/>
          <a:lstStyle>
            <a:lvl1pPr marL="0" indent="0">
              <a:buNone/>
              <a:defRPr sz="1000"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9559816" y="1194299"/>
            <a:ext cx="1596066" cy="159606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 sz="1000"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35" name="Picture Placeholder 21">
            <a:extLst>
              <a:ext uri="{FF2B5EF4-FFF2-40B4-BE49-F238E27FC236}">
                <a16:creationId xmlns:a16="http://schemas.microsoft.com/office/drawing/2014/main" id="{BFECCF66-DAC2-4D8C-A688-1352A4C34B9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33393" y="1210248"/>
            <a:ext cx="1596066" cy="1596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/>
          <a:lstStyle>
            <a:lvl1pPr marL="0" indent="0">
              <a:buNone/>
              <a:defRPr sz="1000">
                <a:noFill/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306F3B-0142-4590-A241-34087EC246D9}"/>
              </a:ext>
            </a:extLst>
          </p:cNvPr>
          <p:cNvSpPr txBox="1"/>
          <p:nvPr userDrawn="1"/>
        </p:nvSpPr>
        <p:spPr>
          <a:xfrm>
            <a:off x="1183137" y="1408965"/>
            <a:ext cx="13995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Helvetica" panose="020B0604020202020204" pitchFamily="34" charset="0"/>
                <a:cs typeface="Helvetica" panose="020B0604020202020204" pitchFamily="34" charset="0"/>
              </a:rPr>
              <a:t>Insert </a:t>
            </a:r>
            <a:r>
              <a:rPr lang="fr-CA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pictures</a:t>
            </a:r>
            <a:r>
              <a:rPr lang="fr-CA" sz="1400" dirty="0">
                <a:latin typeface="Helvetica" panose="020B0604020202020204" pitchFamily="34" charset="0"/>
                <a:cs typeface="Helvetica" panose="020B0604020202020204" pitchFamily="34" charset="0"/>
              </a:rPr>
              <a:t> by </a:t>
            </a:r>
            <a:r>
              <a:rPr lang="fr-CA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clicking</a:t>
            </a:r>
            <a:r>
              <a:rPr lang="fr-CA" sz="1400" dirty="0">
                <a:latin typeface="Helvetica" panose="020B0604020202020204" pitchFamily="34" charset="0"/>
                <a:cs typeface="Helvetica" panose="020B0604020202020204" pitchFamily="34" charset="0"/>
              </a:rPr>
              <a:t> on « </a:t>
            </a:r>
            <a:r>
              <a:rPr lang="fr-CA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fill</a:t>
            </a:r>
            <a:r>
              <a:rPr lang="fr-CA" sz="1400" dirty="0">
                <a:latin typeface="Helvetica" panose="020B0604020202020204" pitchFamily="34" charset="0"/>
                <a:cs typeface="Helvetica" panose="020B0604020202020204" pitchFamily="34" charset="0"/>
              </a:rPr>
              <a:t> » and </a:t>
            </a:r>
            <a:r>
              <a:rPr lang="fr-CA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selecting</a:t>
            </a:r>
            <a:r>
              <a:rPr lang="fr-CA" sz="1400" dirty="0">
                <a:latin typeface="Helvetica" panose="020B0604020202020204" pitchFamily="34" charset="0"/>
                <a:cs typeface="Helvetica" panose="020B0604020202020204" pitchFamily="34" charset="0"/>
              </a:rPr>
              <a:t> « </a:t>
            </a:r>
            <a:r>
              <a:rPr lang="fr-CA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pictures</a:t>
            </a:r>
            <a:r>
              <a:rPr lang="fr-CA" sz="1400" dirty="0">
                <a:latin typeface="Helvetica" panose="020B0604020202020204" pitchFamily="34" charset="0"/>
                <a:cs typeface="Helvetica" panose="020B0604020202020204" pitchFamily="34" charset="0"/>
              </a:rPr>
              <a:t> » :</a:t>
            </a:r>
            <a:endParaRPr lang="fr-FR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786CCFDE-6BE3-4119-B794-ACB6D436C5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B638FFA-E103-435E-8629-6DF2A276E6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2562FB7-B079-49BA-8DD9-43E86B769C28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AE46F08-AE24-46E9-98E4-7DF4FBE2B5DB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92BD53B-8B26-452E-A494-B225D14EC96C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C13957-7709-40F1-808C-60F0ACFAC0DA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EDDCED79-8671-4690-847A-FEB9FD149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7570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31423" y="757896"/>
            <a:ext cx="3027998" cy="14337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Speaker Contact</a:t>
            </a:r>
            <a:endParaRPr lang="sk-SK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62955" y="3090446"/>
            <a:ext cx="2048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@NatalieProject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62956" y="3747243"/>
            <a:ext cx="204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@NatalieProject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6AFFE1-1285-40D3-821B-1447D5ECE61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630861" y="3005890"/>
            <a:ext cx="3217576" cy="22135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baseline="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 for your attention !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DCF57EE-7A06-4AEE-B0B5-3D8A2E1DB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7" y="276484"/>
            <a:ext cx="5565754" cy="17800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237C1AA-9B13-49F0-B673-7A31CBA9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50" y="3090831"/>
            <a:ext cx="451405" cy="33855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730B24D-7793-4ADA-9FF0-53D4180AB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50" y="3708542"/>
            <a:ext cx="415957" cy="41595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6B7A583-4AB0-4111-B245-FE8FAAE40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25" y="5884341"/>
            <a:ext cx="2371595" cy="470555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B4ECE61-6743-4C71-98C1-FE6718C35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FBBB803-F6E8-40F5-A527-2CEE0A7A8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</p:spTree>
    <p:extLst>
      <p:ext uri="{BB962C8B-B14F-4D97-AF65-F5344CB8AC3E}">
        <p14:creationId xmlns:p14="http://schemas.microsoft.com/office/powerpoint/2010/main" val="2858729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3">
            <a:extLst>
              <a:ext uri="{FF2B5EF4-FFF2-40B4-BE49-F238E27FC236}">
                <a16:creationId xmlns:a16="http://schemas.microsoft.com/office/drawing/2014/main" id="{0F4A099A-6563-476E-A482-CE992C8E750D}"/>
              </a:ext>
            </a:extLst>
          </p:cNvPr>
          <p:cNvSpPr/>
          <p:nvPr/>
        </p:nvSpPr>
        <p:spPr>
          <a:xfrm>
            <a:off x="3753775" y="1479503"/>
            <a:ext cx="4427952" cy="4427650"/>
          </a:xfrm>
          <a:custGeom>
            <a:avLst/>
            <a:gdLst/>
            <a:ahLst/>
            <a:cxnLst/>
            <a:rect l="l" t="t" r="r" b="b"/>
            <a:pathLst>
              <a:path w="6832726" h="6835140">
                <a:moveTo>
                  <a:pt x="3408807" y="6835140"/>
                </a:moveTo>
                <a:cubicBezTo>
                  <a:pt x="3385947" y="6835140"/>
                  <a:pt x="3370707" y="6812280"/>
                  <a:pt x="3370707" y="6797040"/>
                </a:cubicBezTo>
                <a:cubicBezTo>
                  <a:pt x="3370707" y="6774180"/>
                  <a:pt x="3385947" y="6758940"/>
                  <a:pt x="3408807" y="6758940"/>
                </a:cubicBezTo>
                <a:cubicBezTo>
                  <a:pt x="3424047" y="6758940"/>
                  <a:pt x="3446907" y="6774180"/>
                  <a:pt x="3446907" y="6797040"/>
                </a:cubicBezTo>
                <a:cubicBezTo>
                  <a:pt x="3446907" y="6812280"/>
                  <a:pt x="3424047" y="6835140"/>
                  <a:pt x="3408807" y="6835140"/>
                </a:cubicBezTo>
                <a:close/>
                <a:moveTo>
                  <a:pt x="3584194" y="6789420"/>
                </a:moveTo>
                <a:cubicBezTo>
                  <a:pt x="3584194" y="6766560"/>
                  <a:pt x="3599434" y="6751320"/>
                  <a:pt x="3614674" y="6751320"/>
                </a:cubicBezTo>
                <a:cubicBezTo>
                  <a:pt x="3637534" y="6751320"/>
                  <a:pt x="3660394" y="6766560"/>
                  <a:pt x="3660394" y="6789420"/>
                </a:cubicBezTo>
                <a:cubicBezTo>
                  <a:pt x="3660394" y="6804660"/>
                  <a:pt x="3645154" y="6827520"/>
                  <a:pt x="3622294" y="6827520"/>
                </a:cubicBezTo>
                <a:cubicBezTo>
                  <a:pt x="3599434" y="6827520"/>
                  <a:pt x="3584194" y="6812280"/>
                  <a:pt x="3584194" y="6789420"/>
                </a:cubicBezTo>
                <a:close/>
                <a:moveTo>
                  <a:pt x="3187700" y="6827520"/>
                </a:moveTo>
                <a:cubicBezTo>
                  <a:pt x="3172460" y="6827520"/>
                  <a:pt x="3149600" y="6804660"/>
                  <a:pt x="3157220" y="6781800"/>
                </a:cubicBezTo>
                <a:cubicBezTo>
                  <a:pt x="3157220" y="6766560"/>
                  <a:pt x="3172460" y="6751320"/>
                  <a:pt x="3195320" y="6751320"/>
                </a:cubicBezTo>
                <a:cubicBezTo>
                  <a:pt x="3218180" y="6751320"/>
                  <a:pt x="3233420" y="6766560"/>
                  <a:pt x="3233420" y="6789420"/>
                </a:cubicBezTo>
                <a:cubicBezTo>
                  <a:pt x="3225800" y="6812280"/>
                  <a:pt x="3210560" y="6827520"/>
                  <a:pt x="3195320" y="6827520"/>
                </a:cubicBezTo>
                <a:cubicBezTo>
                  <a:pt x="3195320" y="6827520"/>
                  <a:pt x="3187700" y="6827520"/>
                  <a:pt x="3187700" y="6827520"/>
                </a:cubicBezTo>
                <a:close/>
                <a:moveTo>
                  <a:pt x="3797808" y="6774053"/>
                </a:moveTo>
                <a:cubicBezTo>
                  <a:pt x="3790188" y="6751193"/>
                  <a:pt x="3805428" y="6735953"/>
                  <a:pt x="3828288" y="6728333"/>
                </a:cubicBezTo>
                <a:cubicBezTo>
                  <a:pt x="3851148" y="6728333"/>
                  <a:pt x="3866388" y="6743573"/>
                  <a:pt x="3874008" y="6766433"/>
                </a:cubicBezTo>
                <a:cubicBezTo>
                  <a:pt x="3874008" y="6781673"/>
                  <a:pt x="3858768" y="6804533"/>
                  <a:pt x="3835908" y="6804533"/>
                </a:cubicBezTo>
                <a:cubicBezTo>
                  <a:pt x="3813048" y="6804533"/>
                  <a:pt x="3797808" y="6789293"/>
                  <a:pt x="3797808" y="6774053"/>
                </a:cubicBezTo>
                <a:close/>
                <a:moveTo>
                  <a:pt x="2974213" y="6804533"/>
                </a:moveTo>
                <a:cubicBezTo>
                  <a:pt x="2951353" y="6804533"/>
                  <a:pt x="2936113" y="6781673"/>
                  <a:pt x="2943733" y="6758813"/>
                </a:cubicBezTo>
                <a:cubicBezTo>
                  <a:pt x="2943733" y="6743573"/>
                  <a:pt x="2966593" y="6728333"/>
                  <a:pt x="2981833" y="6728333"/>
                </a:cubicBezTo>
                <a:cubicBezTo>
                  <a:pt x="3004693" y="6728333"/>
                  <a:pt x="3019933" y="6751193"/>
                  <a:pt x="3019933" y="6774053"/>
                </a:cubicBezTo>
                <a:cubicBezTo>
                  <a:pt x="3012313" y="6789293"/>
                  <a:pt x="2997073" y="6804533"/>
                  <a:pt x="2981833" y="6804533"/>
                </a:cubicBezTo>
                <a:cubicBezTo>
                  <a:pt x="2974213" y="6804533"/>
                  <a:pt x="2974213" y="6804533"/>
                  <a:pt x="2974213" y="6804533"/>
                </a:cubicBezTo>
                <a:close/>
                <a:moveTo>
                  <a:pt x="4011295" y="6743446"/>
                </a:moveTo>
                <a:cubicBezTo>
                  <a:pt x="4003675" y="6720586"/>
                  <a:pt x="4018915" y="6705346"/>
                  <a:pt x="4041775" y="6697726"/>
                </a:cubicBezTo>
                <a:cubicBezTo>
                  <a:pt x="4057015" y="6697726"/>
                  <a:pt x="4079875" y="6705346"/>
                  <a:pt x="4079875" y="6728206"/>
                </a:cubicBezTo>
                <a:cubicBezTo>
                  <a:pt x="4087495" y="6751066"/>
                  <a:pt x="4072255" y="6766306"/>
                  <a:pt x="4049395" y="6773926"/>
                </a:cubicBezTo>
                <a:cubicBezTo>
                  <a:pt x="4049395" y="6773926"/>
                  <a:pt x="4049395" y="6773926"/>
                  <a:pt x="4041775" y="6773926"/>
                </a:cubicBezTo>
                <a:cubicBezTo>
                  <a:pt x="4026535" y="6773926"/>
                  <a:pt x="4011295" y="6758686"/>
                  <a:pt x="4011295" y="6743446"/>
                </a:cubicBezTo>
                <a:close/>
                <a:moveTo>
                  <a:pt x="2760599" y="6766306"/>
                </a:moveTo>
                <a:cubicBezTo>
                  <a:pt x="2737739" y="6766306"/>
                  <a:pt x="2730119" y="6743446"/>
                  <a:pt x="2730119" y="6728206"/>
                </a:cubicBezTo>
                <a:cubicBezTo>
                  <a:pt x="2737739" y="6705346"/>
                  <a:pt x="2752979" y="6690106"/>
                  <a:pt x="2775839" y="6697726"/>
                </a:cubicBezTo>
                <a:cubicBezTo>
                  <a:pt x="2798699" y="6697726"/>
                  <a:pt x="2806319" y="6720586"/>
                  <a:pt x="2806319" y="6735826"/>
                </a:cubicBezTo>
                <a:cubicBezTo>
                  <a:pt x="2798699" y="6758686"/>
                  <a:pt x="2783459" y="6773926"/>
                  <a:pt x="2768219" y="6773926"/>
                </a:cubicBezTo>
                <a:cubicBezTo>
                  <a:pt x="2768219" y="6773926"/>
                  <a:pt x="2760599" y="6773926"/>
                  <a:pt x="2760599" y="6766306"/>
                </a:cubicBezTo>
                <a:close/>
                <a:moveTo>
                  <a:pt x="4217162" y="6697599"/>
                </a:moveTo>
                <a:cubicBezTo>
                  <a:pt x="4209542" y="6682359"/>
                  <a:pt x="4224782" y="6659499"/>
                  <a:pt x="4247642" y="6651879"/>
                </a:cubicBezTo>
                <a:cubicBezTo>
                  <a:pt x="4262882" y="6644259"/>
                  <a:pt x="4285742" y="6659499"/>
                  <a:pt x="4293362" y="6682359"/>
                </a:cubicBezTo>
                <a:cubicBezTo>
                  <a:pt x="4293362" y="6697599"/>
                  <a:pt x="4285742" y="6720459"/>
                  <a:pt x="4262882" y="6728079"/>
                </a:cubicBezTo>
                <a:cubicBezTo>
                  <a:pt x="4262882" y="6728079"/>
                  <a:pt x="4255262" y="6728079"/>
                  <a:pt x="4255262" y="6728079"/>
                </a:cubicBezTo>
                <a:cubicBezTo>
                  <a:pt x="4240022" y="6728079"/>
                  <a:pt x="4224782" y="6712839"/>
                  <a:pt x="4217162" y="6697599"/>
                </a:cubicBezTo>
                <a:close/>
                <a:moveTo>
                  <a:pt x="2547112" y="6720459"/>
                </a:moveTo>
                <a:cubicBezTo>
                  <a:pt x="2531872" y="6712839"/>
                  <a:pt x="2516632" y="6697599"/>
                  <a:pt x="2524252" y="6674739"/>
                </a:cubicBezTo>
                <a:cubicBezTo>
                  <a:pt x="2524252" y="6651879"/>
                  <a:pt x="2547112" y="6644259"/>
                  <a:pt x="2569972" y="6644259"/>
                </a:cubicBezTo>
                <a:cubicBezTo>
                  <a:pt x="2585212" y="6651879"/>
                  <a:pt x="2600452" y="6674739"/>
                  <a:pt x="2592832" y="6697726"/>
                </a:cubicBezTo>
                <a:cubicBezTo>
                  <a:pt x="2592832" y="6712966"/>
                  <a:pt x="2577592" y="6720586"/>
                  <a:pt x="2562352" y="6720586"/>
                </a:cubicBezTo>
                <a:cubicBezTo>
                  <a:pt x="2554732" y="6720586"/>
                  <a:pt x="2554732" y="6720586"/>
                  <a:pt x="2547112" y="6720586"/>
                </a:cubicBezTo>
                <a:close/>
                <a:moveTo>
                  <a:pt x="4423029" y="6644259"/>
                </a:moveTo>
                <a:cubicBezTo>
                  <a:pt x="4415409" y="6621399"/>
                  <a:pt x="4430649" y="6598539"/>
                  <a:pt x="4445889" y="6590792"/>
                </a:cubicBezTo>
                <a:cubicBezTo>
                  <a:pt x="4468749" y="6590792"/>
                  <a:pt x="4491609" y="6598412"/>
                  <a:pt x="4499229" y="6621272"/>
                </a:cubicBezTo>
                <a:cubicBezTo>
                  <a:pt x="4499229" y="6636512"/>
                  <a:pt x="4491609" y="6659372"/>
                  <a:pt x="4468749" y="6666992"/>
                </a:cubicBezTo>
                <a:cubicBezTo>
                  <a:pt x="4468749" y="6666992"/>
                  <a:pt x="4461129" y="6666992"/>
                  <a:pt x="4461129" y="6666992"/>
                </a:cubicBezTo>
                <a:cubicBezTo>
                  <a:pt x="4445889" y="6666992"/>
                  <a:pt x="4430649" y="6659372"/>
                  <a:pt x="4423029" y="6644132"/>
                </a:cubicBezTo>
                <a:close/>
                <a:moveTo>
                  <a:pt x="2341118" y="6659372"/>
                </a:moveTo>
                <a:cubicBezTo>
                  <a:pt x="2318258" y="6651752"/>
                  <a:pt x="2310638" y="6628892"/>
                  <a:pt x="2318258" y="6613652"/>
                </a:cubicBezTo>
                <a:cubicBezTo>
                  <a:pt x="2325878" y="6590792"/>
                  <a:pt x="2348738" y="6583172"/>
                  <a:pt x="2363978" y="6590792"/>
                </a:cubicBezTo>
                <a:cubicBezTo>
                  <a:pt x="2386838" y="6590792"/>
                  <a:pt x="2394458" y="6613652"/>
                  <a:pt x="2386838" y="6636512"/>
                </a:cubicBezTo>
                <a:cubicBezTo>
                  <a:pt x="2386838" y="6651752"/>
                  <a:pt x="2371598" y="6659372"/>
                  <a:pt x="2356358" y="6659372"/>
                </a:cubicBezTo>
                <a:cubicBezTo>
                  <a:pt x="2348738" y="6659372"/>
                  <a:pt x="2348738" y="6659372"/>
                  <a:pt x="2341118" y="6659372"/>
                </a:cubicBezTo>
                <a:close/>
                <a:moveTo>
                  <a:pt x="4628896" y="6567805"/>
                </a:moveTo>
                <a:cubicBezTo>
                  <a:pt x="4621276" y="6552565"/>
                  <a:pt x="4628896" y="6529705"/>
                  <a:pt x="4644136" y="6522085"/>
                </a:cubicBezTo>
                <a:cubicBezTo>
                  <a:pt x="4666996" y="6514465"/>
                  <a:pt x="4689856" y="6522085"/>
                  <a:pt x="4697476" y="6544945"/>
                </a:cubicBezTo>
                <a:cubicBezTo>
                  <a:pt x="4705096" y="6560185"/>
                  <a:pt x="4697476" y="6583045"/>
                  <a:pt x="4674616" y="6590665"/>
                </a:cubicBezTo>
                <a:cubicBezTo>
                  <a:pt x="4674616" y="6590665"/>
                  <a:pt x="4666996" y="6598285"/>
                  <a:pt x="4659376" y="6598285"/>
                </a:cubicBezTo>
                <a:cubicBezTo>
                  <a:pt x="4644136" y="6598285"/>
                  <a:pt x="4628896" y="6583045"/>
                  <a:pt x="4628896" y="6567805"/>
                </a:cubicBezTo>
                <a:close/>
                <a:moveTo>
                  <a:pt x="2135251" y="6583045"/>
                </a:moveTo>
                <a:cubicBezTo>
                  <a:pt x="2120011" y="6575425"/>
                  <a:pt x="2112391" y="6552565"/>
                  <a:pt x="2120011" y="6537325"/>
                </a:cubicBezTo>
                <a:cubicBezTo>
                  <a:pt x="2127631" y="6514465"/>
                  <a:pt x="2150491" y="6506845"/>
                  <a:pt x="2165731" y="6514465"/>
                </a:cubicBezTo>
                <a:cubicBezTo>
                  <a:pt x="2188591" y="6522085"/>
                  <a:pt x="2196211" y="6544945"/>
                  <a:pt x="2188591" y="6560185"/>
                </a:cubicBezTo>
                <a:cubicBezTo>
                  <a:pt x="2180971" y="6575425"/>
                  <a:pt x="2165731" y="6590665"/>
                  <a:pt x="2150491" y="6590665"/>
                </a:cubicBezTo>
                <a:cubicBezTo>
                  <a:pt x="2150491" y="6590665"/>
                  <a:pt x="2142871" y="6590665"/>
                  <a:pt x="2135251" y="6583045"/>
                </a:cubicBezTo>
                <a:close/>
                <a:moveTo>
                  <a:pt x="4827143" y="6491478"/>
                </a:moveTo>
                <a:cubicBezTo>
                  <a:pt x="4811903" y="6468618"/>
                  <a:pt x="4819523" y="6445758"/>
                  <a:pt x="4842383" y="6438011"/>
                </a:cubicBezTo>
                <a:cubicBezTo>
                  <a:pt x="4857623" y="6430391"/>
                  <a:pt x="4880483" y="6438011"/>
                  <a:pt x="4895723" y="6453251"/>
                </a:cubicBezTo>
                <a:cubicBezTo>
                  <a:pt x="4903343" y="6476111"/>
                  <a:pt x="4895723" y="6498971"/>
                  <a:pt x="4872863" y="6506718"/>
                </a:cubicBezTo>
                <a:cubicBezTo>
                  <a:pt x="4872863" y="6506718"/>
                  <a:pt x="4865243" y="6506718"/>
                  <a:pt x="4857623" y="6506718"/>
                </a:cubicBezTo>
                <a:cubicBezTo>
                  <a:pt x="4842383" y="6506718"/>
                  <a:pt x="4827143" y="6499098"/>
                  <a:pt x="4827143" y="6491478"/>
                </a:cubicBezTo>
                <a:close/>
                <a:moveTo>
                  <a:pt x="1936877" y="6499098"/>
                </a:moveTo>
                <a:cubicBezTo>
                  <a:pt x="1921637" y="6491478"/>
                  <a:pt x="1914017" y="6468618"/>
                  <a:pt x="1921637" y="6445631"/>
                </a:cubicBezTo>
                <a:cubicBezTo>
                  <a:pt x="1929257" y="6430391"/>
                  <a:pt x="1952117" y="6422771"/>
                  <a:pt x="1974977" y="6430391"/>
                </a:cubicBezTo>
                <a:cubicBezTo>
                  <a:pt x="1990217" y="6438011"/>
                  <a:pt x="1997837" y="6460871"/>
                  <a:pt x="1990217" y="6476111"/>
                </a:cubicBezTo>
                <a:cubicBezTo>
                  <a:pt x="1982597" y="6491351"/>
                  <a:pt x="1967357" y="6498971"/>
                  <a:pt x="1959737" y="6498971"/>
                </a:cubicBezTo>
                <a:cubicBezTo>
                  <a:pt x="1952117" y="6498971"/>
                  <a:pt x="1944497" y="6498971"/>
                  <a:pt x="1936877" y="6498971"/>
                </a:cubicBezTo>
                <a:close/>
                <a:moveTo>
                  <a:pt x="5017770" y="6392164"/>
                </a:moveTo>
                <a:cubicBezTo>
                  <a:pt x="5002530" y="6376924"/>
                  <a:pt x="5010150" y="6354064"/>
                  <a:pt x="5033010" y="6338697"/>
                </a:cubicBezTo>
                <a:cubicBezTo>
                  <a:pt x="5048250" y="6331077"/>
                  <a:pt x="5071110" y="6338697"/>
                  <a:pt x="5078730" y="6353937"/>
                </a:cubicBezTo>
                <a:cubicBezTo>
                  <a:pt x="5093970" y="6376797"/>
                  <a:pt x="5086350" y="6399657"/>
                  <a:pt x="5063490" y="6407404"/>
                </a:cubicBezTo>
                <a:cubicBezTo>
                  <a:pt x="5063490" y="6407404"/>
                  <a:pt x="5055870" y="6415024"/>
                  <a:pt x="5048250" y="6415024"/>
                </a:cubicBezTo>
                <a:cubicBezTo>
                  <a:pt x="5033010" y="6415024"/>
                  <a:pt x="5025390" y="6407404"/>
                  <a:pt x="5017770" y="6392164"/>
                </a:cubicBezTo>
                <a:close/>
                <a:moveTo>
                  <a:pt x="1746250" y="6399784"/>
                </a:moveTo>
                <a:cubicBezTo>
                  <a:pt x="1731010" y="6384544"/>
                  <a:pt x="1723390" y="6361684"/>
                  <a:pt x="1731010" y="6346317"/>
                </a:cubicBezTo>
                <a:cubicBezTo>
                  <a:pt x="1746250" y="6323457"/>
                  <a:pt x="1769110" y="6323457"/>
                  <a:pt x="1784350" y="6331077"/>
                </a:cubicBezTo>
                <a:cubicBezTo>
                  <a:pt x="1807210" y="6338697"/>
                  <a:pt x="1807210" y="6361557"/>
                  <a:pt x="1799590" y="6384544"/>
                </a:cubicBezTo>
                <a:cubicBezTo>
                  <a:pt x="1791970" y="6392164"/>
                  <a:pt x="1776730" y="6399784"/>
                  <a:pt x="1769110" y="6399784"/>
                </a:cubicBezTo>
                <a:cubicBezTo>
                  <a:pt x="1761490" y="6399784"/>
                  <a:pt x="1753870" y="6399784"/>
                  <a:pt x="1746250" y="6399784"/>
                </a:cubicBezTo>
                <a:close/>
                <a:moveTo>
                  <a:pt x="5200777" y="6285357"/>
                </a:moveTo>
                <a:cubicBezTo>
                  <a:pt x="5185537" y="6270117"/>
                  <a:pt x="5193157" y="6247257"/>
                  <a:pt x="5208397" y="6231890"/>
                </a:cubicBezTo>
                <a:cubicBezTo>
                  <a:pt x="5231257" y="6224270"/>
                  <a:pt x="5254117" y="6224270"/>
                  <a:pt x="5261737" y="6247130"/>
                </a:cubicBezTo>
                <a:cubicBezTo>
                  <a:pt x="5276977" y="6262370"/>
                  <a:pt x="5269357" y="6285230"/>
                  <a:pt x="5254117" y="6292850"/>
                </a:cubicBezTo>
                <a:cubicBezTo>
                  <a:pt x="5246497" y="6300470"/>
                  <a:pt x="5238877" y="6300470"/>
                  <a:pt x="5231257" y="6300470"/>
                </a:cubicBezTo>
                <a:cubicBezTo>
                  <a:pt x="5223637" y="6300470"/>
                  <a:pt x="5208397" y="6292850"/>
                  <a:pt x="5200777" y="6285230"/>
                </a:cubicBezTo>
                <a:close/>
                <a:moveTo>
                  <a:pt x="1563243" y="6285230"/>
                </a:moveTo>
                <a:cubicBezTo>
                  <a:pt x="1548003" y="6269990"/>
                  <a:pt x="1540383" y="6247130"/>
                  <a:pt x="1548003" y="6231763"/>
                </a:cubicBezTo>
                <a:cubicBezTo>
                  <a:pt x="1563243" y="6216523"/>
                  <a:pt x="1586103" y="6208903"/>
                  <a:pt x="1601343" y="6224143"/>
                </a:cubicBezTo>
                <a:cubicBezTo>
                  <a:pt x="1624203" y="6231763"/>
                  <a:pt x="1624203" y="6254623"/>
                  <a:pt x="1616583" y="6277610"/>
                </a:cubicBezTo>
                <a:cubicBezTo>
                  <a:pt x="1608963" y="6285230"/>
                  <a:pt x="1593723" y="6292850"/>
                  <a:pt x="1586103" y="6292850"/>
                </a:cubicBezTo>
                <a:cubicBezTo>
                  <a:pt x="1578483" y="6292850"/>
                  <a:pt x="1570863" y="6292850"/>
                  <a:pt x="1563243" y="6285230"/>
                </a:cubicBezTo>
                <a:close/>
                <a:moveTo>
                  <a:pt x="5376164" y="6163183"/>
                </a:moveTo>
                <a:cubicBezTo>
                  <a:pt x="5368544" y="6147943"/>
                  <a:pt x="5368544" y="6125083"/>
                  <a:pt x="5383784" y="6109716"/>
                </a:cubicBezTo>
                <a:cubicBezTo>
                  <a:pt x="5406644" y="6102096"/>
                  <a:pt x="5429504" y="6102096"/>
                  <a:pt x="5437124" y="6117336"/>
                </a:cubicBezTo>
                <a:cubicBezTo>
                  <a:pt x="5452364" y="6140196"/>
                  <a:pt x="5452364" y="6163056"/>
                  <a:pt x="5429504" y="6170803"/>
                </a:cubicBezTo>
                <a:cubicBezTo>
                  <a:pt x="5421884" y="6178423"/>
                  <a:pt x="5414264" y="6178423"/>
                  <a:pt x="5406644" y="6178423"/>
                </a:cubicBezTo>
                <a:cubicBezTo>
                  <a:pt x="5399024" y="6178423"/>
                  <a:pt x="5383784" y="6178423"/>
                  <a:pt x="5376164" y="6163183"/>
                </a:cubicBezTo>
                <a:close/>
                <a:moveTo>
                  <a:pt x="1387856" y="6163183"/>
                </a:moveTo>
                <a:cubicBezTo>
                  <a:pt x="1364996" y="6147943"/>
                  <a:pt x="1364996" y="6125083"/>
                  <a:pt x="1380236" y="6109716"/>
                </a:cubicBezTo>
                <a:cubicBezTo>
                  <a:pt x="1387856" y="6094476"/>
                  <a:pt x="1410716" y="6086856"/>
                  <a:pt x="1425956" y="6102096"/>
                </a:cubicBezTo>
                <a:cubicBezTo>
                  <a:pt x="1448816" y="6109716"/>
                  <a:pt x="1448816" y="6140196"/>
                  <a:pt x="1441196" y="6155563"/>
                </a:cubicBezTo>
                <a:cubicBezTo>
                  <a:pt x="1433576" y="6163183"/>
                  <a:pt x="1418336" y="6170803"/>
                  <a:pt x="1410716" y="6170803"/>
                </a:cubicBezTo>
                <a:cubicBezTo>
                  <a:pt x="1395476" y="6170803"/>
                  <a:pt x="1387856" y="6163183"/>
                  <a:pt x="1387856" y="6163183"/>
                </a:cubicBezTo>
                <a:close/>
                <a:moveTo>
                  <a:pt x="5551551" y="6033516"/>
                </a:moveTo>
                <a:cubicBezTo>
                  <a:pt x="5536311" y="6018276"/>
                  <a:pt x="5536311" y="5995416"/>
                  <a:pt x="5551551" y="5980049"/>
                </a:cubicBezTo>
                <a:cubicBezTo>
                  <a:pt x="5566791" y="5964809"/>
                  <a:pt x="5597271" y="5972429"/>
                  <a:pt x="5604891" y="5987669"/>
                </a:cubicBezTo>
                <a:cubicBezTo>
                  <a:pt x="5620131" y="6002909"/>
                  <a:pt x="5620131" y="6025769"/>
                  <a:pt x="5604891" y="6041136"/>
                </a:cubicBezTo>
                <a:cubicBezTo>
                  <a:pt x="5597271" y="6048756"/>
                  <a:pt x="5589651" y="6048756"/>
                  <a:pt x="5574411" y="6048756"/>
                </a:cubicBezTo>
                <a:cubicBezTo>
                  <a:pt x="5566791" y="6048756"/>
                  <a:pt x="5559171" y="6041136"/>
                  <a:pt x="5551551" y="6033516"/>
                </a:cubicBezTo>
                <a:close/>
                <a:moveTo>
                  <a:pt x="1212469" y="6025896"/>
                </a:moveTo>
                <a:cubicBezTo>
                  <a:pt x="1197229" y="6010656"/>
                  <a:pt x="1197229" y="5987796"/>
                  <a:pt x="1212469" y="5972429"/>
                </a:cubicBezTo>
                <a:cubicBezTo>
                  <a:pt x="1220089" y="5957189"/>
                  <a:pt x="1250569" y="5957189"/>
                  <a:pt x="1265809" y="5972429"/>
                </a:cubicBezTo>
                <a:cubicBezTo>
                  <a:pt x="1281049" y="5980049"/>
                  <a:pt x="1281049" y="6002909"/>
                  <a:pt x="1265809" y="6025896"/>
                </a:cubicBezTo>
                <a:cubicBezTo>
                  <a:pt x="1258189" y="6033516"/>
                  <a:pt x="1250569" y="6033516"/>
                  <a:pt x="1235329" y="6033516"/>
                </a:cubicBezTo>
                <a:cubicBezTo>
                  <a:pt x="1227709" y="6033516"/>
                  <a:pt x="1220089" y="6033516"/>
                  <a:pt x="1212469" y="6025896"/>
                </a:cubicBezTo>
                <a:close/>
                <a:moveTo>
                  <a:pt x="5711698" y="5896229"/>
                </a:moveTo>
                <a:cubicBezTo>
                  <a:pt x="5696458" y="5880989"/>
                  <a:pt x="5696458" y="5858129"/>
                  <a:pt x="5711698" y="5842762"/>
                </a:cubicBezTo>
                <a:cubicBezTo>
                  <a:pt x="5726938" y="5827522"/>
                  <a:pt x="5749798" y="5827522"/>
                  <a:pt x="5765038" y="5842762"/>
                </a:cubicBezTo>
                <a:cubicBezTo>
                  <a:pt x="5780278" y="5858002"/>
                  <a:pt x="5780278" y="5880862"/>
                  <a:pt x="5765038" y="5896229"/>
                </a:cubicBezTo>
                <a:cubicBezTo>
                  <a:pt x="5757418" y="5903849"/>
                  <a:pt x="5749798" y="5903849"/>
                  <a:pt x="5734558" y="5903849"/>
                </a:cubicBezTo>
                <a:cubicBezTo>
                  <a:pt x="5726938" y="5903849"/>
                  <a:pt x="5719318" y="5903849"/>
                  <a:pt x="5711698" y="5896229"/>
                </a:cubicBezTo>
                <a:close/>
                <a:moveTo>
                  <a:pt x="1052322" y="5880989"/>
                </a:moveTo>
                <a:cubicBezTo>
                  <a:pt x="1037082" y="5865749"/>
                  <a:pt x="1037082" y="5842889"/>
                  <a:pt x="1052322" y="5827522"/>
                </a:cubicBezTo>
                <a:cubicBezTo>
                  <a:pt x="1067562" y="5812282"/>
                  <a:pt x="1090422" y="5812282"/>
                  <a:pt x="1105662" y="5827522"/>
                </a:cubicBezTo>
                <a:cubicBezTo>
                  <a:pt x="1120902" y="5842762"/>
                  <a:pt x="1120902" y="5865622"/>
                  <a:pt x="1105662" y="5880989"/>
                </a:cubicBezTo>
                <a:cubicBezTo>
                  <a:pt x="1098042" y="5888609"/>
                  <a:pt x="1090422" y="5896229"/>
                  <a:pt x="1082802" y="5896229"/>
                </a:cubicBezTo>
                <a:cubicBezTo>
                  <a:pt x="1067562" y="5896229"/>
                  <a:pt x="1059942" y="5888609"/>
                  <a:pt x="1052322" y="5880989"/>
                </a:cubicBezTo>
                <a:close/>
                <a:moveTo>
                  <a:pt x="5864225" y="5743702"/>
                </a:moveTo>
                <a:cubicBezTo>
                  <a:pt x="5848985" y="5728462"/>
                  <a:pt x="5848985" y="5705602"/>
                  <a:pt x="5864225" y="5690235"/>
                </a:cubicBezTo>
                <a:cubicBezTo>
                  <a:pt x="5871845" y="5674995"/>
                  <a:pt x="5902325" y="5674995"/>
                  <a:pt x="5917565" y="5690235"/>
                </a:cubicBezTo>
                <a:cubicBezTo>
                  <a:pt x="5932805" y="5705475"/>
                  <a:pt x="5932805" y="5728335"/>
                  <a:pt x="5917565" y="5743702"/>
                </a:cubicBezTo>
                <a:cubicBezTo>
                  <a:pt x="5909945" y="5751322"/>
                  <a:pt x="5902325" y="5751322"/>
                  <a:pt x="5887085" y="5751322"/>
                </a:cubicBezTo>
                <a:cubicBezTo>
                  <a:pt x="5879465" y="5751322"/>
                  <a:pt x="5871845" y="5751322"/>
                  <a:pt x="5864225" y="5743702"/>
                </a:cubicBezTo>
                <a:close/>
                <a:moveTo>
                  <a:pt x="899795" y="5728462"/>
                </a:moveTo>
                <a:cubicBezTo>
                  <a:pt x="884555" y="5713222"/>
                  <a:pt x="892175" y="5690362"/>
                  <a:pt x="907415" y="5674995"/>
                </a:cubicBezTo>
                <a:cubicBezTo>
                  <a:pt x="922655" y="5659755"/>
                  <a:pt x="945515" y="5659755"/>
                  <a:pt x="960755" y="5674995"/>
                </a:cubicBezTo>
                <a:cubicBezTo>
                  <a:pt x="975995" y="5690235"/>
                  <a:pt x="968375" y="5713095"/>
                  <a:pt x="953135" y="5728462"/>
                </a:cubicBezTo>
                <a:cubicBezTo>
                  <a:pt x="945515" y="5736082"/>
                  <a:pt x="937895" y="5736082"/>
                  <a:pt x="930275" y="5736082"/>
                </a:cubicBezTo>
                <a:cubicBezTo>
                  <a:pt x="922655" y="5736082"/>
                  <a:pt x="907415" y="5736082"/>
                  <a:pt x="899795" y="5728462"/>
                </a:cubicBezTo>
                <a:close/>
                <a:moveTo>
                  <a:pt x="6009132" y="5583555"/>
                </a:moveTo>
                <a:cubicBezTo>
                  <a:pt x="5986272" y="5568315"/>
                  <a:pt x="5986272" y="5545455"/>
                  <a:pt x="6001512" y="5530088"/>
                </a:cubicBezTo>
                <a:cubicBezTo>
                  <a:pt x="6016752" y="5514848"/>
                  <a:pt x="6039612" y="5514848"/>
                  <a:pt x="6054852" y="5522468"/>
                </a:cubicBezTo>
                <a:cubicBezTo>
                  <a:pt x="6070092" y="5537708"/>
                  <a:pt x="6070092" y="5560568"/>
                  <a:pt x="6062472" y="5575935"/>
                </a:cubicBezTo>
                <a:cubicBezTo>
                  <a:pt x="6054852" y="5591175"/>
                  <a:pt x="6039612" y="5591175"/>
                  <a:pt x="6031992" y="5591175"/>
                </a:cubicBezTo>
                <a:cubicBezTo>
                  <a:pt x="6024372" y="5591175"/>
                  <a:pt x="6009132" y="5591175"/>
                  <a:pt x="6009132" y="5583555"/>
                </a:cubicBezTo>
                <a:close/>
                <a:moveTo>
                  <a:pt x="762508" y="5560695"/>
                </a:moveTo>
                <a:cubicBezTo>
                  <a:pt x="747268" y="5545455"/>
                  <a:pt x="747268" y="5522595"/>
                  <a:pt x="762508" y="5507228"/>
                </a:cubicBezTo>
                <a:cubicBezTo>
                  <a:pt x="785368" y="5499608"/>
                  <a:pt x="808228" y="5499608"/>
                  <a:pt x="823468" y="5514848"/>
                </a:cubicBezTo>
                <a:cubicBezTo>
                  <a:pt x="831088" y="5530088"/>
                  <a:pt x="831088" y="5552948"/>
                  <a:pt x="815848" y="5568315"/>
                </a:cubicBezTo>
                <a:cubicBezTo>
                  <a:pt x="808228" y="5575935"/>
                  <a:pt x="800608" y="5575935"/>
                  <a:pt x="792988" y="5575935"/>
                </a:cubicBezTo>
                <a:cubicBezTo>
                  <a:pt x="777748" y="5575935"/>
                  <a:pt x="770128" y="5575935"/>
                  <a:pt x="762508" y="5560695"/>
                </a:cubicBezTo>
                <a:close/>
                <a:moveTo>
                  <a:pt x="6138799" y="5415788"/>
                </a:moveTo>
                <a:cubicBezTo>
                  <a:pt x="6123559" y="5400548"/>
                  <a:pt x="6115939" y="5377688"/>
                  <a:pt x="6131179" y="5362321"/>
                </a:cubicBezTo>
                <a:cubicBezTo>
                  <a:pt x="6138799" y="5347081"/>
                  <a:pt x="6161659" y="5339461"/>
                  <a:pt x="6184519" y="5354701"/>
                </a:cubicBezTo>
                <a:cubicBezTo>
                  <a:pt x="6199759" y="5369941"/>
                  <a:pt x="6199759" y="5392801"/>
                  <a:pt x="6192139" y="5408168"/>
                </a:cubicBezTo>
                <a:cubicBezTo>
                  <a:pt x="6184519" y="5415788"/>
                  <a:pt x="6169279" y="5423408"/>
                  <a:pt x="6161659" y="5423408"/>
                </a:cubicBezTo>
                <a:cubicBezTo>
                  <a:pt x="6154039" y="5423408"/>
                  <a:pt x="6146419" y="5423408"/>
                  <a:pt x="6138799" y="5415788"/>
                </a:cubicBezTo>
                <a:close/>
                <a:moveTo>
                  <a:pt x="632841" y="5392928"/>
                </a:moveTo>
                <a:cubicBezTo>
                  <a:pt x="617601" y="5370068"/>
                  <a:pt x="625221" y="5347208"/>
                  <a:pt x="640461" y="5339461"/>
                </a:cubicBezTo>
                <a:cubicBezTo>
                  <a:pt x="655701" y="5324221"/>
                  <a:pt x="678561" y="5331841"/>
                  <a:pt x="693801" y="5347081"/>
                </a:cubicBezTo>
                <a:cubicBezTo>
                  <a:pt x="701421" y="5362321"/>
                  <a:pt x="701421" y="5385181"/>
                  <a:pt x="686181" y="5400548"/>
                </a:cubicBezTo>
                <a:cubicBezTo>
                  <a:pt x="678561" y="5408168"/>
                  <a:pt x="670941" y="5408168"/>
                  <a:pt x="663321" y="5408168"/>
                </a:cubicBezTo>
                <a:cubicBezTo>
                  <a:pt x="648081" y="5408168"/>
                  <a:pt x="640461" y="5400548"/>
                  <a:pt x="632841" y="5392928"/>
                </a:cubicBezTo>
                <a:close/>
                <a:moveTo>
                  <a:pt x="6260719" y="5240401"/>
                </a:moveTo>
                <a:cubicBezTo>
                  <a:pt x="6237859" y="5225161"/>
                  <a:pt x="6237859" y="5202301"/>
                  <a:pt x="6245479" y="5186934"/>
                </a:cubicBezTo>
                <a:cubicBezTo>
                  <a:pt x="6260719" y="5171694"/>
                  <a:pt x="6283579" y="5164074"/>
                  <a:pt x="6298819" y="5171694"/>
                </a:cubicBezTo>
                <a:cubicBezTo>
                  <a:pt x="6314059" y="5186934"/>
                  <a:pt x="6321679" y="5209794"/>
                  <a:pt x="6314059" y="5225161"/>
                </a:cubicBezTo>
                <a:cubicBezTo>
                  <a:pt x="6306439" y="5240401"/>
                  <a:pt x="6291199" y="5248021"/>
                  <a:pt x="6275959" y="5248021"/>
                </a:cubicBezTo>
                <a:cubicBezTo>
                  <a:pt x="6275959" y="5248021"/>
                  <a:pt x="6268339" y="5240401"/>
                  <a:pt x="6260719" y="5240401"/>
                </a:cubicBezTo>
                <a:close/>
                <a:moveTo>
                  <a:pt x="510794" y="5209921"/>
                </a:moveTo>
                <a:cubicBezTo>
                  <a:pt x="495554" y="5194681"/>
                  <a:pt x="503174" y="5171821"/>
                  <a:pt x="526034" y="5156454"/>
                </a:cubicBezTo>
                <a:cubicBezTo>
                  <a:pt x="541274" y="5148834"/>
                  <a:pt x="564134" y="5148834"/>
                  <a:pt x="571754" y="5171694"/>
                </a:cubicBezTo>
                <a:cubicBezTo>
                  <a:pt x="586994" y="5186934"/>
                  <a:pt x="579374" y="5209794"/>
                  <a:pt x="564134" y="5225161"/>
                </a:cubicBezTo>
                <a:cubicBezTo>
                  <a:pt x="556514" y="5225161"/>
                  <a:pt x="548894" y="5225161"/>
                  <a:pt x="541274" y="5225161"/>
                </a:cubicBezTo>
                <a:cubicBezTo>
                  <a:pt x="526034" y="5225161"/>
                  <a:pt x="518414" y="5225161"/>
                  <a:pt x="510794" y="5209921"/>
                </a:cubicBezTo>
                <a:close/>
                <a:moveTo>
                  <a:pt x="6367526" y="5057394"/>
                </a:moveTo>
                <a:cubicBezTo>
                  <a:pt x="6352286" y="5042154"/>
                  <a:pt x="6344666" y="5019294"/>
                  <a:pt x="6352286" y="5003927"/>
                </a:cubicBezTo>
                <a:cubicBezTo>
                  <a:pt x="6367526" y="4988687"/>
                  <a:pt x="6390386" y="4981067"/>
                  <a:pt x="6405626" y="4988687"/>
                </a:cubicBezTo>
                <a:cubicBezTo>
                  <a:pt x="6420866" y="4996307"/>
                  <a:pt x="6428486" y="5019167"/>
                  <a:pt x="6420866" y="5042154"/>
                </a:cubicBezTo>
                <a:cubicBezTo>
                  <a:pt x="6413246" y="5049774"/>
                  <a:pt x="6398006" y="5057394"/>
                  <a:pt x="6390386" y="5057394"/>
                </a:cubicBezTo>
                <a:cubicBezTo>
                  <a:pt x="6382766" y="5057394"/>
                  <a:pt x="6375146" y="5057394"/>
                  <a:pt x="6367526" y="5057394"/>
                </a:cubicBezTo>
                <a:close/>
                <a:moveTo>
                  <a:pt x="404114" y="5019294"/>
                </a:moveTo>
                <a:cubicBezTo>
                  <a:pt x="388874" y="5004054"/>
                  <a:pt x="396494" y="4981194"/>
                  <a:pt x="419354" y="4973574"/>
                </a:cubicBezTo>
                <a:cubicBezTo>
                  <a:pt x="434594" y="4958334"/>
                  <a:pt x="457454" y="4965954"/>
                  <a:pt x="472694" y="4988814"/>
                </a:cubicBezTo>
                <a:cubicBezTo>
                  <a:pt x="480314" y="5004054"/>
                  <a:pt x="472694" y="5026914"/>
                  <a:pt x="449834" y="5034534"/>
                </a:cubicBezTo>
                <a:cubicBezTo>
                  <a:pt x="449834" y="5042154"/>
                  <a:pt x="442214" y="5042154"/>
                  <a:pt x="434594" y="5042154"/>
                </a:cubicBezTo>
                <a:cubicBezTo>
                  <a:pt x="419354" y="5042154"/>
                  <a:pt x="411734" y="5034534"/>
                  <a:pt x="404114" y="5019294"/>
                </a:cubicBezTo>
                <a:close/>
                <a:moveTo>
                  <a:pt x="6466713" y="4866767"/>
                </a:moveTo>
                <a:cubicBezTo>
                  <a:pt x="6451473" y="4859147"/>
                  <a:pt x="6436233" y="4836287"/>
                  <a:pt x="6451473" y="4813300"/>
                </a:cubicBezTo>
                <a:cubicBezTo>
                  <a:pt x="6459093" y="4798060"/>
                  <a:pt x="6481953" y="4790440"/>
                  <a:pt x="6497193" y="4798060"/>
                </a:cubicBezTo>
                <a:cubicBezTo>
                  <a:pt x="6520053" y="4805680"/>
                  <a:pt x="6527673" y="4828540"/>
                  <a:pt x="6520053" y="4843780"/>
                </a:cubicBezTo>
                <a:cubicBezTo>
                  <a:pt x="6512433" y="4859020"/>
                  <a:pt x="6497193" y="4866640"/>
                  <a:pt x="6481953" y="4866640"/>
                </a:cubicBezTo>
                <a:cubicBezTo>
                  <a:pt x="6474333" y="4866640"/>
                  <a:pt x="6474333" y="4866640"/>
                  <a:pt x="6466713" y="4866640"/>
                </a:cubicBezTo>
                <a:close/>
                <a:moveTo>
                  <a:pt x="305054" y="4828540"/>
                </a:moveTo>
                <a:cubicBezTo>
                  <a:pt x="297434" y="4805680"/>
                  <a:pt x="305054" y="4782820"/>
                  <a:pt x="327914" y="4775073"/>
                </a:cubicBezTo>
                <a:cubicBezTo>
                  <a:pt x="343154" y="4767453"/>
                  <a:pt x="366014" y="4775073"/>
                  <a:pt x="373634" y="4797933"/>
                </a:cubicBezTo>
                <a:cubicBezTo>
                  <a:pt x="381254" y="4813173"/>
                  <a:pt x="373634" y="4836033"/>
                  <a:pt x="358394" y="4843653"/>
                </a:cubicBezTo>
                <a:cubicBezTo>
                  <a:pt x="350774" y="4851273"/>
                  <a:pt x="343154" y="4851273"/>
                  <a:pt x="343154" y="4851273"/>
                </a:cubicBezTo>
                <a:cubicBezTo>
                  <a:pt x="327914" y="4851273"/>
                  <a:pt x="312674" y="4843653"/>
                  <a:pt x="305054" y="4828413"/>
                </a:cubicBezTo>
                <a:close/>
                <a:moveTo>
                  <a:pt x="6550660" y="4668520"/>
                </a:moveTo>
                <a:cubicBezTo>
                  <a:pt x="6535420" y="4660900"/>
                  <a:pt x="6520180" y="4638040"/>
                  <a:pt x="6527800" y="4622800"/>
                </a:cubicBezTo>
                <a:cubicBezTo>
                  <a:pt x="6535420" y="4599940"/>
                  <a:pt x="6558280" y="4592320"/>
                  <a:pt x="6581140" y="4599940"/>
                </a:cubicBezTo>
                <a:cubicBezTo>
                  <a:pt x="6604000" y="4607560"/>
                  <a:pt x="6611620" y="4630420"/>
                  <a:pt x="6604000" y="4645660"/>
                </a:cubicBezTo>
                <a:cubicBezTo>
                  <a:pt x="6596380" y="4660900"/>
                  <a:pt x="6581140" y="4668520"/>
                  <a:pt x="6565900" y="4668520"/>
                </a:cubicBezTo>
                <a:cubicBezTo>
                  <a:pt x="6565900" y="4668520"/>
                  <a:pt x="6558280" y="4668520"/>
                  <a:pt x="6550660" y="4668520"/>
                </a:cubicBezTo>
                <a:close/>
                <a:moveTo>
                  <a:pt x="221107" y="4630420"/>
                </a:moveTo>
                <a:cubicBezTo>
                  <a:pt x="213487" y="4607560"/>
                  <a:pt x="228727" y="4584700"/>
                  <a:pt x="243967" y="4576953"/>
                </a:cubicBezTo>
                <a:cubicBezTo>
                  <a:pt x="266827" y="4569333"/>
                  <a:pt x="289687" y="4584573"/>
                  <a:pt x="297307" y="4599813"/>
                </a:cubicBezTo>
                <a:cubicBezTo>
                  <a:pt x="304927" y="4622673"/>
                  <a:pt x="289687" y="4645533"/>
                  <a:pt x="274447" y="4653280"/>
                </a:cubicBezTo>
                <a:cubicBezTo>
                  <a:pt x="266827" y="4653280"/>
                  <a:pt x="266827" y="4653280"/>
                  <a:pt x="259207" y="4653280"/>
                </a:cubicBezTo>
                <a:cubicBezTo>
                  <a:pt x="243967" y="4653280"/>
                  <a:pt x="228727" y="4645660"/>
                  <a:pt x="221107" y="4630420"/>
                </a:cubicBezTo>
                <a:close/>
                <a:moveTo>
                  <a:pt x="6626860" y="4470146"/>
                </a:moveTo>
                <a:cubicBezTo>
                  <a:pt x="6604000" y="4462526"/>
                  <a:pt x="6596380" y="4439666"/>
                  <a:pt x="6604000" y="4416679"/>
                </a:cubicBezTo>
                <a:cubicBezTo>
                  <a:pt x="6604000" y="4401439"/>
                  <a:pt x="6626860" y="4386199"/>
                  <a:pt x="6649720" y="4393819"/>
                </a:cubicBezTo>
                <a:cubicBezTo>
                  <a:pt x="6672580" y="4401439"/>
                  <a:pt x="6680200" y="4424299"/>
                  <a:pt x="6672580" y="4439539"/>
                </a:cubicBezTo>
                <a:cubicBezTo>
                  <a:pt x="6672580" y="4454779"/>
                  <a:pt x="6657340" y="4470019"/>
                  <a:pt x="6634480" y="4470019"/>
                </a:cubicBezTo>
                <a:cubicBezTo>
                  <a:pt x="6634480" y="4470019"/>
                  <a:pt x="6626860" y="4470019"/>
                  <a:pt x="6626860" y="4470019"/>
                </a:cubicBezTo>
                <a:close/>
                <a:moveTo>
                  <a:pt x="152527" y="4424299"/>
                </a:moveTo>
                <a:cubicBezTo>
                  <a:pt x="144907" y="4401439"/>
                  <a:pt x="160147" y="4378579"/>
                  <a:pt x="175387" y="4378579"/>
                </a:cubicBezTo>
                <a:cubicBezTo>
                  <a:pt x="198247" y="4370959"/>
                  <a:pt x="221107" y="4378579"/>
                  <a:pt x="228727" y="4401439"/>
                </a:cubicBezTo>
                <a:cubicBezTo>
                  <a:pt x="228727" y="4424299"/>
                  <a:pt x="221107" y="4439539"/>
                  <a:pt x="198247" y="4447159"/>
                </a:cubicBezTo>
                <a:cubicBezTo>
                  <a:pt x="198247" y="4447159"/>
                  <a:pt x="190627" y="4447159"/>
                  <a:pt x="190627" y="4447159"/>
                </a:cubicBezTo>
                <a:cubicBezTo>
                  <a:pt x="175387" y="4447159"/>
                  <a:pt x="160147" y="4439539"/>
                  <a:pt x="152527" y="4424299"/>
                </a:cubicBezTo>
                <a:close/>
                <a:moveTo>
                  <a:pt x="6687947" y="4264025"/>
                </a:moveTo>
                <a:cubicBezTo>
                  <a:pt x="6665086" y="4256405"/>
                  <a:pt x="6649847" y="4233545"/>
                  <a:pt x="6657467" y="4218305"/>
                </a:cubicBezTo>
                <a:cubicBezTo>
                  <a:pt x="6665086" y="4195445"/>
                  <a:pt x="6680326" y="4180205"/>
                  <a:pt x="6703186" y="4187825"/>
                </a:cubicBezTo>
                <a:cubicBezTo>
                  <a:pt x="6726047" y="4195445"/>
                  <a:pt x="6733667" y="4210685"/>
                  <a:pt x="6733667" y="4233545"/>
                </a:cubicBezTo>
                <a:cubicBezTo>
                  <a:pt x="6726047" y="4248785"/>
                  <a:pt x="6710807" y="4264025"/>
                  <a:pt x="6695567" y="4264025"/>
                </a:cubicBezTo>
                <a:cubicBezTo>
                  <a:pt x="6695567" y="4264025"/>
                  <a:pt x="6687947" y="4264025"/>
                  <a:pt x="6687947" y="4264025"/>
                </a:cubicBezTo>
                <a:close/>
                <a:moveTo>
                  <a:pt x="99187" y="4210812"/>
                </a:moveTo>
                <a:cubicBezTo>
                  <a:pt x="91567" y="4195572"/>
                  <a:pt x="106807" y="4172712"/>
                  <a:pt x="122047" y="4165092"/>
                </a:cubicBezTo>
                <a:cubicBezTo>
                  <a:pt x="144907" y="4165092"/>
                  <a:pt x="167767" y="4172712"/>
                  <a:pt x="167767" y="4195572"/>
                </a:cubicBezTo>
                <a:cubicBezTo>
                  <a:pt x="175387" y="4218432"/>
                  <a:pt x="160147" y="4241292"/>
                  <a:pt x="144907" y="4241292"/>
                </a:cubicBezTo>
                <a:cubicBezTo>
                  <a:pt x="137287" y="4241292"/>
                  <a:pt x="137287" y="4241292"/>
                  <a:pt x="129667" y="4241292"/>
                </a:cubicBezTo>
                <a:cubicBezTo>
                  <a:pt x="114427" y="4241292"/>
                  <a:pt x="99187" y="4233672"/>
                  <a:pt x="99187" y="4210812"/>
                </a:cubicBezTo>
                <a:close/>
                <a:moveTo>
                  <a:pt x="6733667" y="4050538"/>
                </a:moveTo>
                <a:cubicBezTo>
                  <a:pt x="6710807" y="4050538"/>
                  <a:pt x="6695567" y="4027678"/>
                  <a:pt x="6703187" y="4004818"/>
                </a:cubicBezTo>
                <a:cubicBezTo>
                  <a:pt x="6703187" y="3989578"/>
                  <a:pt x="6726048" y="3974338"/>
                  <a:pt x="6748907" y="3974338"/>
                </a:cubicBezTo>
                <a:cubicBezTo>
                  <a:pt x="6764148" y="3981958"/>
                  <a:pt x="6779387" y="3997198"/>
                  <a:pt x="6779387" y="4020058"/>
                </a:cubicBezTo>
                <a:cubicBezTo>
                  <a:pt x="6771767" y="4042918"/>
                  <a:pt x="6756527" y="4050538"/>
                  <a:pt x="6741287" y="4050538"/>
                </a:cubicBezTo>
                <a:cubicBezTo>
                  <a:pt x="6741287" y="4050538"/>
                  <a:pt x="6733667" y="4050538"/>
                  <a:pt x="6733667" y="4050538"/>
                </a:cubicBezTo>
                <a:close/>
                <a:moveTo>
                  <a:pt x="53340" y="4004818"/>
                </a:moveTo>
                <a:cubicBezTo>
                  <a:pt x="45720" y="3981958"/>
                  <a:pt x="60960" y="3959098"/>
                  <a:pt x="83820" y="3959098"/>
                </a:cubicBezTo>
                <a:cubicBezTo>
                  <a:pt x="106680" y="3951478"/>
                  <a:pt x="121920" y="3966718"/>
                  <a:pt x="129540" y="3989578"/>
                </a:cubicBezTo>
                <a:cubicBezTo>
                  <a:pt x="129540" y="4012438"/>
                  <a:pt x="114300" y="4027678"/>
                  <a:pt x="99060" y="4035298"/>
                </a:cubicBezTo>
                <a:cubicBezTo>
                  <a:pt x="91440" y="4035298"/>
                  <a:pt x="91440" y="4035298"/>
                  <a:pt x="91440" y="4035298"/>
                </a:cubicBezTo>
                <a:cubicBezTo>
                  <a:pt x="68580" y="4035298"/>
                  <a:pt x="53340" y="4020058"/>
                  <a:pt x="53340" y="4004818"/>
                </a:cubicBezTo>
                <a:close/>
                <a:moveTo>
                  <a:pt x="6764147" y="3836924"/>
                </a:moveTo>
                <a:cubicBezTo>
                  <a:pt x="6748907" y="3836924"/>
                  <a:pt x="6733667" y="3821684"/>
                  <a:pt x="6733667" y="3798824"/>
                </a:cubicBezTo>
                <a:cubicBezTo>
                  <a:pt x="6733667" y="3775964"/>
                  <a:pt x="6756526" y="3760724"/>
                  <a:pt x="6771767" y="3768344"/>
                </a:cubicBezTo>
                <a:cubicBezTo>
                  <a:pt x="6794626" y="3768344"/>
                  <a:pt x="6809867" y="3783584"/>
                  <a:pt x="6809867" y="3806444"/>
                </a:cubicBezTo>
                <a:cubicBezTo>
                  <a:pt x="6809867" y="3829304"/>
                  <a:pt x="6787007" y="3844544"/>
                  <a:pt x="6771767" y="3844544"/>
                </a:cubicBezTo>
                <a:cubicBezTo>
                  <a:pt x="6771767" y="3844544"/>
                  <a:pt x="6764147" y="3836924"/>
                  <a:pt x="6764147" y="3836924"/>
                </a:cubicBezTo>
                <a:close/>
                <a:moveTo>
                  <a:pt x="22860" y="3791204"/>
                </a:moveTo>
                <a:cubicBezTo>
                  <a:pt x="22860" y="3768344"/>
                  <a:pt x="38100" y="3745484"/>
                  <a:pt x="53340" y="3745484"/>
                </a:cubicBezTo>
                <a:cubicBezTo>
                  <a:pt x="76200" y="3745484"/>
                  <a:pt x="99060" y="3760724"/>
                  <a:pt x="99060" y="3775964"/>
                </a:cubicBezTo>
                <a:cubicBezTo>
                  <a:pt x="99060" y="3798824"/>
                  <a:pt x="83820" y="3821684"/>
                  <a:pt x="60960" y="3821684"/>
                </a:cubicBezTo>
                <a:cubicBezTo>
                  <a:pt x="38100" y="3821684"/>
                  <a:pt x="22860" y="3806444"/>
                  <a:pt x="22860" y="3791204"/>
                </a:cubicBezTo>
                <a:close/>
                <a:moveTo>
                  <a:pt x="6787007" y="3623310"/>
                </a:moveTo>
                <a:cubicBezTo>
                  <a:pt x="6764147" y="3623310"/>
                  <a:pt x="6748907" y="3608070"/>
                  <a:pt x="6748907" y="3585210"/>
                </a:cubicBezTo>
                <a:cubicBezTo>
                  <a:pt x="6748907" y="3562350"/>
                  <a:pt x="6771767" y="3547110"/>
                  <a:pt x="6787007" y="3554730"/>
                </a:cubicBezTo>
                <a:cubicBezTo>
                  <a:pt x="6809867" y="3554730"/>
                  <a:pt x="6825107" y="3569970"/>
                  <a:pt x="6825107" y="3592830"/>
                </a:cubicBezTo>
                <a:cubicBezTo>
                  <a:pt x="6825107" y="3608070"/>
                  <a:pt x="6809867" y="3630930"/>
                  <a:pt x="6787007" y="3630930"/>
                </a:cubicBezTo>
                <a:cubicBezTo>
                  <a:pt x="6787007" y="3630930"/>
                  <a:pt x="6787007" y="3630930"/>
                  <a:pt x="6787007" y="3623310"/>
                </a:cubicBezTo>
                <a:close/>
                <a:moveTo>
                  <a:pt x="7620" y="3569970"/>
                </a:moveTo>
                <a:cubicBezTo>
                  <a:pt x="7620" y="3547110"/>
                  <a:pt x="22860" y="3531870"/>
                  <a:pt x="45720" y="3531870"/>
                </a:cubicBezTo>
                <a:cubicBezTo>
                  <a:pt x="60960" y="3531870"/>
                  <a:pt x="83820" y="3547110"/>
                  <a:pt x="83820" y="3569970"/>
                </a:cubicBezTo>
                <a:cubicBezTo>
                  <a:pt x="83820" y="3592830"/>
                  <a:pt x="68580" y="3608070"/>
                  <a:pt x="45720" y="3608070"/>
                </a:cubicBezTo>
                <a:cubicBezTo>
                  <a:pt x="22860" y="3608070"/>
                  <a:pt x="7620" y="3592830"/>
                  <a:pt x="7620" y="3569970"/>
                </a:cubicBezTo>
                <a:close/>
                <a:moveTo>
                  <a:pt x="6756526" y="3371596"/>
                </a:moveTo>
                <a:cubicBezTo>
                  <a:pt x="6756526" y="3356356"/>
                  <a:pt x="6771767" y="3333496"/>
                  <a:pt x="6794626" y="3333496"/>
                </a:cubicBezTo>
                <a:cubicBezTo>
                  <a:pt x="6809867" y="3333496"/>
                  <a:pt x="6832726" y="3356356"/>
                  <a:pt x="6832726" y="3371596"/>
                </a:cubicBezTo>
                <a:cubicBezTo>
                  <a:pt x="6832726" y="3394456"/>
                  <a:pt x="6809867" y="3409696"/>
                  <a:pt x="6794626" y="3409696"/>
                </a:cubicBezTo>
                <a:cubicBezTo>
                  <a:pt x="6771767" y="3409696"/>
                  <a:pt x="6756526" y="3394456"/>
                  <a:pt x="6756526" y="3371596"/>
                </a:cubicBezTo>
                <a:close/>
                <a:moveTo>
                  <a:pt x="38100" y="3394456"/>
                </a:moveTo>
                <a:cubicBezTo>
                  <a:pt x="22860" y="3394456"/>
                  <a:pt x="0" y="3379216"/>
                  <a:pt x="0" y="3356356"/>
                </a:cubicBezTo>
                <a:cubicBezTo>
                  <a:pt x="0" y="3333496"/>
                  <a:pt x="22860" y="3318256"/>
                  <a:pt x="38100" y="3318256"/>
                </a:cubicBezTo>
                <a:cubicBezTo>
                  <a:pt x="60960" y="3318256"/>
                  <a:pt x="76200" y="3333496"/>
                  <a:pt x="76200" y="3356356"/>
                </a:cubicBezTo>
                <a:cubicBezTo>
                  <a:pt x="76200" y="3379216"/>
                  <a:pt x="60960" y="3394456"/>
                  <a:pt x="38100" y="3394456"/>
                </a:cubicBezTo>
                <a:close/>
                <a:moveTo>
                  <a:pt x="6741287" y="3165602"/>
                </a:moveTo>
                <a:cubicBezTo>
                  <a:pt x="6741287" y="3142742"/>
                  <a:pt x="6756527" y="3127502"/>
                  <a:pt x="6779387" y="3119882"/>
                </a:cubicBezTo>
                <a:cubicBezTo>
                  <a:pt x="6802247" y="3119882"/>
                  <a:pt x="6817487" y="3135122"/>
                  <a:pt x="6817487" y="3157982"/>
                </a:cubicBezTo>
                <a:cubicBezTo>
                  <a:pt x="6825107" y="3180842"/>
                  <a:pt x="6809867" y="3196082"/>
                  <a:pt x="6787007" y="3196082"/>
                </a:cubicBezTo>
                <a:cubicBezTo>
                  <a:pt x="6787007" y="3196082"/>
                  <a:pt x="6787007" y="3196082"/>
                  <a:pt x="6779387" y="3196082"/>
                </a:cubicBezTo>
                <a:cubicBezTo>
                  <a:pt x="6764147" y="3196082"/>
                  <a:pt x="6748907" y="3180842"/>
                  <a:pt x="6741287" y="3165602"/>
                </a:cubicBezTo>
                <a:close/>
                <a:moveTo>
                  <a:pt x="45720" y="3180842"/>
                </a:moveTo>
                <a:cubicBezTo>
                  <a:pt x="30480" y="3180842"/>
                  <a:pt x="15240" y="3157982"/>
                  <a:pt x="15240" y="3135122"/>
                </a:cubicBezTo>
                <a:cubicBezTo>
                  <a:pt x="15240" y="3119882"/>
                  <a:pt x="30480" y="3104642"/>
                  <a:pt x="53340" y="3104642"/>
                </a:cubicBezTo>
                <a:cubicBezTo>
                  <a:pt x="76200" y="3104642"/>
                  <a:pt x="91440" y="3119882"/>
                  <a:pt x="91440" y="3142742"/>
                </a:cubicBezTo>
                <a:cubicBezTo>
                  <a:pt x="91440" y="3165602"/>
                  <a:pt x="68580" y="3180842"/>
                  <a:pt x="53340" y="3180842"/>
                </a:cubicBezTo>
                <a:cubicBezTo>
                  <a:pt x="53340" y="3180842"/>
                  <a:pt x="45720" y="3180842"/>
                  <a:pt x="45720" y="3180842"/>
                </a:cubicBezTo>
                <a:close/>
                <a:moveTo>
                  <a:pt x="6718426" y="2951988"/>
                </a:moveTo>
                <a:cubicBezTo>
                  <a:pt x="6718426" y="2929128"/>
                  <a:pt x="6733667" y="2913888"/>
                  <a:pt x="6756526" y="2906268"/>
                </a:cubicBezTo>
                <a:cubicBezTo>
                  <a:pt x="6771767" y="2906268"/>
                  <a:pt x="6794626" y="2921508"/>
                  <a:pt x="6794626" y="2944368"/>
                </a:cubicBezTo>
                <a:cubicBezTo>
                  <a:pt x="6802247" y="2959608"/>
                  <a:pt x="6787007" y="2982468"/>
                  <a:pt x="6764147" y="2982468"/>
                </a:cubicBezTo>
                <a:cubicBezTo>
                  <a:pt x="6764147" y="2982468"/>
                  <a:pt x="6764147" y="2982468"/>
                  <a:pt x="6756526" y="2982468"/>
                </a:cubicBezTo>
                <a:cubicBezTo>
                  <a:pt x="6741287" y="2982468"/>
                  <a:pt x="6726047" y="2974848"/>
                  <a:pt x="6718426" y="2951988"/>
                </a:cubicBezTo>
                <a:close/>
                <a:moveTo>
                  <a:pt x="68580" y="2967228"/>
                </a:moveTo>
                <a:cubicBezTo>
                  <a:pt x="45720" y="2959608"/>
                  <a:pt x="38100" y="2944368"/>
                  <a:pt x="38100" y="2921508"/>
                </a:cubicBezTo>
                <a:cubicBezTo>
                  <a:pt x="38100" y="2898648"/>
                  <a:pt x="60960" y="2891028"/>
                  <a:pt x="83820" y="2891028"/>
                </a:cubicBezTo>
                <a:cubicBezTo>
                  <a:pt x="99060" y="2891028"/>
                  <a:pt x="114300" y="2913888"/>
                  <a:pt x="114300" y="2936748"/>
                </a:cubicBezTo>
                <a:cubicBezTo>
                  <a:pt x="106680" y="2951988"/>
                  <a:pt x="91440" y="2967228"/>
                  <a:pt x="76200" y="2967228"/>
                </a:cubicBezTo>
                <a:cubicBezTo>
                  <a:pt x="76200" y="2967228"/>
                  <a:pt x="68580" y="2967228"/>
                  <a:pt x="68580" y="2967228"/>
                </a:cubicBezTo>
                <a:close/>
                <a:moveTo>
                  <a:pt x="6687820" y="2745994"/>
                </a:moveTo>
                <a:cubicBezTo>
                  <a:pt x="6680200" y="2723134"/>
                  <a:pt x="6695440" y="2700274"/>
                  <a:pt x="6718300" y="2700274"/>
                </a:cubicBezTo>
                <a:cubicBezTo>
                  <a:pt x="6733540" y="2692654"/>
                  <a:pt x="6756400" y="2707894"/>
                  <a:pt x="6764020" y="2730754"/>
                </a:cubicBezTo>
                <a:cubicBezTo>
                  <a:pt x="6764020" y="2745994"/>
                  <a:pt x="6748780" y="2768854"/>
                  <a:pt x="6733540" y="2776474"/>
                </a:cubicBezTo>
                <a:cubicBezTo>
                  <a:pt x="6725920" y="2776474"/>
                  <a:pt x="6725920" y="2776474"/>
                  <a:pt x="6725920" y="2776474"/>
                </a:cubicBezTo>
                <a:cubicBezTo>
                  <a:pt x="6703060" y="2776474"/>
                  <a:pt x="6687820" y="2761234"/>
                  <a:pt x="6687820" y="2745994"/>
                </a:cubicBezTo>
                <a:close/>
                <a:moveTo>
                  <a:pt x="106680" y="2753614"/>
                </a:moveTo>
                <a:cubicBezTo>
                  <a:pt x="83820" y="2753614"/>
                  <a:pt x="68580" y="2730754"/>
                  <a:pt x="76200" y="2707894"/>
                </a:cubicBezTo>
                <a:cubicBezTo>
                  <a:pt x="76200" y="2685034"/>
                  <a:pt x="99060" y="2677414"/>
                  <a:pt x="121920" y="2677414"/>
                </a:cubicBezTo>
                <a:cubicBezTo>
                  <a:pt x="144780" y="2685034"/>
                  <a:pt x="152400" y="2707894"/>
                  <a:pt x="152400" y="2723134"/>
                </a:cubicBezTo>
                <a:cubicBezTo>
                  <a:pt x="144780" y="2745994"/>
                  <a:pt x="129540" y="2753614"/>
                  <a:pt x="114300" y="2753614"/>
                </a:cubicBezTo>
                <a:cubicBezTo>
                  <a:pt x="106680" y="2753614"/>
                  <a:pt x="106680" y="2753614"/>
                  <a:pt x="106680" y="2753614"/>
                </a:cubicBezTo>
                <a:close/>
                <a:moveTo>
                  <a:pt x="6634480" y="2540000"/>
                </a:moveTo>
                <a:cubicBezTo>
                  <a:pt x="6634480" y="2517140"/>
                  <a:pt x="6642100" y="2494280"/>
                  <a:pt x="6664960" y="2494280"/>
                </a:cubicBezTo>
                <a:cubicBezTo>
                  <a:pt x="6687820" y="2486660"/>
                  <a:pt x="6703060" y="2494280"/>
                  <a:pt x="6710680" y="2517140"/>
                </a:cubicBezTo>
                <a:cubicBezTo>
                  <a:pt x="6718300" y="2540000"/>
                  <a:pt x="6703060" y="2562860"/>
                  <a:pt x="6687820" y="2562860"/>
                </a:cubicBezTo>
                <a:cubicBezTo>
                  <a:pt x="6680200" y="2562860"/>
                  <a:pt x="6680200" y="2562860"/>
                  <a:pt x="6672580" y="2562860"/>
                </a:cubicBezTo>
                <a:cubicBezTo>
                  <a:pt x="6657340" y="2562860"/>
                  <a:pt x="6642100" y="2555240"/>
                  <a:pt x="6634480" y="2540000"/>
                </a:cubicBezTo>
                <a:close/>
                <a:moveTo>
                  <a:pt x="152527" y="2547620"/>
                </a:moveTo>
                <a:cubicBezTo>
                  <a:pt x="129667" y="2540000"/>
                  <a:pt x="122047" y="2517140"/>
                  <a:pt x="129667" y="2501900"/>
                </a:cubicBezTo>
                <a:cubicBezTo>
                  <a:pt x="129667" y="2479040"/>
                  <a:pt x="152527" y="2463800"/>
                  <a:pt x="175387" y="2471420"/>
                </a:cubicBezTo>
                <a:cubicBezTo>
                  <a:pt x="190627" y="2479040"/>
                  <a:pt x="205867" y="2501900"/>
                  <a:pt x="198247" y="2517140"/>
                </a:cubicBezTo>
                <a:cubicBezTo>
                  <a:pt x="198247" y="2532380"/>
                  <a:pt x="183007" y="2547620"/>
                  <a:pt x="167767" y="2547620"/>
                </a:cubicBezTo>
                <a:cubicBezTo>
                  <a:pt x="160147" y="2547620"/>
                  <a:pt x="160147" y="2547620"/>
                  <a:pt x="152527" y="2547620"/>
                </a:cubicBezTo>
                <a:close/>
                <a:moveTo>
                  <a:pt x="6573520" y="2334006"/>
                </a:moveTo>
                <a:cubicBezTo>
                  <a:pt x="6565900" y="2318766"/>
                  <a:pt x="6581139" y="2295906"/>
                  <a:pt x="6596380" y="2288286"/>
                </a:cubicBezTo>
                <a:cubicBezTo>
                  <a:pt x="6619239" y="2280666"/>
                  <a:pt x="6642100" y="2288286"/>
                  <a:pt x="6649720" y="2311146"/>
                </a:cubicBezTo>
                <a:cubicBezTo>
                  <a:pt x="6657339" y="2334006"/>
                  <a:pt x="6642100" y="2349246"/>
                  <a:pt x="6626860" y="2356866"/>
                </a:cubicBezTo>
                <a:cubicBezTo>
                  <a:pt x="6619239" y="2364486"/>
                  <a:pt x="6611620" y="2364486"/>
                  <a:pt x="6611620" y="2364486"/>
                </a:cubicBezTo>
                <a:cubicBezTo>
                  <a:pt x="6596380" y="2364486"/>
                  <a:pt x="6581139" y="2349246"/>
                  <a:pt x="6573520" y="2334006"/>
                </a:cubicBezTo>
                <a:close/>
                <a:moveTo>
                  <a:pt x="213487" y="2341626"/>
                </a:moveTo>
                <a:cubicBezTo>
                  <a:pt x="198247" y="2334006"/>
                  <a:pt x="183007" y="2311146"/>
                  <a:pt x="190627" y="2288159"/>
                </a:cubicBezTo>
                <a:cubicBezTo>
                  <a:pt x="198247" y="2272919"/>
                  <a:pt x="221107" y="2257679"/>
                  <a:pt x="243967" y="2265299"/>
                </a:cubicBezTo>
                <a:cubicBezTo>
                  <a:pt x="259207" y="2272919"/>
                  <a:pt x="274447" y="2295779"/>
                  <a:pt x="266827" y="2318766"/>
                </a:cubicBezTo>
                <a:cubicBezTo>
                  <a:pt x="259207" y="2334006"/>
                  <a:pt x="243967" y="2341626"/>
                  <a:pt x="228727" y="2341626"/>
                </a:cubicBezTo>
                <a:cubicBezTo>
                  <a:pt x="221107" y="2341626"/>
                  <a:pt x="221107" y="2341626"/>
                  <a:pt x="213487" y="2341626"/>
                </a:cubicBezTo>
                <a:close/>
                <a:moveTo>
                  <a:pt x="6497320" y="2135632"/>
                </a:moveTo>
                <a:cubicBezTo>
                  <a:pt x="6489700" y="2120392"/>
                  <a:pt x="6504940" y="2097532"/>
                  <a:pt x="6520180" y="2089912"/>
                </a:cubicBezTo>
                <a:cubicBezTo>
                  <a:pt x="6543040" y="2082292"/>
                  <a:pt x="6565900" y="2089912"/>
                  <a:pt x="6573520" y="2105152"/>
                </a:cubicBezTo>
                <a:cubicBezTo>
                  <a:pt x="6581140" y="2128012"/>
                  <a:pt x="6565900" y="2150872"/>
                  <a:pt x="6550660" y="2158619"/>
                </a:cubicBezTo>
                <a:cubicBezTo>
                  <a:pt x="6543040" y="2158619"/>
                  <a:pt x="6543040" y="2158619"/>
                  <a:pt x="6535420" y="2158619"/>
                </a:cubicBezTo>
                <a:cubicBezTo>
                  <a:pt x="6520180" y="2158619"/>
                  <a:pt x="6504940" y="2150999"/>
                  <a:pt x="6497320" y="2135759"/>
                </a:cubicBezTo>
                <a:close/>
                <a:moveTo>
                  <a:pt x="289814" y="2143379"/>
                </a:moveTo>
                <a:cubicBezTo>
                  <a:pt x="274574" y="2128139"/>
                  <a:pt x="259334" y="2112899"/>
                  <a:pt x="266954" y="2089912"/>
                </a:cubicBezTo>
                <a:cubicBezTo>
                  <a:pt x="274574" y="2067052"/>
                  <a:pt x="297434" y="2059432"/>
                  <a:pt x="320294" y="2067052"/>
                </a:cubicBezTo>
                <a:cubicBezTo>
                  <a:pt x="335534" y="2074672"/>
                  <a:pt x="350774" y="2097532"/>
                  <a:pt x="343154" y="2120519"/>
                </a:cubicBezTo>
                <a:cubicBezTo>
                  <a:pt x="335534" y="2135759"/>
                  <a:pt x="320294" y="2143379"/>
                  <a:pt x="305054" y="2143379"/>
                </a:cubicBezTo>
                <a:cubicBezTo>
                  <a:pt x="297434" y="2143379"/>
                  <a:pt x="297434" y="2143379"/>
                  <a:pt x="289814" y="2143379"/>
                </a:cubicBezTo>
                <a:close/>
                <a:moveTo>
                  <a:pt x="6413373" y="1945005"/>
                </a:moveTo>
                <a:cubicBezTo>
                  <a:pt x="6405753" y="1922145"/>
                  <a:pt x="6413373" y="1899285"/>
                  <a:pt x="6428613" y="1891538"/>
                </a:cubicBezTo>
                <a:cubicBezTo>
                  <a:pt x="6451473" y="1883918"/>
                  <a:pt x="6474333" y="1891538"/>
                  <a:pt x="6481953" y="1914398"/>
                </a:cubicBezTo>
                <a:cubicBezTo>
                  <a:pt x="6489573" y="1929638"/>
                  <a:pt x="6481953" y="1952498"/>
                  <a:pt x="6466713" y="1960118"/>
                </a:cubicBezTo>
                <a:cubicBezTo>
                  <a:pt x="6459093" y="1967738"/>
                  <a:pt x="6451473" y="1967738"/>
                  <a:pt x="6443853" y="1967738"/>
                </a:cubicBezTo>
                <a:cubicBezTo>
                  <a:pt x="6436233" y="1967738"/>
                  <a:pt x="6420993" y="1960118"/>
                  <a:pt x="6413373" y="1944878"/>
                </a:cubicBezTo>
                <a:close/>
                <a:moveTo>
                  <a:pt x="381254" y="1944878"/>
                </a:moveTo>
                <a:cubicBezTo>
                  <a:pt x="358394" y="1937258"/>
                  <a:pt x="350774" y="1914398"/>
                  <a:pt x="358394" y="1891411"/>
                </a:cubicBezTo>
                <a:cubicBezTo>
                  <a:pt x="373634" y="1876171"/>
                  <a:pt x="396494" y="1868551"/>
                  <a:pt x="411734" y="1876171"/>
                </a:cubicBezTo>
                <a:cubicBezTo>
                  <a:pt x="426974" y="1883791"/>
                  <a:pt x="434594" y="1906651"/>
                  <a:pt x="426974" y="1929638"/>
                </a:cubicBezTo>
                <a:cubicBezTo>
                  <a:pt x="419354" y="1937258"/>
                  <a:pt x="411734" y="1944878"/>
                  <a:pt x="396494" y="1944878"/>
                </a:cubicBezTo>
                <a:cubicBezTo>
                  <a:pt x="388874" y="1944878"/>
                  <a:pt x="381254" y="1944878"/>
                  <a:pt x="381254" y="1944878"/>
                </a:cubicBezTo>
                <a:close/>
                <a:moveTo>
                  <a:pt x="6314186" y="1754124"/>
                </a:moveTo>
                <a:cubicBezTo>
                  <a:pt x="6306566" y="1738884"/>
                  <a:pt x="6306566" y="1716024"/>
                  <a:pt x="6329426" y="1708404"/>
                </a:cubicBezTo>
                <a:cubicBezTo>
                  <a:pt x="6344666" y="1693164"/>
                  <a:pt x="6367526" y="1700784"/>
                  <a:pt x="6382766" y="1716024"/>
                </a:cubicBezTo>
                <a:cubicBezTo>
                  <a:pt x="6390386" y="1738884"/>
                  <a:pt x="6382766" y="1761744"/>
                  <a:pt x="6367526" y="1769491"/>
                </a:cubicBezTo>
                <a:cubicBezTo>
                  <a:pt x="6359906" y="1777111"/>
                  <a:pt x="6352286" y="1777111"/>
                  <a:pt x="6344666" y="1777111"/>
                </a:cubicBezTo>
                <a:cubicBezTo>
                  <a:pt x="6329426" y="1777111"/>
                  <a:pt x="6321806" y="1769491"/>
                  <a:pt x="6314186" y="1754251"/>
                </a:cubicBezTo>
                <a:close/>
                <a:moveTo>
                  <a:pt x="480441" y="1754251"/>
                </a:moveTo>
                <a:cubicBezTo>
                  <a:pt x="457581" y="1746631"/>
                  <a:pt x="449961" y="1723771"/>
                  <a:pt x="465201" y="1700784"/>
                </a:cubicBezTo>
                <a:cubicBezTo>
                  <a:pt x="472821" y="1685544"/>
                  <a:pt x="495681" y="1677924"/>
                  <a:pt x="518541" y="1685544"/>
                </a:cubicBezTo>
                <a:cubicBezTo>
                  <a:pt x="533781" y="1700784"/>
                  <a:pt x="541401" y="1723644"/>
                  <a:pt x="526161" y="1739011"/>
                </a:cubicBezTo>
                <a:cubicBezTo>
                  <a:pt x="518541" y="1754251"/>
                  <a:pt x="510921" y="1761871"/>
                  <a:pt x="495681" y="1761871"/>
                </a:cubicBezTo>
                <a:cubicBezTo>
                  <a:pt x="488061" y="1761871"/>
                  <a:pt x="480441" y="1754251"/>
                  <a:pt x="480441" y="1754251"/>
                </a:cubicBezTo>
                <a:close/>
                <a:moveTo>
                  <a:pt x="6199886" y="1578737"/>
                </a:moveTo>
                <a:cubicBezTo>
                  <a:pt x="6199886" y="1571117"/>
                  <a:pt x="6199886" y="1571117"/>
                  <a:pt x="6199886" y="1571117"/>
                </a:cubicBezTo>
                <a:cubicBezTo>
                  <a:pt x="6184646" y="1555877"/>
                  <a:pt x="6192266" y="1533017"/>
                  <a:pt x="6207506" y="1517650"/>
                </a:cubicBezTo>
                <a:cubicBezTo>
                  <a:pt x="6230366" y="1510030"/>
                  <a:pt x="6253226" y="1510030"/>
                  <a:pt x="6260846" y="1532890"/>
                </a:cubicBezTo>
                <a:cubicBezTo>
                  <a:pt x="6268466" y="1532890"/>
                  <a:pt x="6268466" y="1532890"/>
                  <a:pt x="6268466" y="1532890"/>
                </a:cubicBezTo>
                <a:cubicBezTo>
                  <a:pt x="6276086" y="1555750"/>
                  <a:pt x="6276086" y="1578610"/>
                  <a:pt x="6253226" y="1586357"/>
                </a:cubicBezTo>
                <a:cubicBezTo>
                  <a:pt x="6245606" y="1593977"/>
                  <a:pt x="6237986" y="1593977"/>
                  <a:pt x="6230366" y="1593977"/>
                </a:cubicBezTo>
                <a:cubicBezTo>
                  <a:pt x="6222746" y="1593977"/>
                  <a:pt x="6207506" y="1586357"/>
                  <a:pt x="6199886" y="1578737"/>
                </a:cubicBezTo>
                <a:close/>
                <a:moveTo>
                  <a:pt x="587248" y="1571117"/>
                </a:moveTo>
                <a:cubicBezTo>
                  <a:pt x="572008" y="1555877"/>
                  <a:pt x="564388" y="1533017"/>
                  <a:pt x="579628" y="1517650"/>
                </a:cubicBezTo>
                <a:cubicBezTo>
                  <a:pt x="587248" y="1502410"/>
                  <a:pt x="610108" y="1494790"/>
                  <a:pt x="632968" y="1510030"/>
                </a:cubicBezTo>
                <a:cubicBezTo>
                  <a:pt x="648208" y="1517650"/>
                  <a:pt x="655828" y="1540510"/>
                  <a:pt x="640588" y="1563497"/>
                </a:cubicBezTo>
                <a:cubicBezTo>
                  <a:pt x="632968" y="1571117"/>
                  <a:pt x="625348" y="1578737"/>
                  <a:pt x="610108" y="1578737"/>
                </a:cubicBezTo>
                <a:cubicBezTo>
                  <a:pt x="602488" y="1578737"/>
                  <a:pt x="594868" y="1578737"/>
                  <a:pt x="587248" y="1571117"/>
                </a:cubicBezTo>
                <a:close/>
                <a:moveTo>
                  <a:pt x="6077839" y="1403223"/>
                </a:moveTo>
                <a:cubicBezTo>
                  <a:pt x="6062599" y="1380363"/>
                  <a:pt x="6070219" y="1357503"/>
                  <a:pt x="6085459" y="1349756"/>
                </a:cubicBezTo>
                <a:cubicBezTo>
                  <a:pt x="6100699" y="1334516"/>
                  <a:pt x="6123559" y="1334516"/>
                  <a:pt x="6138799" y="1357376"/>
                </a:cubicBezTo>
                <a:cubicBezTo>
                  <a:pt x="6146419" y="1372616"/>
                  <a:pt x="6146419" y="1395476"/>
                  <a:pt x="6131179" y="1410843"/>
                </a:cubicBezTo>
                <a:cubicBezTo>
                  <a:pt x="6123559" y="1410843"/>
                  <a:pt x="6115939" y="1418463"/>
                  <a:pt x="6108319" y="1418463"/>
                </a:cubicBezTo>
                <a:cubicBezTo>
                  <a:pt x="6093079" y="1418463"/>
                  <a:pt x="6085459" y="1410843"/>
                  <a:pt x="6077839" y="1403223"/>
                </a:cubicBezTo>
                <a:close/>
                <a:moveTo>
                  <a:pt x="709168" y="1395603"/>
                </a:moveTo>
                <a:cubicBezTo>
                  <a:pt x="693928" y="1380363"/>
                  <a:pt x="693928" y="1357503"/>
                  <a:pt x="701548" y="1342136"/>
                </a:cubicBezTo>
                <a:cubicBezTo>
                  <a:pt x="716788" y="1326896"/>
                  <a:pt x="739648" y="1319276"/>
                  <a:pt x="754888" y="1334516"/>
                </a:cubicBezTo>
                <a:cubicBezTo>
                  <a:pt x="777748" y="1349756"/>
                  <a:pt x="777748" y="1372616"/>
                  <a:pt x="762508" y="1387983"/>
                </a:cubicBezTo>
                <a:cubicBezTo>
                  <a:pt x="754888" y="1395603"/>
                  <a:pt x="747268" y="1403223"/>
                  <a:pt x="732028" y="1403223"/>
                </a:cubicBezTo>
                <a:cubicBezTo>
                  <a:pt x="724408" y="1403223"/>
                  <a:pt x="716788" y="1403223"/>
                  <a:pt x="709168" y="1395603"/>
                </a:cubicBezTo>
                <a:close/>
                <a:moveTo>
                  <a:pt x="5940552" y="1235456"/>
                </a:moveTo>
                <a:cubicBezTo>
                  <a:pt x="5932932" y="1220216"/>
                  <a:pt x="5932932" y="1197356"/>
                  <a:pt x="5948172" y="1181989"/>
                </a:cubicBezTo>
                <a:cubicBezTo>
                  <a:pt x="5963412" y="1166749"/>
                  <a:pt x="5986272" y="1166749"/>
                  <a:pt x="6001512" y="1181989"/>
                </a:cubicBezTo>
                <a:cubicBezTo>
                  <a:pt x="6016752" y="1204849"/>
                  <a:pt x="6009132" y="1227709"/>
                  <a:pt x="5993892" y="1243076"/>
                </a:cubicBezTo>
                <a:cubicBezTo>
                  <a:pt x="5986272" y="1243076"/>
                  <a:pt x="5978652" y="1250696"/>
                  <a:pt x="5971032" y="1250696"/>
                </a:cubicBezTo>
                <a:cubicBezTo>
                  <a:pt x="5963412" y="1250696"/>
                  <a:pt x="5948172" y="1243076"/>
                  <a:pt x="5940552" y="1235456"/>
                </a:cubicBezTo>
                <a:close/>
                <a:moveTo>
                  <a:pt x="846455" y="1227836"/>
                </a:moveTo>
                <a:cubicBezTo>
                  <a:pt x="831215" y="1212596"/>
                  <a:pt x="831215" y="1189736"/>
                  <a:pt x="838835" y="1174369"/>
                </a:cubicBezTo>
                <a:cubicBezTo>
                  <a:pt x="854075" y="1159129"/>
                  <a:pt x="876935" y="1159129"/>
                  <a:pt x="892175" y="1174369"/>
                </a:cubicBezTo>
                <a:cubicBezTo>
                  <a:pt x="907415" y="1181989"/>
                  <a:pt x="915035" y="1204849"/>
                  <a:pt x="899795" y="1227836"/>
                </a:cubicBezTo>
                <a:cubicBezTo>
                  <a:pt x="892175" y="1235456"/>
                  <a:pt x="884555" y="1235456"/>
                  <a:pt x="869315" y="1235456"/>
                </a:cubicBezTo>
                <a:cubicBezTo>
                  <a:pt x="861695" y="1235456"/>
                  <a:pt x="854075" y="1235456"/>
                  <a:pt x="846455" y="1227836"/>
                </a:cubicBezTo>
                <a:close/>
                <a:moveTo>
                  <a:pt x="5803265" y="1082802"/>
                </a:moveTo>
                <a:cubicBezTo>
                  <a:pt x="5788025" y="1067562"/>
                  <a:pt x="5788025" y="1037082"/>
                  <a:pt x="5803265" y="1029335"/>
                </a:cubicBezTo>
                <a:cubicBezTo>
                  <a:pt x="5818505" y="1014095"/>
                  <a:pt x="5841365" y="1014095"/>
                  <a:pt x="5856605" y="1029335"/>
                </a:cubicBezTo>
                <a:cubicBezTo>
                  <a:pt x="5871845" y="1044575"/>
                  <a:pt x="5871845" y="1067435"/>
                  <a:pt x="5856605" y="1082802"/>
                </a:cubicBezTo>
                <a:cubicBezTo>
                  <a:pt x="5848985" y="1090422"/>
                  <a:pt x="5833745" y="1090422"/>
                  <a:pt x="5826125" y="1090422"/>
                </a:cubicBezTo>
                <a:cubicBezTo>
                  <a:pt x="5818505" y="1090422"/>
                  <a:pt x="5810885" y="1090422"/>
                  <a:pt x="5803265" y="1082802"/>
                </a:cubicBezTo>
                <a:close/>
                <a:moveTo>
                  <a:pt x="991362" y="1067562"/>
                </a:moveTo>
                <a:cubicBezTo>
                  <a:pt x="976122" y="1052322"/>
                  <a:pt x="976122" y="1029462"/>
                  <a:pt x="991362" y="1014095"/>
                </a:cubicBezTo>
                <a:cubicBezTo>
                  <a:pt x="1006602" y="998855"/>
                  <a:pt x="1029462" y="998855"/>
                  <a:pt x="1044702" y="1014095"/>
                </a:cubicBezTo>
                <a:cubicBezTo>
                  <a:pt x="1059942" y="1029335"/>
                  <a:pt x="1059942" y="1052195"/>
                  <a:pt x="1044702" y="1067562"/>
                </a:cubicBezTo>
                <a:cubicBezTo>
                  <a:pt x="1037082" y="1075182"/>
                  <a:pt x="1029462" y="1082802"/>
                  <a:pt x="1014222" y="1082802"/>
                </a:cubicBezTo>
                <a:cubicBezTo>
                  <a:pt x="1006602" y="1082802"/>
                  <a:pt x="998982" y="1075182"/>
                  <a:pt x="991362" y="1067562"/>
                </a:cubicBezTo>
                <a:close/>
                <a:moveTo>
                  <a:pt x="5643118" y="930275"/>
                </a:moveTo>
                <a:cubicBezTo>
                  <a:pt x="5627878" y="922655"/>
                  <a:pt x="5627878" y="892175"/>
                  <a:pt x="5643118" y="876808"/>
                </a:cubicBezTo>
                <a:cubicBezTo>
                  <a:pt x="5658358" y="861568"/>
                  <a:pt x="5681218" y="861568"/>
                  <a:pt x="5696458" y="876808"/>
                </a:cubicBezTo>
                <a:cubicBezTo>
                  <a:pt x="5711698" y="892048"/>
                  <a:pt x="5711698" y="914908"/>
                  <a:pt x="5704078" y="930275"/>
                </a:cubicBezTo>
                <a:cubicBezTo>
                  <a:pt x="5696458" y="937895"/>
                  <a:pt x="5681218" y="945515"/>
                  <a:pt x="5673598" y="945515"/>
                </a:cubicBezTo>
                <a:cubicBezTo>
                  <a:pt x="5665978" y="945515"/>
                  <a:pt x="5650738" y="937895"/>
                  <a:pt x="5643118" y="930275"/>
                </a:cubicBezTo>
                <a:close/>
                <a:moveTo>
                  <a:pt x="1143889" y="922655"/>
                </a:moveTo>
                <a:cubicBezTo>
                  <a:pt x="1128649" y="907415"/>
                  <a:pt x="1128649" y="876935"/>
                  <a:pt x="1143889" y="869188"/>
                </a:cubicBezTo>
                <a:cubicBezTo>
                  <a:pt x="1159129" y="853948"/>
                  <a:pt x="1189609" y="853948"/>
                  <a:pt x="1197229" y="869188"/>
                </a:cubicBezTo>
                <a:cubicBezTo>
                  <a:pt x="1212469" y="884428"/>
                  <a:pt x="1212469" y="907288"/>
                  <a:pt x="1197229" y="922655"/>
                </a:cubicBezTo>
                <a:cubicBezTo>
                  <a:pt x="1189609" y="930275"/>
                  <a:pt x="1181989" y="930275"/>
                  <a:pt x="1174369" y="930275"/>
                </a:cubicBezTo>
                <a:cubicBezTo>
                  <a:pt x="1159129" y="930275"/>
                  <a:pt x="1151509" y="930275"/>
                  <a:pt x="1143889" y="922655"/>
                </a:cubicBezTo>
                <a:close/>
                <a:moveTo>
                  <a:pt x="5482971" y="792861"/>
                </a:moveTo>
                <a:cubicBezTo>
                  <a:pt x="5467731" y="785241"/>
                  <a:pt x="5467731" y="762381"/>
                  <a:pt x="5475351" y="739394"/>
                </a:cubicBezTo>
                <a:cubicBezTo>
                  <a:pt x="5490591" y="724154"/>
                  <a:pt x="5513451" y="724154"/>
                  <a:pt x="5528691" y="739394"/>
                </a:cubicBezTo>
                <a:cubicBezTo>
                  <a:pt x="5551551" y="747014"/>
                  <a:pt x="5551551" y="769874"/>
                  <a:pt x="5536311" y="792861"/>
                </a:cubicBezTo>
                <a:cubicBezTo>
                  <a:pt x="5528691" y="800481"/>
                  <a:pt x="5521071" y="808101"/>
                  <a:pt x="5505831" y="808101"/>
                </a:cubicBezTo>
                <a:cubicBezTo>
                  <a:pt x="5498211" y="808101"/>
                  <a:pt x="5490591" y="800481"/>
                  <a:pt x="5482971" y="792861"/>
                </a:cubicBezTo>
                <a:close/>
                <a:moveTo>
                  <a:pt x="1304036" y="777621"/>
                </a:moveTo>
                <a:cubicBezTo>
                  <a:pt x="1296416" y="762381"/>
                  <a:pt x="1296416" y="739521"/>
                  <a:pt x="1311656" y="724154"/>
                </a:cubicBezTo>
                <a:cubicBezTo>
                  <a:pt x="1326896" y="716534"/>
                  <a:pt x="1349756" y="716534"/>
                  <a:pt x="1364996" y="731774"/>
                </a:cubicBezTo>
                <a:cubicBezTo>
                  <a:pt x="1380236" y="747014"/>
                  <a:pt x="1372616" y="777494"/>
                  <a:pt x="1357376" y="785241"/>
                </a:cubicBezTo>
                <a:cubicBezTo>
                  <a:pt x="1349756" y="792861"/>
                  <a:pt x="1342136" y="792861"/>
                  <a:pt x="1334516" y="792861"/>
                </a:cubicBezTo>
                <a:cubicBezTo>
                  <a:pt x="1326896" y="792861"/>
                  <a:pt x="1311656" y="792861"/>
                  <a:pt x="1304036" y="777621"/>
                </a:cubicBezTo>
                <a:close/>
                <a:moveTo>
                  <a:pt x="5315204" y="670814"/>
                </a:moveTo>
                <a:cubicBezTo>
                  <a:pt x="5299964" y="655574"/>
                  <a:pt x="5292344" y="632714"/>
                  <a:pt x="5307584" y="617347"/>
                </a:cubicBezTo>
                <a:cubicBezTo>
                  <a:pt x="5315204" y="602107"/>
                  <a:pt x="5338064" y="594487"/>
                  <a:pt x="5360924" y="609727"/>
                </a:cubicBezTo>
                <a:cubicBezTo>
                  <a:pt x="5376164" y="617347"/>
                  <a:pt x="5376164" y="640207"/>
                  <a:pt x="5368544" y="663194"/>
                </a:cubicBezTo>
                <a:cubicBezTo>
                  <a:pt x="5360924" y="670814"/>
                  <a:pt x="5345684" y="678434"/>
                  <a:pt x="5338064" y="678434"/>
                </a:cubicBezTo>
                <a:cubicBezTo>
                  <a:pt x="5330444" y="678434"/>
                  <a:pt x="5322824" y="678434"/>
                  <a:pt x="5315204" y="670814"/>
                </a:cubicBezTo>
                <a:close/>
                <a:moveTo>
                  <a:pt x="1479423" y="655574"/>
                </a:moveTo>
                <a:cubicBezTo>
                  <a:pt x="1464183" y="632714"/>
                  <a:pt x="1471803" y="609854"/>
                  <a:pt x="1487043" y="602107"/>
                </a:cubicBezTo>
                <a:cubicBezTo>
                  <a:pt x="1502283" y="586867"/>
                  <a:pt x="1525143" y="594487"/>
                  <a:pt x="1540383" y="609727"/>
                </a:cubicBezTo>
                <a:cubicBezTo>
                  <a:pt x="1548003" y="624967"/>
                  <a:pt x="1548003" y="647827"/>
                  <a:pt x="1532763" y="663194"/>
                </a:cubicBezTo>
                <a:cubicBezTo>
                  <a:pt x="1525143" y="663194"/>
                  <a:pt x="1517523" y="670814"/>
                  <a:pt x="1509903" y="670814"/>
                </a:cubicBezTo>
                <a:cubicBezTo>
                  <a:pt x="1494663" y="670814"/>
                  <a:pt x="1487043" y="663194"/>
                  <a:pt x="1479423" y="655574"/>
                </a:cubicBezTo>
                <a:close/>
                <a:moveTo>
                  <a:pt x="5139817" y="556387"/>
                </a:moveTo>
                <a:cubicBezTo>
                  <a:pt x="5116957" y="541147"/>
                  <a:pt x="5109337" y="518287"/>
                  <a:pt x="5124577" y="502920"/>
                </a:cubicBezTo>
                <a:cubicBezTo>
                  <a:pt x="5132197" y="487680"/>
                  <a:pt x="5155057" y="480060"/>
                  <a:pt x="5177917" y="487680"/>
                </a:cubicBezTo>
                <a:cubicBezTo>
                  <a:pt x="5193157" y="502920"/>
                  <a:pt x="5200777" y="525780"/>
                  <a:pt x="5185537" y="541147"/>
                </a:cubicBezTo>
                <a:cubicBezTo>
                  <a:pt x="5185537" y="556387"/>
                  <a:pt x="5170297" y="564007"/>
                  <a:pt x="5155057" y="564007"/>
                </a:cubicBezTo>
                <a:cubicBezTo>
                  <a:pt x="5147437" y="564007"/>
                  <a:pt x="5139817" y="556387"/>
                  <a:pt x="5139817" y="556387"/>
                </a:cubicBezTo>
                <a:close/>
                <a:moveTo>
                  <a:pt x="1654810" y="533527"/>
                </a:moveTo>
                <a:cubicBezTo>
                  <a:pt x="1647190" y="518287"/>
                  <a:pt x="1654810" y="495427"/>
                  <a:pt x="1670050" y="480060"/>
                </a:cubicBezTo>
                <a:cubicBezTo>
                  <a:pt x="1685290" y="472440"/>
                  <a:pt x="1708150" y="480060"/>
                  <a:pt x="1723390" y="495300"/>
                </a:cubicBezTo>
                <a:cubicBezTo>
                  <a:pt x="1731010" y="510540"/>
                  <a:pt x="1723390" y="533400"/>
                  <a:pt x="1708150" y="548767"/>
                </a:cubicBezTo>
                <a:cubicBezTo>
                  <a:pt x="1700530" y="548767"/>
                  <a:pt x="1692910" y="556387"/>
                  <a:pt x="1685290" y="556387"/>
                </a:cubicBezTo>
                <a:cubicBezTo>
                  <a:pt x="1677670" y="556387"/>
                  <a:pt x="1662430" y="548767"/>
                  <a:pt x="1654810" y="533527"/>
                </a:cubicBezTo>
                <a:close/>
                <a:moveTo>
                  <a:pt x="4949190" y="449580"/>
                </a:moveTo>
                <a:cubicBezTo>
                  <a:pt x="4933950" y="441960"/>
                  <a:pt x="4926330" y="419100"/>
                  <a:pt x="4933950" y="403860"/>
                </a:cubicBezTo>
                <a:cubicBezTo>
                  <a:pt x="4949190" y="381000"/>
                  <a:pt x="4972050" y="373380"/>
                  <a:pt x="4987290" y="381000"/>
                </a:cubicBezTo>
                <a:cubicBezTo>
                  <a:pt x="5002530" y="396240"/>
                  <a:pt x="5010150" y="419100"/>
                  <a:pt x="5002530" y="434467"/>
                </a:cubicBezTo>
                <a:cubicBezTo>
                  <a:pt x="4994910" y="449707"/>
                  <a:pt x="4979670" y="457327"/>
                  <a:pt x="4972050" y="457327"/>
                </a:cubicBezTo>
                <a:cubicBezTo>
                  <a:pt x="4964430" y="457327"/>
                  <a:pt x="4956810" y="457327"/>
                  <a:pt x="4949190" y="449707"/>
                </a:cubicBezTo>
                <a:close/>
                <a:moveTo>
                  <a:pt x="1845437" y="426847"/>
                </a:moveTo>
                <a:cubicBezTo>
                  <a:pt x="1830197" y="411607"/>
                  <a:pt x="1837817" y="388747"/>
                  <a:pt x="1860677" y="381127"/>
                </a:cubicBezTo>
                <a:cubicBezTo>
                  <a:pt x="1875917" y="365887"/>
                  <a:pt x="1898777" y="373507"/>
                  <a:pt x="1906397" y="396367"/>
                </a:cubicBezTo>
                <a:cubicBezTo>
                  <a:pt x="1921637" y="411607"/>
                  <a:pt x="1914017" y="434467"/>
                  <a:pt x="1891157" y="442087"/>
                </a:cubicBezTo>
                <a:cubicBezTo>
                  <a:pt x="1891157" y="449707"/>
                  <a:pt x="1883537" y="449707"/>
                  <a:pt x="1875917" y="449707"/>
                </a:cubicBezTo>
                <a:cubicBezTo>
                  <a:pt x="1860677" y="449707"/>
                  <a:pt x="1845437" y="442087"/>
                  <a:pt x="1845437" y="426847"/>
                </a:cubicBezTo>
                <a:close/>
                <a:moveTo>
                  <a:pt x="4758563" y="358140"/>
                </a:moveTo>
                <a:cubicBezTo>
                  <a:pt x="4743323" y="350520"/>
                  <a:pt x="4735703" y="327660"/>
                  <a:pt x="4743323" y="312420"/>
                </a:cubicBezTo>
                <a:cubicBezTo>
                  <a:pt x="4750943" y="289560"/>
                  <a:pt x="4773803" y="281940"/>
                  <a:pt x="4789043" y="289560"/>
                </a:cubicBezTo>
                <a:cubicBezTo>
                  <a:pt x="4811903" y="297180"/>
                  <a:pt x="4819523" y="320040"/>
                  <a:pt x="4811903" y="343027"/>
                </a:cubicBezTo>
                <a:cubicBezTo>
                  <a:pt x="4804283" y="358267"/>
                  <a:pt x="4789043" y="365887"/>
                  <a:pt x="4773803" y="365887"/>
                </a:cubicBezTo>
                <a:cubicBezTo>
                  <a:pt x="4773803" y="365887"/>
                  <a:pt x="4766183" y="365887"/>
                  <a:pt x="4758563" y="358267"/>
                </a:cubicBezTo>
                <a:close/>
                <a:moveTo>
                  <a:pt x="2036064" y="335407"/>
                </a:moveTo>
                <a:cubicBezTo>
                  <a:pt x="2028444" y="312547"/>
                  <a:pt x="2036064" y="289687"/>
                  <a:pt x="2051304" y="281940"/>
                </a:cubicBezTo>
                <a:cubicBezTo>
                  <a:pt x="2074164" y="274320"/>
                  <a:pt x="2097024" y="281940"/>
                  <a:pt x="2104644" y="304800"/>
                </a:cubicBezTo>
                <a:cubicBezTo>
                  <a:pt x="2112264" y="320040"/>
                  <a:pt x="2104644" y="342900"/>
                  <a:pt x="2081784" y="358267"/>
                </a:cubicBezTo>
                <a:cubicBezTo>
                  <a:pt x="2081784" y="358267"/>
                  <a:pt x="2074164" y="358267"/>
                  <a:pt x="2066544" y="358267"/>
                </a:cubicBezTo>
                <a:cubicBezTo>
                  <a:pt x="2051304" y="358267"/>
                  <a:pt x="2043684" y="350647"/>
                  <a:pt x="2036064" y="335407"/>
                </a:cubicBezTo>
                <a:close/>
                <a:moveTo>
                  <a:pt x="4567809" y="281940"/>
                </a:moveTo>
                <a:cubicBezTo>
                  <a:pt x="4544949" y="274320"/>
                  <a:pt x="4537329" y="251460"/>
                  <a:pt x="4544949" y="228473"/>
                </a:cubicBezTo>
                <a:cubicBezTo>
                  <a:pt x="4552569" y="213233"/>
                  <a:pt x="4567809" y="205613"/>
                  <a:pt x="4590669" y="213233"/>
                </a:cubicBezTo>
                <a:cubicBezTo>
                  <a:pt x="4613529" y="213233"/>
                  <a:pt x="4621149" y="236093"/>
                  <a:pt x="4613529" y="258953"/>
                </a:cubicBezTo>
                <a:cubicBezTo>
                  <a:pt x="4605909" y="274193"/>
                  <a:pt x="4590669" y="281813"/>
                  <a:pt x="4575429" y="281813"/>
                </a:cubicBezTo>
                <a:cubicBezTo>
                  <a:pt x="4575429" y="281813"/>
                  <a:pt x="4567809" y="281813"/>
                  <a:pt x="4567809" y="281813"/>
                </a:cubicBezTo>
                <a:close/>
                <a:moveTo>
                  <a:pt x="2234311" y="251333"/>
                </a:moveTo>
                <a:cubicBezTo>
                  <a:pt x="2226691" y="236093"/>
                  <a:pt x="2234311" y="213233"/>
                  <a:pt x="2257171" y="205613"/>
                </a:cubicBezTo>
                <a:cubicBezTo>
                  <a:pt x="2272411" y="197993"/>
                  <a:pt x="2295271" y="205613"/>
                  <a:pt x="2302891" y="228473"/>
                </a:cubicBezTo>
                <a:cubicBezTo>
                  <a:pt x="2310511" y="243713"/>
                  <a:pt x="2302891" y="266573"/>
                  <a:pt x="2280031" y="274193"/>
                </a:cubicBezTo>
                <a:cubicBezTo>
                  <a:pt x="2280031" y="274193"/>
                  <a:pt x="2272411" y="281813"/>
                  <a:pt x="2272411" y="281813"/>
                </a:cubicBezTo>
                <a:cubicBezTo>
                  <a:pt x="2249551" y="281813"/>
                  <a:pt x="2241931" y="266573"/>
                  <a:pt x="2234311" y="251333"/>
                </a:cubicBezTo>
                <a:close/>
                <a:moveTo>
                  <a:pt x="4361942" y="213233"/>
                </a:moveTo>
                <a:cubicBezTo>
                  <a:pt x="4346702" y="205613"/>
                  <a:pt x="4331462" y="190373"/>
                  <a:pt x="4339082" y="167513"/>
                </a:cubicBezTo>
                <a:cubicBezTo>
                  <a:pt x="4346702" y="144653"/>
                  <a:pt x="4361942" y="137033"/>
                  <a:pt x="4384802" y="144653"/>
                </a:cubicBezTo>
                <a:cubicBezTo>
                  <a:pt x="4407662" y="144653"/>
                  <a:pt x="4415282" y="167513"/>
                  <a:pt x="4407662" y="190373"/>
                </a:cubicBezTo>
                <a:cubicBezTo>
                  <a:pt x="4407662" y="205613"/>
                  <a:pt x="4392422" y="213233"/>
                  <a:pt x="4377182" y="213233"/>
                </a:cubicBezTo>
                <a:cubicBezTo>
                  <a:pt x="4369562" y="213233"/>
                  <a:pt x="4369562" y="213233"/>
                  <a:pt x="4361942" y="213233"/>
                </a:cubicBezTo>
                <a:close/>
                <a:moveTo>
                  <a:pt x="2432558" y="182753"/>
                </a:moveTo>
                <a:cubicBezTo>
                  <a:pt x="2432558" y="167513"/>
                  <a:pt x="2440178" y="144653"/>
                  <a:pt x="2463038" y="137033"/>
                </a:cubicBezTo>
                <a:cubicBezTo>
                  <a:pt x="2478278" y="129413"/>
                  <a:pt x="2501138" y="144653"/>
                  <a:pt x="2508758" y="159893"/>
                </a:cubicBezTo>
                <a:cubicBezTo>
                  <a:pt x="2516378" y="182753"/>
                  <a:pt x="2501138" y="205613"/>
                  <a:pt x="2485898" y="213360"/>
                </a:cubicBezTo>
                <a:cubicBezTo>
                  <a:pt x="2478278" y="213360"/>
                  <a:pt x="2478278" y="213360"/>
                  <a:pt x="2470658" y="213360"/>
                </a:cubicBezTo>
                <a:cubicBezTo>
                  <a:pt x="2455418" y="213360"/>
                  <a:pt x="2440178" y="198120"/>
                  <a:pt x="2432558" y="182880"/>
                </a:cubicBezTo>
                <a:close/>
                <a:moveTo>
                  <a:pt x="4155948" y="160020"/>
                </a:moveTo>
                <a:cubicBezTo>
                  <a:pt x="4140708" y="160020"/>
                  <a:pt x="4125468" y="137160"/>
                  <a:pt x="4133088" y="114300"/>
                </a:cubicBezTo>
                <a:cubicBezTo>
                  <a:pt x="4133088" y="91440"/>
                  <a:pt x="4155948" y="83820"/>
                  <a:pt x="4178808" y="83820"/>
                </a:cubicBezTo>
                <a:cubicBezTo>
                  <a:pt x="4194048" y="91440"/>
                  <a:pt x="4209288" y="114300"/>
                  <a:pt x="4201668" y="129540"/>
                </a:cubicBezTo>
                <a:cubicBezTo>
                  <a:pt x="4201668" y="152400"/>
                  <a:pt x="4186428" y="160020"/>
                  <a:pt x="4163568" y="160020"/>
                </a:cubicBezTo>
                <a:cubicBezTo>
                  <a:pt x="4163568" y="160020"/>
                  <a:pt x="4163568" y="160020"/>
                  <a:pt x="4155948" y="160020"/>
                </a:cubicBezTo>
                <a:close/>
                <a:moveTo>
                  <a:pt x="2646045" y="129540"/>
                </a:moveTo>
                <a:cubicBezTo>
                  <a:pt x="2638425" y="106680"/>
                  <a:pt x="2653665" y="91440"/>
                  <a:pt x="2668905" y="83820"/>
                </a:cubicBezTo>
                <a:cubicBezTo>
                  <a:pt x="2691765" y="76200"/>
                  <a:pt x="2714625" y="91440"/>
                  <a:pt x="2714625" y="114300"/>
                </a:cubicBezTo>
                <a:cubicBezTo>
                  <a:pt x="2722245" y="129540"/>
                  <a:pt x="2707005" y="152400"/>
                  <a:pt x="2684145" y="160020"/>
                </a:cubicBezTo>
                <a:cubicBezTo>
                  <a:pt x="2684145" y="160020"/>
                  <a:pt x="2684145" y="160020"/>
                  <a:pt x="2676525" y="160020"/>
                </a:cubicBezTo>
                <a:cubicBezTo>
                  <a:pt x="2661285" y="160020"/>
                  <a:pt x="2646045" y="144780"/>
                  <a:pt x="2646045" y="129540"/>
                </a:cubicBezTo>
                <a:close/>
                <a:moveTo>
                  <a:pt x="3950081" y="121920"/>
                </a:moveTo>
                <a:cubicBezTo>
                  <a:pt x="3927221" y="114300"/>
                  <a:pt x="3919601" y="99060"/>
                  <a:pt x="3919601" y="76200"/>
                </a:cubicBezTo>
                <a:cubicBezTo>
                  <a:pt x="3919601" y="53340"/>
                  <a:pt x="3942461" y="45720"/>
                  <a:pt x="3965321" y="45720"/>
                </a:cubicBezTo>
                <a:cubicBezTo>
                  <a:pt x="3980561" y="45720"/>
                  <a:pt x="3995801" y="68580"/>
                  <a:pt x="3995801" y="91440"/>
                </a:cubicBezTo>
                <a:cubicBezTo>
                  <a:pt x="3988181" y="106680"/>
                  <a:pt x="3972941" y="121920"/>
                  <a:pt x="3957701" y="121920"/>
                </a:cubicBezTo>
                <a:cubicBezTo>
                  <a:pt x="3957701" y="121920"/>
                  <a:pt x="3950081" y="121920"/>
                  <a:pt x="3950081" y="121920"/>
                </a:cubicBezTo>
                <a:close/>
                <a:moveTo>
                  <a:pt x="2851912" y="83820"/>
                </a:moveTo>
                <a:cubicBezTo>
                  <a:pt x="2851912" y="68580"/>
                  <a:pt x="2867152" y="45720"/>
                  <a:pt x="2882392" y="45720"/>
                </a:cubicBezTo>
                <a:cubicBezTo>
                  <a:pt x="2905252" y="38100"/>
                  <a:pt x="2928112" y="53340"/>
                  <a:pt x="2928112" y="76200"/>
                </a:cubicBezTo>
                <a:cubicBezTo>
                  <a:pt x="2928112" y="99060"/>
                  <a:pt x="2920492" y="114300"/>
                  <a:pt x="2897632" y="121920"/>
                </a:cubicBezTo>
                <a:cubicBezTo>
                  <a:pt x="2897632" y="121920"/>
                  <a:pt x="2890012" y="121920"/>
                  <a:pt x="2890012" y="121920"/>
                </a:cubicBezTo>
                <a:cubicBezTo>
                  <a:pt x="2874772" y="121920"/>
                  <a:pt x="2851912" y="106680"/>
                  <a:pt x="2851912" y="83820"/>
                </a:cubicBezTo>
                <a:close/>
                <a:moveTo>
                  <a:pt x="3744087" y="91440"/>
                </a:moveTo>
                <a:cubicBezTo>
                  <a:pt x="3721227" y="91440"/>
                  <a:pt x="3705987" y="76200"/>
                  <a:pt x="3705987" y="53340"/>
                </a:cubicBezTo>
                <a:cubicBezTo>
                  <a:pt x="3705987" y="30480"/>
                  <a:pt x="3728847" y="15240"/>
                  <a:pt x="3751707" y="15240"/>
                </a:cubicBezTo>
                <a:cubicBezTo>
                  <a:pt x="3766947" y="22860"/>
                  <a:pt x="3782187" y="38100"/>
                  <a:pt x="3782187" y="60960"/>
                </a:cubicBezTo>
                <a:cubicBezTo>
                  <a:pt x="3782187" y="76200"/>
                  <a:pt x="3766947" y="91440"/>
                  <a:pt x="3744087" y="91440"/>
                </a:cubicBezTo>
                <a:close/>
                <a:moveTo>
                  <a:pt x="3065399" y="60960"/>
                </a:moveTo>
                <a:cubicBezTo>
                  <a:pt x="3065399" y="38100"/>
                  <a:pt x="3080639" y="15240"/>
                  <a:pt x="3095879" y="15240"/>
                </a:cubicBezTo>
                <a:cubicBezTo>
                  <a:pt x="3118739" y="15240"/>
                  <a:pt x="3141599" y="30480"/>
                  <a:pt x="3141599" y="53340"/>
                </a:cubicBezTo>
                <a:cubicBezTo>
                  <a:pt x="3141599" y="68580"/>
                  <a:pt x="3126359" y="91440"/>
                  <a:pt x="3103499" y="91440"/>
                </a:cubicBezTo>
                <a:cubicBezTo>
                  <a:pt x="3080639" y="91440"/>
                  <a:pt x="3065399" y="76200"/>
                  <a:pt x="3065399" y="60960"/>
                </a:cubicBezTo>
                <a:close/>
                <a:moveTo>
                  <a:pt x="3530600" y="83820"/>
                </a:moveTo>
                <a:cubicBezTo>
                  <a:pt x="3507740" y="76200"/>
                  <a:pt x="3492500" y="60960"/>
                  <a:pt x="3492500" y="38100"/>
                </a:cubicBezTo>
                <a:cubicBezTo>
                  <a:pt x="3492500" y="22860"/>
                  <a:pt x="3507740" y="0"/>
                  <a:pt x="3530600" y="7620"/>
                </a:cubicBezTo>
                <a:cubicBezTo>
                  <a:pt x="3553460" y="7620"/>
                  <a:pt x="3568700" y="22860"/>
                  <a:pt x="3568700" y="45720"/>
                </a:cubicBezTo>
                <a:cubicBezTo>
                  <a:pt x="3568700" y="60960"/>
                  <a:pt x="3553460" y="83820"/>
                  <a:pt x="3530600" y="83820"/>
                </a:cubicBezTo>
                <a:close/>
                <a:moveTo>
                  <a:pt x="3278886" y="45720"/>
                </a:moveTo>
                <a:cubicBezTo>
                  <a:pt x="3278886" y="22860"/>
                  <a:pt x="3294126" y="7620"/>
                  <a:pt x="3316986" y="0"/>
                </a:cubicBezTo>
                <a:cubicBezTo>
                  <a:pt x="3339846" y="0"/>
                  <a:pt x="3355086" y="22860"/>
                  <a:pt x="3355086" y="38100"/>
                </a:cubicBezTo>
                <a:cubicBezTo>
                  <a:pt x="3355086" y="60960"/>
                  <a:pt x="3339846" y="76200"/>
                  <a:pt x="3316986" y="76200"/>
                </a:cubicBezTo>
                <a:cubicBezTo>
                  <a:pt x="3294126" y="76200"/>
                  <a:pt x="3278886" y="60960"/>
                  <a:pt x="3278886" y="45720"/>
                </a:cubicBezTo>
                <a:close/>
              </a:path>
            </a:pathLst>
          </a:custGeom>
          <a:solidFill>
            <a:srgbClr val="BFBFBF"/>
          </a:solidFill>
        </p:spPr>
        <p:txBody>
          <a:bodyPr/>
          <a:lstStyle/>
          <a:p>
            <a:endParaRPr lang="lv-LV"/>
          </a:p>
        </p:txBody>
      </p:sp>
      <p:sp>
        <p:nvSpPr>
          <p:cNvPr id="60" name="Freeform 7">
            <a:extLst>
              <a:ext uri="{FF2B5EF4-FFF2-40B4-BE49-F238E27FC236}">
                <a16:creationId xmlns:a16="http://schemas.microsoft.com/office/drawing/2014/main" id="{88CE6140-7D1F-4C04-8990-30012429933B}"/>
              </a:ext>
            </a:extLst>
          </p:cNvPr>
          <p:cNvSpPr/>
          <p:nvPr/>
        </p:nvSpPr>
        <p:spPr>
          <a:xfrm>
            <a:off x="7370864" y="1907194"/>
            <a:ext cx="436668" cy="445343"/>
          </a:xfrm>
          <a:custGeom>
            <a:avLst/>
            <a:gdLst/>
            <a:ahLst/>
            <a:cxnLst/>
            <a:rect l="l" t="t" r="r" b="b"/>
            <a:pathLst>
              <a:path w="473075" h="482473">
                <a:moveTo>
                  <a:pt x="0" y="241300"/>
                </a:moveTo>
                <a:cubicBezTo>
                  <a:pt x="0" y="108077"/>
                  <a:pt x="105918" y="0"/>
                  <a:pt x="236601" y="0"/>
                </a:cubicBezTo>
                <a:cubicBezTo>
                  <a:pt x="367284" y="0"/>
                  <a:pt x="473075" y="108077"/>
                  <a:pt x="473075" y="241300"/>
                </a:cubicBezTo>
                <a:cubicBezTo>
                  <a:pt x="473075" y="374523"/>
                  <a:pt x="367157" y="482473"/>
                  <a:pt x="236601" y="482473"/>
                </a:cubicBezTo>
                <a:cubicBezTo>
                  <a:pt x="106045" y="482473"/>
                  <a:pt x="0" y="374523"/>
                  <a:pt x="0" y="2413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lv-LV"/>
          </a:p>
        </p:txBody>
      </p:sp>
      <p:sp>
        <p:nvSpPr>
          <p:cNvPr id="61" name="Freeform 8">
            <a:extLst>
              <a:ext uri="{FF2B5EF4-FFF2-40B4-BE49-F238E27FC236}">
                <a16:creationId xmlns:a16="http://schemas.microsoft.com/office/drawing/2014/main" id="{3307D662-DF45-42B8-B73B-A98696A9B7F7}"/>
              </a:ext>
            </a:extLst>
          </p:cNvPr>
          <p:cNvSpPr/>
          <p:nvPr/>
        </p:nvSpPr>
        <p:spPr>
          <a:xfrm>
            <a:off x="7335696" y="1872026"/>
            <a:ext cx="507121" cy="515796"/>
          </a:xfrm>
          <a:custGeom>
            <a:avLst/>
            <a:gdLst/>
            <a:ahLst/>
            <a:cxnLst/>
            <a:rect l="l" t="t" r="r" b="b"/>
            <a:pathLst>
              <a:path w="549402" h="558800">
                <a:moveTo>
                  <a:pt x="0" y="279400"/>
                </a:moveTo>
                <a:cubicBezTo>
                  <a:pt x="0" y="125730"/>
                  <a:pt x="122301" y="0"/>
                  <a:pt x="274701" y="0"/>
                </a:cubicBezTo>
                <a:lnTo>
                  <a:pt x="274701" y="38100"/>
                </a:lnTo>
                <a:lnTo>
                  <a:pt x="274701" y="0"/>
                </a:lnTo>
                <a:cubicBezTo>
                  <a:pt x="427101" y="0"/>
                  <a:pt x="549402" y="125730"/>
                  <a:pt x="549402" y="279400"/>
                </a:cubicBezTo>
                <a:lnTo>
                  <a:pt x="511302" y="279400"/>
                </a:lnTo>
                <a:lnTo>
                  <a:pt x="549402" y="279400"/>
                </a:lnTo>
                <a:cubicBezTo>
                  <a:pt x="549402" y="432943"/>
                  <a:pt x="427101" y="558800"/>
                  <a:pt x="274701" y="558800"/>
                </a:cubicBezTo>
                <a:lnTo>
                  <a:pt x="274701" y="520700"/>
                </a:lnTo>
                <a:lnTo>
                  <a:pt x="274701" y="558800"/>
                </a:lnTo>
                <a:cubicBezTo>
                  <a:pt x="122301" y="558673"/>
                  <a:pt x="0" y="432943"/>
                  <a:pt x="0" y="279400"/>
                </a:cubicBezTo>
                <a:lnTo>
                  <a:pt x="38100" y="279400"/>
                </a:lnTo>
                <a:lnTo>
                  <a:pt x="76200" y="279400"/>
                </a:lnTo>
                <a:lnTo>
                  <a:pt x="38100" y="279400"/>
                </a:lnTo>
                <a:lnTo>
                  <a:pt x="0" y="279400"/>
                </a:lnTo>
                <a:moveTo>
                  <a:pt x="76327" y="279400"/>
                </a:moveTo>
                <a:cubicBezTo>
                  <a:pt x="76327" y="300482"/>
                  <a:pt x="59182" y="317500"/>
                  <a:pt x="38227" y="317500"/>
                </a:cubicBezTo>
                <a:cubicBezTo>
                  <a:pt x="17272" y="317500"/>
                  <a:pt x="127" y="300355"/>
                  <a:pt x="127" y="279400"/>
                </a:cubicBezTo>
                <a:cubicBezTo>
                  <a:pt x="127" y="258445"/>
                  <a:pt x="17272" y="241300"/>
                  <a:pt x="38227" y="241300"/>
                </a:cubicBezTo>
                <a:cubicBezTo>
                  <a:pt x="59182" y="241300"/>
                  <a:pt x="76327" y="258445"/>
                  <a:pt x="76327" y="279400"/>
                </a:cubicBezTo>
                <a:cubicBezTo>
                  <a:pt x="76327" y="392303"/>
                  <a:pt x="165862" y="482473"/>
                  <a:pt x="274701" y="482473"/>
                </a:cubicBezTo>
                <a:cubicBezTo>
                  <a:pt x="383540" y="482473"/>
                  <a:pt x="473075" y="392176"/>
                  <a:pt x="473075" y="279400"/>
                </a:cubicBezTo>
                <a:cubicBezTo>
                  <a:pt x="473075" y="166624"/>
                  <a:pt x="383540" y="76327"/>
                  <a:pt x="274701" y="76327"/>
                </a:cubicBezTo>
                <a:lnTo>
                  <a:pt x="274701" y="38100"/>
                </a:lnTo>
                <a:lnTo>
                  <a:pt x="274701" y="76200"/>
                </a:lnTo>
                <a:cubicBezTo>
                  <a:pt x="165862" y="76327"/>
                  <a:pt x="76327" y="166497"/>
                  <a:pt x="76327" y="279400"/>
                </a:cubicBezTo>
                <a:close/>
              </a:path>
            </a:pathLst>
          </a:custGeom>
          <a:solidFill>
            <a:srgbClr val="82426F"/>
          </a:solidFill>
        </p:spPr>
        <p:txBody>
          <a:bodyPr/>
          <a:lstStyle/>
          <a:p>
            <a:endParaRPr lang="lv-LV"/>
          </a:p>
        </p:txBody>
      </p:sp>
      <p:sp>
        <p:nvSpPr>
          <p:cNvPr id="65" name="Freeform 12">
            <a:extLst>
              <a:ext uri="{FF2B5EF4-FFF2-40B4-BE49-F238E27FC236}">
                <a16:creationId xmlns:a16="http://schemas.microsoft.com/office/drawing/2014/main" id="{F5A20A0B-7616-4775-860B-4F60ACE69CD0}"/>
              </a:ext>
            </a:extLst>
          </p:cNvPr>
          <p:cNvSpPr/>
          <p:nvPr/>
        </p:nvSpPr>
        <p:spPr>
          <a:xfrm>
            <a:off x="7370864" y="4969625"/>
            <a:ext cx="436668" cy="445343"/>
          </a:xfrm>
          <a:custGeom>
            <a:avLst/>
            <a:gdLst/>
            <a:ahLst/>
            <a:cxnLst/>
            <a:rect l="l" t="t" r="r" b="b"/>
            <a:pathLst>
              <a:path w="473075" h="482473">
                <a:moveTo>
                  <a:pt x="0" y="241300"/>
                </a:moveTo>
                <a:cubicBezTo>
                  <a:pt x="0" y="108077"/>
                  <a:pt x="105918" y="0"/>
                  <a:pt x="236601" y="0"/>
                </a:cubicBezTo>
                <a:cubicBezTo>
                  <a:pt x="367284" y="0"/>
                  <a:pt x="473075" y="108077"/>
                  <a:pt x="473075" y="241300"/>
                </a:cubicBezTo>
                <a:cubicBezTo>
                  <a:pt x="473075" y="374523"/>
                  <a:pt x="367157" y="482473"/>
                  <a:pt x="236601" y="482473"/>
                </a:cubicBezTo>
                <a:cubicBezTo>
                  <a:pt x="106045" y="482473"/>
                  <a:pt x="0" y="374523"/>
                  <a:pt x="0" y="2413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lv-LV"/>
          </a:p>
        </p:txBody>
      </p:sp>
      <p:sp>
        <p:nvSpPr>
          <p:cNvPr id="66" name="Freeform 13">
            <a:extLst>
              <a:ext uri="{FF2B5EF4-FFF2-40B4-BE49-F238E27FC236}">
                <a16:creationId xmlns:a16="http://schemas.microsoft.com/office/drawing/2014/main" id="{22612B5E-2798-494E-95AB-BE5575BA5F22}"/>
              </a:ext>
            </a:extLst>
          </p:cNvPr>
          <p:cNvSpPr/>
          <p:nvPr/>
        </p:nvSpPr>
        <p:spPr>
          <a:xfrm>
            <a:off x="7335696" y="4934457"/>
            <a:ext cx="507121" cy="515796"/>
          </a:xfrm>
          <a:custGeom>
            <a:avLst/>
            <a:gdLst/>
            <a:ahLst/>
            <a:cxnLst/>
            <a:rect l="l" t="t" r="r" b="b"/>
            <a:pathLst>
              <a:path w="549402" h="558800">
                <a:moveTo>
                  <a:pt x="0" y="279400"/>
                </a:moveTo>
                <a:cubicBezTo>
                  <a:pt x="0" y="125730"/>
                  <a:pt x="122301" y="0"/>
                  <a:pt x="274701" y="0"/>
                </a:cubicBezTo>
                <a:lnTo>
                  <a:pt x="274701" y="38100"/>
                </a:lnTo>
                <a:lnTo>
                  <a:pt x="274701" y="0"/>
                </a:lnTo>
                <a:cubicBezTo>
                  <a:pt x="427101" y="0"/>
                  <a:pt x="549402" y="125730"/>
                  <a:pt x="549402" y="279400"/>
                </a:cubicBezTo>
                <a:lnTo>
                  <a:pt x="511302" y="279400"/>
                </a:lnTo>
                <a:lnTo>
                  <a:pt x="549402" y="279400"/>
                </a:lnTo>
                <a:cubicBezTo>
                  <a:pt x="549402" y="432943"/>
                  <a:pt x="427101" y="558800"/>
                  <a:pt x="274701" y="558800"/>
                </a:cubicBezTo>
                <a:lnTo>
                  <a:pt x="274701" y="520700"/>
                </a:lnTo>
                <a:lnTo>
                  <a:pt x="274701" y="558800"/>
                </a:lnTo>
                <a:cubicBezTo>
                  <a:pt x="122301" y="558673"/>
                  <a:pt x="0" y="432943"/>
                  <a:pt x="0" y="279400"/>
                </a:cubicBezTo>
                <a:lnTo>
                  <a:pt x="38100" y="279400"/>
                </a:lnTo>
                <a:lnTo>
                  <a:pt x="76200" y="279400"/>
                </a:lnTo>
                <a:lnTo>
                  <a:pt x="38100" y="279400"/>
                </a:lnTo>
                <a:lnTo>
                  <a:pt x="0" y="279400"/>
                </a:lnTo>
                <a:moveTo>
                  <a:pt x="76327" y="279400"/>
                </a:moveTo>
                <a:cubicBezTo>
                  <a:pt x="76327" y="300482"/>
                  <a:pt x="59182" y="317500"/>
                  <a:pt x="38227" y="317500"/>
                </a:cubicBezTo>
                <a:cubicBezTo>
                  <a:pt x="17272" y="317500"/>
                  <a:pt x="127" y="300355"/>
                  <a:pt x="127" y="279400"/>
                </a:cubicBezTo>
                <a:cubicBezTo>
                  <a:pt x="127" y="258445"/>
                  <a:pt x="17272" y="241300"/>
                  <a:pt x="38227" y="241300"/>
                </a:cubicBezTo>
                <a:cubicBezTo>
                  <a:pt x="59182" y="241300"/>
                  <a:pt x="76327" y="258445"/>
                  <a:pt x="76327" y="279400"/>
                </a:cubicBezTo>
                <a:cubicBezTo>
                  <a:pt x="76327" y="392303"/>
                  <a:pt x="165862" y="482473"/>
                  <a:pt x="274701" y="482473"/>
                </a:cubicBezTo>
                <a:cubicBezTo>
                  <a:pt x="383540" y="482473"/>
                  <a:pt x="473075" y="392176"/>
                  <a:pt x="473075" y="279400"/>
                </a:cubicBezTo>
                <a:cubicBezTo>
                  <a:pt x="473075" y="166624"/>
                  <a:pt x="383540" y="76327"/>
                  <a:pt x="274701" y="76327"/>
                </a:cubicBezTo>
                <a:lnTo>
                  <a:pt x="274701" y="38100"/>
                </a:lnTo>
                <a:lnTo>
                  <a:pt x="274701" y="76200"/>
                </a:lnTo>
                <a:cubicBezTo>
                  <a:pt x="165862" y="76327"/>
                  <a:pt x="76327" y="166497"/>
                  <a:pt x="76327" y="279400"/>
                </a:cubicBezTo>
                <a:close/>
              </a:path>
            </a:pathLst>
          </a:custGeom>
          <a:solidFill>
            <a:srgbClr val="82426F"/>
          </a:solidFill>
        </p:spPr>
        <p:txBody>
          <a:bodyPr/>
          <a:lstStyle/>
          <a:p>
            <a:endParaRPr lang="lv-LV"/>
          </a:p>
        </p:txBody>
      </p:sp>
      <p:sp>
        <p:nvSpPr>
          <p:cNvPr id="68" name="Freeform 15">
            <a:extLst>
              <a:ext uri="{FF2B5EF4-FFF2-40B4-BE49-F238E27FC236}">
                <a16:creationId xmlns:a16="http://schemas.microsoft.com/office/drawing/2014/main" id="{7E73F2DC-EA86-4C13-BA11-7F6750EB4C7E}"/>
              </a:ext>
            </a:extLst>
          </p:cNvPr>
          <p:cNvSpPr/>
          <p:nvPr/>
        </p:nvSpPr>
        <p:spPr>
          <a:xfrm>
            <a:off x="7476589" y="5083990"/>
            <a:ext cx="219213" cy="216634"/>
          </a:xfrm>
          <a:custGeom>
            <a:avLst/>
            <a:gdLst/>
            <a:ahLst/>
            <a:cxnLst/>
            <a:rect l="l" t="t" r="r" b="b"/>
            <a:pathLst>
              <a:path w="237490" h="234696">
                <a:moveTo>
                  <a:pt x="0" y="117348"/>
                </a:moveTo>
                <a:cubicBezTo>
                  <a:pt x="0" y="52578"/>
                  <a:pt x="53213" y="0"/>
                  <a:pt x="118745" y="0"/>
                </a:cubicBezTo>
                <a:cubicBezTo>
                  <a:pt x="184277" y="0"/>
                  <a:pt x="237490" y="52578"/>
                  <a:pt x="237490" y="117348"/>
                </a:cubicBezTo>
                <a:cubicBezTo>
                  <a:pt x="237490" y="182118"/>
                  <a:pt x="184277" y="234696"/>
                  <a:pt x="118745" y="234696"/>
                </a:cubicBezTo>
                <a:cubicBezTo>
                  <a:pt x="53213" y="234696"/>
                  <a:pt x="0" y="182118"/>
                  <a:pt x="0" y="117348"/>
                </a:cubicBezTo>
                <a:close/>
              </a:path>
            </a:pathLst>
          </a:custGeom>
          <a:solidFill>
            <a:srgbClr val="8CB496"/>
          </a:solidFill>
        </p:spPr>
        <p:txBody>
          <a:bodyPr/>
          <a:lstStyle/>
          <a:p>
            <a:endParaRPr lang="lv-LV"/>
          </a:p>
        </p:txBody>
      </p:sp>
      <p:sp>
        <p:nvSpPr>
          <p:cNvPr id="72" name="Freeform 19">
            <a:extLst>
              <a:ext uri="{FF2B5EF4-FFF2-40B4-BE49-F238E27FC236}">
                <a16:creationId xmlns:a16="http://schemas.microsoft.com/office/drawing/2014/main" id="{ECDA82BC-6A0A-4FB6-A45B-68A118ADD7B6}"/>
              </a:ext>
            </a:extLst>
          </p:cNvPr>
          <p:cNvSpPr/>
          <p:nvPr/>
        </p:nvSpPr>
        <p:spPr>
          <a:xfrm>
            <a:off x="4094869" y="4944074"/>
            <a:ext cx="436668" cy="445343"/>
          </a:xfrm>
          <a:custGeom>
            <a:avLst/>
            <a:gdLst/>
            <a:ahLst/>
            <a:cxnLst/>
            <a:rect l="l" t="t" r="r" b="b"/>
            <a:pathLst>
              <a:path w="473075" h="482473">
                <a:moveTo>
                  <a:pt x="0" y="241300"/>
                </a:moveTo>
                <a:cubicBezTo>
                  <a:pt x="0" y="108077"/>
                  <a:pt x="105918" y="0"/>
                  <a:pt x="236601" y="0"/>
                </a:cubicBezTo>
                <a:cubicBezTo>
                  <a:pt x="367284" y="0"/>
                  <a:pt x="473075" y="108077"/>
                  <a:pt x="473075" y="241300"/>
                </a:cubicBezTo>
                <a:cubicBezTo>
                  <a:pt x="473075" y="374523"/>
                  <a:pt x="367157" y="482473"/>
                  <a:pt x="236601" y="482473"/>
                </a:cubicBezTo>
                <a:cubicBezTo>
                  <a:pt x="106045" y="482473"/>
                  <a:pt x="0" y="374523"/>
                  <a:pt x="0" y="2413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lv-LV"/>
          </a:p>
        </p:txBody>
      </p:sp>
      <p:sp>
        <p:nvSpPr>
          <p:cNvPr id="73" name="Freeform 20">
            <a:extLst>
              <a:ext uri="{FF2B5EF4-FFF2-40B4-BE49-F238E27FC236}">
                <a16:creationId xmlns:a16="http://schemas.microsoft.com/office/drawing/2014/main" id="{86F85F66-2CE1-4E34-956D-2E424D964320}"/>
              </a:ext>
            </a:extLst>
          </p:cNvPr>
          <p:cNvSpPr/>
          <p:nvPr/>
        </p:nvSpPr>
        <p:spPr>
          <a:xfrm>
            <a:off x="4059701" y="4908906"/>
            <a:ext cx="507121" cy="515796"/>
          </a:xfrm>
          <a:custGeom>
            <a:avLst/>
            <a:gdLst/>
            <a:ahLst/>
            <a:cxnLst/>
            <a:rect l="l" t="t" r="r" b="b"/>
            <a:pathLst>
              <a:path w="549402" h="558800">
                <a:moveTo>
                  <a:pt x="0" y="279400"/>
                </a:moveTo>
                <a:cubicBezTo>
                  <a:pt x="0" y="125730"/>
                  <a:pt x="122301" y="0"/>
                  <a:pt x="274701" y="0"/>
                </a:cubicBezTo>
                <a:lnTo>
                  <a:pt x="274701" y="38100"/>
                </a:lnTo>
                <a:lnTo>
                  <a:pt x="274701" y="0"/>
                </a:lnTo>
                <a:cubicBezTo>
                  <a:pt x="427101" y="0"/>
                  <a:pt x="549402" y="125730"/>
                  <a:pt x="549402" y="279400"/>
                </a:cubicBezTo>
                <a:lnTo>
                  <a:pt x="511302" y="279400"/>
                </a:lnTo>
                <a:lnTo>
                  <a:pt x="549402" y="279400"/>
                </a:lnTo>
                <a:cubicBezTo>
                  <a:pt x="549402" y="432943"/>
                  <a:pt x="427101" y="558800"/>
                  <a:pt x="274701" y="558800"/>
                </a:cubicBezTo>
                <a:lnTo>
                  <a:pt x="274701" y="520700"/>
                </a:lnTo>
                <a:lnTo>
                  <a:pt x="274701" y="558800"/>
                </a:lnTo>
                <a:cubicBezTo>
                  <a:pt x="122301" y="558673"/>
                  <a:pt x="0" y="432943"/>
                  <a:pt x="0" y="279400"/>
                </a:cubicBezTo>
                <a:lnTo>
                  <a:pt x="38100" y="279400"/>
                </a:lnTo>
                <a:lnTo>
                  <a:pt x="76200" y="279400"/>
                </a:lnTo>
                <a:lnTo>
                  <a:pt x="38100" y="279400"/>
                </a:lnTo>
                <a:lnTo>
                  <a:pt x="0" y="279400"/>
                </a:lnTo>
                <a:moveTo>
                  <a:pt x="76327" y="279400"/>
                </a:moveTo>
                <a:cubicBezTo>
                  <a:pt x="76327" y="300482"/>
                  <a:pt x="59182" y="317500"/>
                  <a:pt x="38227" y="317500"/>
                </a:cubicBezTo>
                <a:cubicBezTo>
                  <a:pt x="17272" y="317500"/>
                  <a:pt x="127" y="300355"/>
                  <a:pt x="127" y="279400"/>
                </a:cubicBezTo>
                <a:cubicBezTo>
                  <a:pt x="127" y="258445"/>
                  <a:pt x="17272" y="241300"/>
                  <a:pt x="38227" y="241300"/>
                </a:cubicBezTo>
                <a:cubicBezTo>
                  <a:pt x="59182" y="241300"/>
                  <a:pt x="76327" y="258445"/>
                  <a:pt x="76327" y="279400"/>
                </a:cubicBezTo>
                <a:cubicBezTo>
                  <a:pt x="76327" y="392303"/>
                  <a:pt x="165862" y="482473"/>
                  <a:pt x="274701" y="482473"/>
                </a:cubicBezTo>
                <a:cubicBezTo>
                  <a:pt x="383540" y="482473"/>
                  <a:pt x="473075" y="392176"/>
                  <a:pt x="473075" y="279400"/>
                </a:cubicBezTo>
                <a:cubicBezTo>
                  <a:pt x="473075" y="166624"/>
                  <a:pt x="383540" y="76327"/>
                  <a:pt x="274701" y="76327"/>
                </a:cubicBezTo>
                <a:lnTo>
                  <a:pt x="274701" y="38100"/>
                </a:lnTo>
                <a:lnTo>
                  <a:pt x="274701" y="76200"/>
                </a:lnTo>
                <a:cubicBezTo>
                  <a:pt x="165862" y="76327"/>
                  <a:pt x="76327" y="166497"/>
                  <a:pt x="76327" y="279400"/>
                </a:cubicBezTo>
                <a:close/>
              </a:path>
            </a:pathLst>
          </a:custGeom>
          <a:solidFill>
            <a:srgbClr val="82426F"/>
          </a:solidFill>
        </p:spPr>
        <p:txBody>
          <a:bodyPr/>
          <a:lstStyle/>
          <a:p>
            <a:endParaRPr lang="lv-LV"/>
          </a:p>
        </p:txBody>
      </p:sp>
      <p:sp>
        <p:nvSpPr>
          <p:cNvPr id="75" name="Freeform 22">
            <a:extLst>
              <a:ext uri="{FF2B5EF4-FFF2-40B4-BE49-F238E27FC236}">
                <a16:creationId xmlns:a16="http://schemas.microsoft.com/office/drawing/2014/main" id="{C2B57F55-6F04-4491-A306-83991046A4D3}"/>
              </a:ext>
            </a:extLst>
          </p:cNvPr>
          <p:cNvSpPr/>
          <p:nvPr/>
        </p:nvSpPr>
        <p:spPr>
          <a:xfrm>
            <a:off x="4205911" y="5058439"/>
            <a:ext cx="219916" cy="216634"/>
          </a:xfrm>
          <a:custGeom>
            <a:avLst/>
            <a:gdLst/>
            <a:ahLst/>
            <a:cxnLst/>
            <a:rect l="l" t="t" r="r" b="b"/>
            <a:pathLst>
              <a:path w="238252" h="234696">
                <a:moveTo>
                  <a:pt x="0" y="117348"/>
                </a:moveTo>
                <a:cubicBezTo>
                  <a:pt x="0" y="52578"/>
                  <a:pt x="53340" y="0"/>
                  <a:pt x="119126" y="0"/>
                </a:cubicBezTo>
                <a:cubicBezTo>
                  <a:pt x="184912" y="0"/>
                  <a:pt x="238252" y="52578"/>
                  <a:pt x="238252" y="117348"/>
                </a:cubicBezTo>
                <a:cubicBezTo>
                  <a:pt x="238252" y="182118"/>
                  <a:pt x="184912" y="234696"/>
                  <a:pt x="119126" y="234696"/>
                </a:cubicBezTo>
                <a:cubicBezTo>
                  <a:pt x="53340" y="234696"/>
                  <a:pt x="0" y="182118"/>
                  <a:pt x="0" y="117348"/>
                </a:cubicBezTo>
                <a:close/>
              </a:path>
            </a:pathLst>
          </a:custGeom>
          <a:solidFill>
            <a:srgbClr val="8CB496"/>
          </a:solidFill>
        </p:spPr>
        <p:txBody>
          <a:bodyPr/>
          <a:lstStyle/>
          <a:p>
            <a:endParaRPr lang="lv-LV"/>
          </a:p>
        </p:txBody>
      </p:sp>
      <p:grpSp>
        <p:nvGrpSpPr>
          <p:cNvPr id="76" name="Group 23">
            <a:extLst>
              <a:ext uri="{FF2B5EF4-FFF2-40B4-BE49-F238E27FC236}">
                <a16:creationId xmlns:a16="http://schemas.microsoft.com/office/drawing/2014/main" id="{EB0A96C6-5BDE-44DB-BC46-D300DFCFA3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796" y="1304321"/>
            <a:ext cx="3346294" cy="1434476"/>
            <a:chOff x="0" y="0"/>
            <a:chExt cx="2409840" cy="2403360"/>
          </a:xfrm>
          <a:solidFill>
            <a:srgbClr val="D6EDE1"/>
          </a:solidFill>
        </p:grpSpPr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5DC0EC85-865A-4E56-87A8-169AD148188E}"/>
                </a:ext>
              </a:extLst>
            </p:cNvPr>
            <p:cNvSpPr/>
            <p:nvPr/>
          </p:nvSpPr>
          <p:spPr>
            <a:xfrm>
              <a:off x="0" y="0"/>
              <a:ext cx="2409952" cy="2403348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9" name="Freeform 26">
            <a:extLst>
              <a:ext uri="{FF2B5EF4-FFF2-40B4-BE49-F238E27FC236}">
                <a16:creationId xmlns:a16="http://schemas.microsoft.com/office/drawing/2014/main" id="{D8976BCB-8FE2-4FB9-BF4A-2CCC3224C82C}"/>
              </a:ext>
            </a:extLst>
          </p:cNvPr>
          <p:cNvSpPr/>
          <p:nvPr/>
        </p:nvSpPr>
        <p:spPr>
          <a:xfrm>
            <a:off x="4094869" y="1881643"/>
            <a:ext cx="436668" cy="445343"/>
          </a:xfrm>
          <a:custGeom>
            <a:avLst/>
            <a:gdLst/>
            <a:ahLst/>
            <a:cxnLst/>
            <a:rect l="l" t="t" r="r" b="b"/>
            <a:pathLst>
              <a:path w="473075" h="482473">
                <a:moveTo>
                  <a:pt x="0" y="241300"/>
                </a:moveTo>
                <a:cubicBezTo>
                  <a:pt x="0" y="108077"/>
                  <a:pt x="105918" y="0"/>
                  <a:pt x="236601" y="0"/>
                </a:cubicBezTo>
                <a:cubicBezTo>
                  <a:pt x="367284" y="0"/>
                  <a:pt x="473075" y="108077"/>
                  <a:pt x="473075" y="241300"/>
                </a:cubicBezTo>
                <a:cubicBezTo>
                  <a:pt x="473075" y="374523"/>
                  <a:pt x="367157" y="482473"/>
                  <a:pt x="236601" y="482473"/>
                </a:cubicBezTo>
                <a:cubicBezTo>
                  <a:pt x="106045" y="482473"/>
                  <a:pt x="0" y="374523"/>
                  <a:pt x="0" y="2413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lv-LV"/>
          </a:p>
        </p:txBody>
      </p:sp>
      <p:sp>
        <p:nvSpPr>
          <p:cNvPr id="80" name="Freeform 27">
            <a:extLst>
              <a:ext uri="{FF2B5EF4-FFF2-40B4-BE49-F238E27FC236}">
                <a16:creationId xmlns:a16="http://schemas.microsoft.com/office/drawing/2014/main" id="{479C06CD-1036-4C83-8A32-60520D8AD37A}"/>
              </a:ext>
            </a:extLst>
          </p:cNvPr>
          <p:cNvSpPr/>
          <p:nvPr/>
        </p:nvSpPr>
        <p:spPr>
          <a:xfrm>
            <a:off x="4059701" y="1846475"/>
            <a:ext cx="507121" cy="515796"/>
          </a:xfrm>
          <a:custGeom>
            <a:avLst/>
            <a:gdLst/>
            <a:ahLst/>
            <a:cxnLst/>
            <a:rect l="l" t="t" r="r" b="b"/>
            <a:pathLst>
              <a:path w="549402" h="558800">
                <a:moveTo>
                  <a:pt x="0" y="279400"/>
                </a:moveTo>
                <a:cubicBezTo>
                  <a:pt x="0" y="125730"/>
                  <a:pt x="122301" y="0"/>
                  <a:pt x="274701" y="0"/>
                </a:cubicBezTo>
                <a:lnTo>
                  <a:pt x="274701" y="38100"/>
                </a:lnTo>
                <a:lnTo>
                  <a:pt x="274701" y="0"/>
                </a:lnTo>
                <a:cubicBezTo>
                  <a:pt x="427101" y="0"/>
                  <a:pt x="549402" y="125730"/>
                  <a:pt x="549402" y="279400"/>
                </a:cubicBezTo>
                <a:lnTo>
                  <a:pt x="511302" y="279400"/>
                </a:lnTo>
                <a:lnTo>
                  <a:pt x="549402" y="279400"/>
                </a:lnTo>
                <a:cubicBezTo>
                  <a:pt x="549402" y="432943"/>
                  <a:pt x="427101" y="558800"/>
                  <a:pt x="274701" y="558800"/>
                </a:cubicBezTo>
                <a:lnTo>
                  <a:pt x="274701" y="520700"/>
                </a:lnTo>
                <a:lnTo>
                  <a:pt x="274701" y="558800"/>
                </a:lnTo>
                <a:cubicBezTo>
                  <a:pt x="122301" y="558673"/>
                  <a:pt x="0" y="432943"/>
                  <a:pt x="0" y="279400"/>
                </a:cubicBezTo>
                <a:lnTo>
                  <a:pt x="38100" y="279400"/>
                </a:lnTo>
                <a:lnTo>
                  <a:pt x="76200" y="279400"/>
                </a:lnTo>
                <a:lnTo>
                  <a:pt x="38100" y="279400"/>
                </a:lnTo>
                <a:lnTo>
                  <a:pt x="0" y="279400"/>
                </a:lnTo>
                <a:moveTo>
                  <a:pt x="76327" y="279400"/>
                </a:moveTo>
                <a:cubicBezTo>
                  <a:pt x="76327" y="300482"/>
                  <a:pt x="59182" y="317500"/>
                  <a:pt x="38227" y="317500"/>
                </a:cubicBezTo>
                <a:cubicBezTo>
                  <a:pt x="17272" y="317500"/>
                  <a:pt x="127" y="300355"/>
                  <a:pt x="127" y="279400"/>
                </a:cubicBezTo>
                <a:cubicBezTo>
                  <a:pt x="127" y="258445"/>
                  <a:pt x="17272" y="241300"/>
                  <a:pt x="38227" y="241300"/>
                </a:cubicBezTo>
                <a:cubicBezTo>
                  <a:pt x="59182" y="241300"/>
                  <a:pt x="76327" y="258445"/>
                  <a:pt x="76327" y="279400"/>
                </a:cubicBezTo>
                <a:cubicBezTo>
                  <a:pt x="76327" y="392303"/>
                  <a:pt x="165862" y="482473"/>
                  <a:pt x="274701" y="482473"/>
                </a:cubicBezTo>
                <a:cubicBezTo>
                  <a:pt x="383540" y="482473"/>
                  <a:pt x="473075" y="392176"/>
                  <a:pt x="473075" y="279400"/>
                </a:cubicBezTo>
                <a:cubicBezTo>
                  <a:pt x="473075" y="166624"/>
                  <a:pt x="383540" y="76327"/>
                  <a:pt x="274701" y="76327"/>
                </a:cubicBezTo>
                <a:lnTo>
                  <a:pt x="274701" y="38100"/>
                </a:lnTo>
                <a:lnTo>
                  <a:pt x="274701" y="76200"/>
                </a:lnTo>
                <a:cubicBezTo>
                  <a:pt x="165862" y="76327"/>
                  <a:pt x="76327" y="166497"/>
                  <a:pt x="76327" y="279400"/>
                </a:cubicBezTo>
                <a:close/>
              </a:path>
            </a:pathLst>
          </a:custGeom>
          <a:solidFill>
            <a:srgbClr val="82426F"/>
          </a:solidFill>
          <a:ln>
            <a:solidFill>
              <a:srgbClr val="82426F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82" name="Freeform 29">
            <a:extLst>
              <a:ext uri="{FF2B5EF4-FFF2-40B4-BE49-F238E27FC236}">
                <a16:creationId xmlns:a16="http://schemas.microsoft.com/office/drawing/2014/main" id="{95CD71C2-1BED-430D-9510-00D9F6D39057}"/>
              </a:ext>
            </a:extLst>
          </p:cNvPr>
          <p:cNvSpPr/>
          <p:nvPr/>
        </p:nvSpPr>
        <p:spPr>
          <a:xfrm>
            <a:off x="7479580" y="2021559"/>
            <a:ext cx="219213" cy="216634"/>
          </a:xfrm>
          <a:custGeom>
            <a:avLst/>
            <a:gdLst/>
            <a:ahLst/>
            <a:cxnLst/>
            <a:rect l="l" t="t" r="r" b="b"/>
            <a:pathLst>
              <a:path w="237490" h="234696">
                <a:moveTo>
                  <a:pt x="0" y="117348"/>
                </a:moveTo>
                <a:cubicBezTo>
                  <a:pt x="0" y="52578"/>
                  <a:pt x="53213" y="0"/>
                  <a:pt x="118745" y="0"/>
                </a:cubicBezTo>
                <a:cubicBezTo>
                  <a:pt x="184277" y="0"/>
                  <a:pt x="237490" y="52578"/>
                  <a:pt x="237490" y="117348"/>
                </a:cubicBezTo>
                <a:cubicBezTo>
                  <a:pt x="237490" y="182118"/>
                  <a:pt x="184277" y="234696"/>
                  <a:pt x="118745" y="234696"/>
                </a:cubicBezTo>
                <a:cubicBezTo>
                  <a:pt x="53213" y="234696"/>
                  <a:pt x="0" y="182118"/>
                  <a:pt x="0" y="117348"/>
                </a:cubicBezTo>
                <a:close/>
              </a:path>
            </a:pathLst>
          </a:custGeom>
          <a:solidFill>
            <a:srgbClr val="8CB496"/>
          </a:solidFill>
        </p:spPr>
        <p:txBody>
          <a:bodyPr/>
          <a:lstStyle/>
          <a:p>
            <a:endParaRPr lang="lv-LV"/>
          </a:p>
        </p:txBody>
      </p:sp>
      <p:sp>
        <p:nvSpPr>
          <p:cNvPr id="84" name="Freeform 31">
            <a:extLst>
              <a:ext uri="{FF2B5EF4-FFF2-40B4-BE49-F238E27FC236}">
                <a16:creationId xmlns:a16="http://schemas.microsoft.com/office/drawing/2014/main" id="{F182B658-130D-4698-9852-A4D9A9A1A107}"/>
              </a:ext>
            </a:extLst>
          </p:cNvPr>
          <p:cNvSpPr/>
          <p:nvPr/>
        </p:nvSpPr>
        <p:spPr>
          <a:xfrm>
            <a:off x="4206575" y="1996008"/>
            <a:ext cx="219213" cy="216634"/>
          </a:xfrm>
          <a:custGeom>
            <a:avLst/>
            <a:gdLst/>
            <a:ahLst/>
            <a:cxnLst/>
            <a:rect l="l" t="t" r="r" b="b"/>
            <a:pathLst>
              <a:path w="237490" h="234696">
                <a:moveTo>
                  <a:pt x="0" y="117348"/>
                </a:moveTo>
                <a:cubicBezTo>
                  <a:pt x="0" y="52578"/>
                  <a:pt x="53213" y="0"/>
                  <a:pt x="118745" y="0"/>
                </a:cubicBezTo>
                <a:cubicBezTo>
                  <a:pt x="184277" y="0"/>
                  <a:pt x="237490" y="52578"/>
                  <a:pt x="237490" y="117348"/>
                </a:cubicBezTo>
                <a:cubicBezTo>
                  <a:pt x="237490" y="182118"/>
                  <a:pt x="184277" y="234696"/>
                  <a:pt x="118745" y="234696"/>
                </a:cubicBezTo>
                <a:cubicBezTo>
                  <a:pt x="53213" y="234696"/>
                  <a:pt x="0" y="182118"/>
                  <a:pt x="0" y="117348"/>
                </a:cubicBezTo>
                <a:close/>
              </a:path>
            </a:pathLst>
          </a:custGeom>
          <a:solidFill>
            <a:srgbClr val="8CB496"/>
          </a:solidFill>
        </p:spPr>
        <p:txBody>
          <a:bodyPr/>
          <a:lstStyle/>
          <a:p>
            <a:endParaRPr lang="lv-LV"/>
          </a:p>
        </p:txBody>
      </p:sp>
      <p:sp>
        <p:nvSpPr>
          <p:cNvPr id="90" name="Freeform 37">
            <a:extLst>
              <a:ext uri="{FF2B5EF4-FFF2-40B4-BE49-F238E27FC236}">
                <a16:creationId xmlns:a16="http://schemas.microsoft.com/office/drawing/2014/main" id="{65AC9170-71EF-4B7E-B51D-B8CE29E0426F}"/>
              </a:ext>
            </a:extLst>
          </p:cNvPr>
          <p:cNvSpPr/>
          <p:nvPr userDrawn="1"/>
        </p:nvSpPr>
        <p:spPr>
          <a:xfrm>
            <a:off x="4506383" y="2203990"/>
            <a:ext cx="2880000" cy="2880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190500" cap="sq">
            <a:solidFill>
              <a:srgbClr val="82426F"/>
            </a:solidFill>
            <a:prstDash val="solid"/>
            <a:miter/>
          </a:ln>
        </p:spPr>
        <p:txBody>
          <a:bodyPr/>
          <a:lstStyle/>
          <a:p>
            <a:endParaRPr lang="lv-LV"/>
          </a:p>
        </p:txBody>
      </p:sp>
      <p:sp>
        <p:nvSpPr>
          <p:cNvPr id="91" name="TextBox 38">
            <a:extLst>
              <a:ext uri="{FF2B5EF4-FFF2-40B4-BE49-F238E27FC236}">
                <a16:creationId xmlns:a16="http://schemas.microsoft.com/office/drawing/2014/main" id="{DE578F1C-DE56-4C73-A088-FA62C78B4613}"/>
              </a:ext>
            </a:extLst>
          </p:cNvPr>
          <p:cNvSpPr txBox="1"/>
          <p:nvPr userDrawn="1"/>
        </p:nvSpPr>
        <p:spPr>
          <a:xfrm>
            <a:off x="4776383" y="2406490"/>
            <a:ext cx="2340000" cy="24075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B98A78B2-16D8-4EF9-AEC9-B0CE852E3665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B776307-32FD-4886-A6EF-D72FE586B566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AEDD1C5-E40F-4284-BFBF-6178EF71D295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ED02F8A-3C7E-4446-92BD-042FC1EB58C4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0" name="Image 109">
              <a:extLst>
                <a:ext uri="{FF2B5EF4-FFF2-40B4-BE49-F238E27FC236}">
                  <a16:creationId xmlns:a16="http://schemas.microsoft.com/office/drawing/2014/main" id="{B9F32BB0-F248-4978-8656-F7EF5FE17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11" name="Picture Placeholder 21">
            <a:extLst>
              <a:ext uri="{FF2B5EF4-FFF2-40B4-BE49-F238E27FC236}">
                <a16:creationId xmlns:a16="http://schemas.microsoft.com/office/drawing/2014/main" id="{4ABB3855-8DB5-4B74-A3EF-C4D05C32BA78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4802460" y="2511924"/>
            <a:ext cx="2287847" cy="2257169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 sz="1000">
                <a:noFill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grpSp>
        <p:nvGrpSpPr>
          <p:cNvPr id="112" name="Group 23">
            <a:extLst>
              <a:ext uri="{FF2B5EF4-FFF2-40B4-BE49-F238E27FC236}">
                <a16:creationId xmlns:a16="http://schemas.microsoft.com/office/drawing/2014/main" id="{211ADD77-C94C-4B24-BD71-48E25B00D59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796" y="4908906"/>
            <a:ext cx="3346294" cy="1434476"/>
            <a:chOff x="0" y="0"/>
            <a:chExt cx="2409840" cy="2403360"/>
          </a:xfrm>
          <a:solidFill>
            <a:srgbClr val="D6EDE1"/>
          </a:solidFill>
        </p:grpSpPr>
        <p:sp>
          <p:nvSpPr>
            <p:cNvPr id="113" name="Freeform 24">
              <a:extLst>
                <a:ext uri="{FF2B5EF4-FFF2-40B4-BE49-F238E27FC236}">
                  <a16:creationId xmlns:a16="http://schemas.microsoft.com/office/drawing/2014/main" id="{7FC91077-9291-4594-9FB7-D921AFAFFCB4}"/>
                </a:ext>
              </a:extLst>
            </p:cNvPr>
            <p:cNvSpPr/>
            <p:nvPr/>
          </p:nvSpPr>
          <p:spPr>
            <a:xfrm>
              <a:off x="0" y="0"/>
              <a:ext cx="2409952" cy="2403348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4" name="Group 23">
            <a:extLst>
              <a:ext uri="{FF2B5EF4-FFF2-40B4-BE49-F238E27FC236}">
                <a16:creationId xmlns:a16="http://schemas.microsoft.com/office/drawing/2014/main" id="{3064F8E4-82B2-4D4A-BE8A-EA403540132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79883" y="1304321"/>
            <a:ext cx="3346450" cy="1434469"/>
            <a:chOff x="0" y="0"/>
            <a:chExt cx="2409952" cy="2403348"/>
          </a:xfrm>
          <a:solidFill>
            <a:srgbClr val="D6EDE1"/>
          </a:solidFill>
        </p:grpSpPr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3781B426-FA94-474F-ADDC-DBAFB5F1B25D}"/>
                </a:ext>
              </a:extLst>
            </p:cNvPr>
            <p:cNvSpPr/>
            <p:nvPr/>
          </p:nvSpPr>
          <p:spPr>
            <a:xfrm>
              <a:off x="0" y="0"/>
              <a:ext cx="2409952" cy="2403348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6" name="Group 23">
            <a:extLst>
              <a:ext uri="{FF2B5EF4-FFF2-40B4-BE49-F238E27FC236}">
                <a16:creationId xmlns:a16="http://schemas.microsoft.com/office/drawing/2014/main" id="{17586584-6518-4E23-9B7C-CE4CF58480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79883" y="4908906"/>
            <a:ext cx="3346294" cy="1434476"/>
            <a:chOff x="0" y="0"/>
            <a:chExt cx="2409840" cy="2403360"/>
          </a:xfrm>
          <a:solidFill>
            <a:srgbClr val="D6EDE1"/>
          </a:solidFill>
        </p:grpSpPr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EB8764B4-78DE-4D4B-97C4-164768C57639}"/>
                </a:ext>
              </a:extLst>
            </p:cNvPr>
            <p:cNvSpPr/>
            <p:nvPr/>
          </p:nvSpPr>
          <p:spPr>
            <a:xfrm>
              <a:off x="0" y="0"/>
              <a:ext cx="2409952" cy="2403348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18" name="Text Placeholder 12">
            <a:extLst>
              <a:ext uri="{FF2B5EF4-FFF2-40B4-BE49-F238E27FC236}">
                <a16:creationId xmlns:a16="http://schemas.microsoft.com/office/drawing/2014/main" id="{F544FA87-03FC-42B3-AB8E-EF6619FE0E9A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47632" y="547429"/>
            <a:ext cx="7924092" cy="3693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2000" b="1" cap="all" baseline="0">
                <a:solidFill>
                  <a:srgbClr val="145A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(Calibri, Bold, 20)</a:t>
            </a:r>
          </a:p>
        </p:txBody>
      </p:sp>
      <p:sp>
        <p:nvSpPr>
          <p:cNvPr id="119" name="Espace réservé du texte 9">
            <a:extLst>
              <a:ext uri="{FF2B5EF4-FFF2-40B4-BE49-F238E27FC236}">
                <a16:creationId xmlns:a16="http://schemas.microsoft.com/office/drawing/2014/main" id="{9E22594B-BEB5-406F-ABEC-AD314CB5D8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344" y="1454517"/>
            <a:ext cx="3111199" cy="113408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45A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Duis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at ante rhoncus,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condimentum</a:t>
            </a:r>
            <a:r>
              <a:rPr lang="fr-FR" dirty="0"/>
              <a:t>.</a:t>
            </a:r>
          </a:p>
        </p:txBody>
      </p:sp>
      <p:sp>
        <p:nvSpPr>
          <p:cNvPr id="120" name="Espace réservé du texte 9">
            <a:extLst>
              <a:ext uri="{FF2B5EF4-FFF2-40B4-BE49-F238E27FC236}">
                <a16:creationId xmlns:a16="http://schemas.microsoft.com/office/drawing/2014/main" id="{945C32FD-4F55-4541-99AD-35F808F3B8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344" y="5051448"/>
            <a:ext cx="3111199" cy="113408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45A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Duis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at ante rhoncus,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condimentum</a:t>
            </a:r>
            <a:r>
              <a:rPr lang="fr-FR" dirty="0"/>
              <a:t>.</a:t>
            </a:r>
          </a:p>
        </p:txBody>
      </p:sp>
      <p:sp>
        <p:nvSpPr>
          <p:cNvPr id="121" name="Espace réservé du texte 9">
            <a:extLst>
              <a:ext uri="{FF2B5EF4-FFF2-40B4-BE49-F238E27FC236}">
                <a16:creationId xmlns:a16="http://schemas.microsoft.com/office/drawing/2014/main" id="{A6F64396-6677-49F9-AFD6-330A301502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97509" y="1454513"/>
            <a:ext cx="3111199" cy="113408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45A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Duis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at ante rhoncus,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condimentum</a:t>
            </a:r>
            <a:r>
              <a:rPr lang="fr-FR" dirty="0"/>
              <a:t>.</a:t>
            </a:r>
          </a:p>
        </p:txBody>
      </p:sp>
      <p:sp>
        <p:nvSpPr>
          <p:cNvPr id="122" name="Espace réservé du texte 9">
            <a:extLst>
              <a:ext uri="{FF2B5EF4-FFF2-40B4-BE49-F238E27FC236}">
                <a16:creationId xmlns:a16="http://schemas.microsoft.com/office/drawing/2014/main" id="{10662792-8550-4542-AC4F-C156761B6D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97431" y="5042778"/>
            <a:ext cx="3111199" cy="113408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45A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Duis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at ante rhoncus,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 </a:t>
            </a:r>
            <a:r>
              <a:rPr lang="fr-FR" dirty="0" err="1"/>
              <a:t>condimentum</a:t>
            </a:r>
            <a:r>
              <a:rPr lang="fr-FR" dirty="0"/>
              <a:t>.</a:t>
            </a:r>
          </a:p>
        </p:txBody>
      </p:sp>
      <p:sp>
        <p:nvSpPr>
          <p:cNvPr id="126" name="Text Placeholder 12">
            <a:extLst>
              <a:ext uri="{FF2B5EF4-FFF2-40B4-BE49-F238E27FC236}">
                <a16:creationId xmlns:a16="http://schemas.microsoft.com/office/drawing/2014/main" id="{B14E3802-8B96-4F7E-8721-AA7D55A2D1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2227212" cy="36933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200">
                <a:solidFill>
                  <a:srgbClr val="145A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and date of the event</a:t>
            </a:r>
          </a:p>
        </p:txBody>
      </p:sp>
      <p:sp>
        <p:nvSpPr>
          <p:cNvPr id="127" name="Espace réservé du numéro de diapositive 5">
            <a:extLst>
              <a:ext uri="{FF2B5EF4-FFF2-40B4-BE49-F238E27FC236}">
                <a16:creationId xmlns:a16="http://schemas.microsoft.com/office/drawing/2014/main" id="{9E2D30B4-29F5-4F7F-8D2E-B3BA95E33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8654" y="6443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45A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F7707D-2019-49BE-93B9-B3B3FE9062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129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2F279-1718-42DF-844A-DDD9006E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A4F252-DD5F-4025-BBE8-8008C1AFD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4ACF12-2FF5-4082-9277-69474232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F22293-D0A9-43A7-A5B4-61710172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0A7FF8-D5C5-457C-86B9-AAF2FA88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38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3E718-B028-42B1-ABE8-C6CB3A08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61984-0C2A-4A1D-AB6E-9FCCB3216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56B4C9-8BA0-4FF1-B7B4-0C866CDD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677FE4-654A-4434-8616-6B35A9AD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A48E39-B507-4580-BCC0-D50DE8E4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75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F9351-9E9A-4094-82BD-9A8C9A01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2DC864-5F76-4553-929F-6D1CACCE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91FCD5-496F-4944-8808-E9CD17BC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F6941-CCA2-499B-94D4-285F7598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A3E235-B12D-4E64-878F-5041E3F0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198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12E2B-EEAB-4B90-8606-D40B853C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36A544-DBD4-4EBD-91D3-7050CB0BC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35D6AE-9C8F-48DC-82C8-169C52EB4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04275A-F2F6-4FC0-8262-09F16B33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EC8EE1-9653-41C7-9528-7EBF5BF1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5696F2-FE42-44C9-8D3C-EE05C50D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97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CDC11-67F2-4B52-9709-FD19ACF0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2918DA-FCCC-4F5C-9077-FF7EF7171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308DEB-FAA4-44B6-A68A-679B2621F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CB8894-198C-42F1-B27F-AAF0864E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1B0876-4728-498A-A677-91DA180FA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2D1675-5BCD-48FF-B8D6-8D0BEC06A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25711C-CA5F-4574-B83B-17F6B3CB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475E57-658C-4452-9ECF-C5AB6F2B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10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slide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1FBE2D-3250-42C8-B2C7-D71BAD2EDF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4317" y="1350328"/>
            <a:ext cx="5545933" cy="4879021"/>
          </a:xfrm>
          <a:prstGeom prst="roundRect">
            <a:avLst>
              <a:gd name="adj" fmla="val 3131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1FBE2D-3250-42C8-B2C7-D71BAD2EDF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27100" y="1350327"/>
            <a:ext cx="5545933" cy="4879021"/>
          </a:xfrm>
          <a:prstGeom prst="roundRect">
            <a:avLst>
              <a:gd name="adj" fmla="val 3131"/>
            </a:avLst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061B9D3-CD11-4B32-851A-E76B01BB7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FC13CE9-1B85-42A4-8074-335A193179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2DA9D67-9AD7-45CC-B9BD-4F6F9D53B5FE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FE0181-7BFF-45C4-A3E2-00D3179280B2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F000905-9663-422D-8969-895BF284D98F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5DE310-3939-4F41-9D17-D810668DD2BA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E32E0B7-AB1D-432A-8E07-1A6CCA068A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3D1F3A6-33CA-483D-884A-D9900EF782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221236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B9777-C754-4491-AA3A-DB2A11DF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D02535-AEAF-421B-961A-8BA9C264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2D2A4D-EF95-4AE5-A95F-0149B22B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4E271D-2583-498C-9584-BABC9871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015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89CF99-94BA-4478-BEE9-9BA1659C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72008F-3A6E-4FD1-B863-F3F78EED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AFD18F-2E75-4243-84BA-FC080A22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417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B6028C-25C7-4C44-BE09-2DE015F5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37469-1270-4EB1-8085-501401F2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D67A3E-85FF-4010-A4F5-85B15CAE9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957317-64DB-4FAE-8540-0E35BC2D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8C8D1E-A373-4856-AE54-076CF925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9F33B0-F7C9-4056-BCB0-3A16EF4C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034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45990-4E5A-4A41-85B0-6006ED50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586A5BB-93A7-4A3D-AE37-53763FC79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26545C-5E9D-4D2B-A291-CDC33B4A2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D1BFF1-59F7-4E82-99BF-D45CBA7F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22F09F-26FB-48CB-AC2C-CA47809B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BDD54A-9E52-4223-879E-6AA21F6A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597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ACC24-A1A8-4363-B795-B4AB14D1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751642-3342-4DFA-86AA-945C72ED9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9ED9E5-2DF6-48BB-96B8-AE3DF583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220409-4DBB-4D4C-A407-08AEA404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77D11F-6B91-4F73-AD0A-224F8A9D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558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1ED4EB5-4FF1-4588-A3D4-047D114CE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12721D-8555-4FF2-8230-88A7A19FF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911395-605E-4072-A8BB-607973C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70B626-8B01-4860-853B-20DDCFE2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B1F64-56E0-478C-AF51-2D4F5571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3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 whit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14BE23A-C0BF-4691-8AC8-16F0F3FB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E5905C5-51A0-49D2-A5AB-E40315ABD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1B81E03-8095-4F73-A3F0-40C310FE57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AE92084-4A41-400E-A00A-C48CFFCDB83B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A0F6C-7F56-4A74-A630-D3428A7C56A2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C09837-1232-4FE1-B91B-8E3C2F09228A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CB5317-1426-43F3-B101-A549626721BF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8EF4B0F-02EB-4C7C-82FE-E4D81EF2C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A8FE2D4-4DC1-4B48-A7B1-24F5E2E640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36474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slide white pattern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DDB09A-B8EB-4F40-8FB4-4A41030A5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1FBE2D-3250-42C8-B2C7-D71BAD2EDF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4317" y="1350328"/>
            <a:ext cx="5545933" cy="4879021"/>
          </a:xfrm>
          <a:prstGeom prst="roundRect">
            <a:avLst>
              <a:gd name="adj" fmla="val 3131"/>
            </a:avLst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1FBE2D-3250-42C8-B2C7-D71BAD2EDF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27100" y="1350328"/>
            <a:ext cx="5545933" cy="4879021"/>
          </a:xfrm>
          <a:prstGeom prst="roundRect">
            <a:avLst>
              <a:gd name="adj" fmla="val 3131"/>
            </a:avLst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21CB7F8-473A-4C61-A7E0-EA4FA91A9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636B63E-7986-45A7-A54F-359D05888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1351BB0-8C7D-41F7-B81E-2DF942F40723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64643F-3932-4979-999F-4055C011EAB1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0C9C3A-F9D0-456B-B9E8-9E540788D009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72ED0F-2539-444F-823D-A91A5118D571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83ABB27-D891-4B08-8D61-8475B9366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9B03DC-239E-473A-8B7D-2AD772E0A0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36332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slide blu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1AB645F-720D-4FFA-ABB9-5C646DE66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80" y="1245272"/>
            <a:ext cx="5893446" cy="5274635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5831647-AA1B-40FC-97F3-E82E138D18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105104E-CF66-43FD-9D9B-FC10D78413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06C4EEB-B7DC-4CB0-B9D1-F44B716D9B0A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9FF7E4-C943-4DC2-B849-3D23A7E803FD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036B6F-CD28-4290-A365-C0F269558BDD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DD2746-B281-4C0B-B0A4-E1B14EA70B10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5988FF3-5060-4D30-908B-1D528D0C14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2C2AC5-0DF5-45C4-99D6-651EF86698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23540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slide blue pattern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60557DC-BB8C-46B7-BCB2-221A1265F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80" y="1245272"/>
            <a:ext cx="5893446" cy="527463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1FBE2D-3250-42C8-B2C7-D71BAD2EDF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27100" y="1350327"/>
            <a:ext cx="5545933" cy="4879021"/>
          </a:xfrm>
          <a:prstGeom prst="roundRect">
            <a:avLst>
              <a:gd name="adj" fmla="val 3131"/>
            </a:avLst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1FBE2D-3250-42C8-B2C7-D71BAD2EDF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4317" y="1350328"/>
            <a:ext cx="5545933" cy="4879021"/>
          </a:xfrm>
          <a:prstGeom prst="roundRect">
            <a:avLst>
              <a:gd name="adj" fmla="val 3131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07EDD69-9399-4060-B297-80042277D3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A3D7B0E-F55D-4FAB-A16F-8141DDA34DCE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40BDA-0B15-47C1-A208-C90DF1169A1A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316533-8976-44E9-84B1-F920BDCF8DAB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3949F1-D200-40B1-A89B-9A078463B783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F33E9D1-F61C-4096-BEB2-BF2BD5787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469E1EC-D815-4064-A776-C655EE462B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317771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 green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0F26608-544A-495B-B98B-3A9B1CE6B9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3732">
            <a:off x="991463" y="4855291"/>
            <a:ext cx="3401863" cy="400541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9DEBE9A-F6EC-48AD-909D-93DE76918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9946" y="4316121"/>
            <a:ext cx="3401863" cy="4005419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2F23D28-F27D-4816-BCE0-835E4B4F33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63B4E25-B45A-4EE7-894F-7344532788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EF86BA2-D418-41FD-BA08-AFCE5D19475A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A44244-9D90-4CF6-ADA3-B65EB3A79C45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C56EFB-D8E9-4AF2-B366-9FCF8E1171E2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2DFD05-EAB8-4B61-9954-3CF3D37A9998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2EC89468-8C86-4A90-AF90-A996F89ADC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graphicFrame>
        <p:nvGraphicFramePr>
          <p:cNvPr id="21" name="Tableau 11">
            <a:extLst>
              <a:ext uri="{FF2B5EF4-FFF2-40B4-BE49-F238E27FC236}">
                <a16:creationId xmlns:a16="http://schemas.microsoft.com/office/drawing/2014/main" id="{7522E28D-F7D7-447D-AC2E-372EBFA392E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05974060"/>
              </p:ext>
            </p:extLst>
          </p:nvPr>
        </p:nvGraphicFramePr>
        <p:xfrm>
          <a:off x="498475" y="2254099"/>
          <a:ext cx="6036888" cy="110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9222">
                  <a:extLst>
                    <a:ext uri="{9D8B030D-6E8A-4147-A177-3AD203B41FA5}">
                      <a16:colId xmlns:a16="http://schemas.microsoft.com/office/drawing/2014/main" val="3843517254"/>
                    </a:ext>
                  </a:extLst>
                </a:gridCol>
                <a:gridCol w="1509222">
                  <a:extLst>
                    <a:ext uri="{9D8B030D-6E8A-4147-A177-3AD203B41FA5}">
                      <a16:colId xmlns:a16="http://schemas.microsoft.com/office/drawing/2014/main" val="374074882"/>
                    </a:ext>
                  </a:extLst>
                </a:gridCol>
                <a:gridCol w="1509222">
                  <a:extLst>
                    <a:ext uri="{9D8B030D-6E8A-4147-A177-3AD203B41FA5}">
                      <a16:colId xmlns:a16="http://schemas.microsoft.com/office/drawing/2014/main" val="3491923876"/>
                    </a:ext>
                  </a:extLst>
                </a:gridCol>
                <a:gridCol w="1509222">
                  <a:extLst>
                    <a:ext uri="{9D8B030D-6E8A-4147-A177-3AD203B41FA5}">
                      <a16:colId xmlns:a16="http://schemas.microsoft.com/office/drawing/2014/main" val="3685898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400" b="0" dirty="0" err="1"/>
                        <a:t>category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0" dirty="0" err="1"/>
                        <a:t>category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0" dirty="0" err="1"/>
                        <a:t>category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0" dirty="0" err="1"/>
                        <a:t>category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0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400" dirty="0"/>
                        <a:t>Insert </a:t>
                      </a:r>
                      <a:r>
                        <a:rPr lang="fr-CA" sz="1400" dirty="0" err="1"/>
                        <a:t>your</a:t>
                      </a:r>
                      <a:r>
                        <a:rPr lang="fr-CA" sz="1400" dirty="0"/>
                        <a:t> datas and </a:t>
                      </a:r>
                      <a:r>
                        <a:rPr lang="fr-CA" sz="1400" dirty="0" err="1"/>
                        <a:t>texts</a:t>
                      </a:r>
                      <a:r>
                        <a:rPr lang="fr-CA" sz="1400" dirty="0"/>
                        <a:t> </a:t>
                      </a:r>
                      <a:r>
                        <a:rPr lang="fr-CA" sz="1400" dirty="0" err="1"/>
                        <a:t>here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57152"/>
                  </a:ext>
                </a:extLst>
              </a:tr>
            </a:tbl>
          </a:graphicData>
        </a:graphic>
      </p:graphicFrame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82732D7-6847-4446-8FAE-D9BB6EB29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474" y="1516317"/>
            <a:ext cx="4519329" cy="638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Example of table : </a:t>
            </a:r>
          </a:p>
          <a:p>
            <a:pPr lvl="0"/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DBC3D9C-149C-46B2-9672-FE55B6AE40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178020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slide green pattern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C00686B3-4B38-43AD-BE42-8C1F5B59D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9946" y="4316121"/>
            <a:ext cx="3401863" cy="400541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16703B0-E859-4E64-B79F-220B321E1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3732">
            <a:off x="991463" y="4855291"/>
            <a:ext cx="3401863" cy="400541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1FBE2D-3250-42C8-B2C7-D71BAD2EDF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27100" y="1350327"/>
            <a:ext cx="5545933" cy="4879021"/>
          </a:xfrm>
          <a:prstGeom prst="roundRect">
            <a:avLst>
              <a:gd name="adj" fmla="val 3131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1FBE2D-3250-42C8-B2C7-D71BAD2EDF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8968" y="1350327"/>
            <a:ext cx="5545933" cy="4879021"/>
          </a:xfrm>
          <a:prstGeom prst="roundRect">
            <a:avLst>
              <a:gd name="adj" fmla="val 3131"/>
            </a:avLst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Place your content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C9580CA-72AA-4B57-BB2E-1C53DA65B9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04733" y="6439718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DD month YYYY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3537A96-E590-433D-A984-382FF19921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2393" y="6439717"/>
            <a:ext cx="1487214" cy="36933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of the event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90FFB8B-81D8-42AF-A475-B7BF754953B8}"/>
              </a:ext>
            </a:extLst>
          </p:cNvPr>
          <p:cNvGrpSpPr/>
          <p:nvPr userDrawn="1"/>
        </p:nvGrpSpPr>
        <p:grpSpPr>
          <a:xfrm>
            <a:off x="0" y="-8806"/>
            <a:ext cx="12192000" cy="552429"/>
            <a:chOff x="0" y="-8806"/>
            <a:chExt cx="12192000" cy="5524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889E38-2D59-45FE-812D-6E5E3F165D03}"/>
                </a:ext>
              </a:extLst>
            </p:cNvPr>
            <p:cNvSpPr/>
            <p:nvPr userDrawn="1"/>
          </p:nvSpPr>
          <p:spPr>
            <a:xfrm>
              <a:off x="0" y="75532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1F6A8A-D4BE-4913-82CC-A7656F9E39F7}"/>
                </a:ext>
              </a:extLst>
            </p:cNvPr>
            <p:cNvSpPr/>
            <p:nvPr userDrawn="1"/>
          </p:nvSpPr>
          <p:spPr>
            <a:xfrm>
              <a:off x="0" y="-8806"/>
              <a:ext cx="12192000" cy="84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EA3478-7A03-4313-96E0-57B3658F9B64}"/>
                </a:ext>
              </a:extLst>
            </p:cNvPr>
            <p:cNvSpPr/>
            <p:nvPr userDrawn="1"/>
          </p:nvSpPr>
          <p:spPr>
            <a:xfrm>
              <a:off x="4978400" y="-8806"/>
              <a:ext cx="2235200" cy="5322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EBD5CCE1-A9D6-4FF7-BD96-619E4207C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803" y="11383"/>
              <a:ext cx="2156394" cy="532240"/>
            </a:xfrm>
            <a:prstGeom prst="rect">
              <a:avLst/>
            </a:prstGeom>
          </p:spPr>
        </p:pic>
      </p:grp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EE0DB99-D820-4509-A600-828F756A44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08" y="656491"/>
            <a:ext cx="2679731" cy="369333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 (Helvetica, 18)</a:t>
            </a:r>
          </a:p>
        </p:txBody>
      </p:sp>
    </p:spTree>
    <p:extLst>
      <p:ext uri="{BB962C8B-B14F-4D97-AF65-F5344CB8AC3E}">
        <p14:creationId xmlns:p14="http://schemas.microsoft.com/office/powerpoint/2010/main" val="307993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D236B3-7E1A-4FF7-8243-3EA8D46B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0D23D-4299-42FB-91A5-63348134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CC155C-402D-4906-9542-57ABB3ED8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55A1-597A-47CA-AE28-C414312B6BC1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5B4059-A350-4EF5-9E45-F99F6072E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1B2C3E-5D36-4C1E-8E97-0884699F3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707D-2019-49BE-93B9-B3B3FE9062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47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5" r:id="rId3"/>
    <p:sldLayoutId id="2147483650" r:id="rId4"/>
    <p:sldLayoutId id="2147483666" r:id="rId5"/>
    <p:sldLayoutId id="2147483669" r:id="rId6"/>
    <p:sldLayoutId id="2147483670" r:id="rId7"/>
    <p:sldLayoutId id="2147483651" r:id="rId8"/>
    <p:sldLayoutId id="2147483667" r:id="rId9"/>
    <p:sldLayoutId id="2147483652" r:id="rId10"/>
    <p:sldLayoutId id="2147483668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  <p:sldLayoutId id="2147483662" r:id="rId21"/>
    <p:sldLayoutId id="2147483663" r:id="rId22"/>
    <p:sldLayoutId id="2147483671" r:id="rId23"/>
    <p:sldLayoutId id="2147483684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FA9DB5D-B26F-4489-8843-5FCAC191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F4648-45EF-4B47-8FFF-E4C86F699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E34191-61F4-43BC-96FA-C5C4488DF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3A65-7961-4AD3-AEB1-2AF133B3B504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53C3CB-A136-401D-8009-818B1D3BD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0E24B6-A83A-4D86-AF7E-E365D17CF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FFE9-E19E-40A5-B31F-6AE5202E60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24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35092" y="2129293"/>
            <a:ext cx="9406351" cy="17971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lv-LV" sz="3200" b="1" dirty="0">
                <a:solidFill>
                  <a:schemeClr val="accent3"/>
                </a:solidFill>
                <a:ea typeface="Tahoma"/>
                <a:cs typeface="Tahoma"/>
              </a:rPr>
              <a:t>NATALIE «Zemgales Reģiona Pārmaiņu laboratorija»</a:t>
            </a:r>
            <a:endParaRPr lang="lv-LV" dirty="0"/>
          </a:p>
          <a:p>
            <a:pPr marL="0" indent="0">
              <a:lnSpc>
                <a:spcPct val="170000"/>
              </a:lnSpc>
              <a:buNone/>
            </a:pPr>
            <a:r>
              <a:rPr lang="lv-LV" b="1" i="1" noProof="0" dirty="0">
                <a:solidFill>
                  <a:schemeClr val="accent3"/>
                </a:solidFill>
              </a:rPr>
              <a:t>Koprades aktivitāšu plānošana pašvaldību un sabiedrības iesaistei mākslīgo mitrāju kontekstā (interaktīva sesija) </a:t>
            </a:r>
            <a:r>
              <a:rPr lang="lv-LV" noProof="0" dirty="0">
                <a:solidFill>
                  <a:schemeClr val="accent3"/>
                </a:solidFill>
              </a:rPr>
              <a:t>	</a:t>
            </a:r>
          </a:p>
          <a:p>
            <a:pPr marL="0" indent="0">
              <a:buNone/>
            </a:pPr>
            <a:endParaRPr lang="fr-FR" b="1" dirty="0">
              <a:solidFill>
                <a:schemeClr val="accent3"/>
              </a:solidFill>
              <a:ea typeface="Tahoma"/>
              <a:cs typeface="Tahoma"/>
            </a:endParaRPr>
          </a:p>
          <a:p>
            <a:pPr marL="0" indent="0">
              <a:buNone/>
            </a:pPr>
            <a:endParaRPr lang="fr-FR" b="1" dirty="0">
              <a:solidFill>
                <a:schemeClr val="accent3"/>
              </a:solidFill>
              <a:ea typeface="Tahoma"/>
              <a:cs typeface="Tahoma"/>
            </a:endParaRPr>
          </a:p>
          <a:p>
            <a:pPr marL="0" indent="0">
              <a:buNone/>
            </a:pPr>
            <a:endParaRPr lang="en-GB" dirty="0">
              <a:solidFill>
                <a:schemeClr val="accent3"/>
              </a:solidFill>
              <a:ea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F4A70-3A75-CC5B-130F-C2AB03B5D687}"/>
              </a:ext>
            </a:extLst>
          </p:cNvPr>
          <p:cNvSpPr txBox="1"/>
          <p:nvPr/>
        </p:nvSpPr>
        <p:spPr>
          <a:xfrm>
            <a:off x="2669562" y="4105750"/>
            <a:ext cx="870664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i="1" dirty="0">
                <a:solidFill>
                  <a:schemeClr val="accent6">
                    <a:lumMod val="50000"/>
                  </a:schemeClr>
                </a:solidFill>
              </a:rPr>
              <a:t>Apvienotā Klimata, Enerģētikas un Vides Koordinācijas darba grupas sanāksme,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i="1" dirty="0">
                <a:solidFill>
                  <a:schemeClr val="accent6">
                    <a:lumMod val="50000"/>
                  </a:schemeClr>
                </a:solidFill>
              </a:rPr>
              <a:t>10.06.2026, Jelgava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lv-LV" sz="1800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lv-LV" sz="1800" i="1" dirty="0">
                <a:solidFill>
                  <a:schemeClr val="accent6">
                    <a:lumMod val="50000"/>
                  </a:schemeClr>
                </a:solidFill>
              </a:rPr>
              <a:t>Ingrīda Brēmere, Daina Indriksone, Baltijas Vides Forums</a:t>
            </a:r>
            <a:endParaRPr lang="fr-FR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4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E971A3-87F1-542C-4EAF-637A8F828B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524713"/>
            <a:ext cx="10262914" cy="369333"/>
          </a:xfrm>
        </p:spPr>
        <p:txBody>
          <a:bodyPr>
            <a:noAutofit/>
          </a:bodyPr>
          <a:lstStyle/>
          <a:p>
            <a:r>
              <a:rPr lang="lv-LV" sz="2400" dirty="0">
                <a:solidFill>
                  <a:schemeClr val="accent3"/>
                </a:solidFill>
                <a:latin typeface="+mj-lt"/>
              </a:rPr>
              <a:t>Plānotā pašvaldības speciālistu &amp; iedzīvotāju dalības intensitāte</a:t>
            </a:r>
            <a:endParaRPr lang="en-GB" sz="2400" dirty="0">
              <a:solidFill>
                <a:schemeClr val="accent3"/>
              </a:solidFill>
              <a:latin typeface="+mj-lt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01F8060-F4A4-AFE1-59B9-1711851B6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971818"/>
              </p:ext>
            </p:extLst>
          </p:nvPr>
        </p:nvGraphicFramePr>
        <p:xfrm>
          <a:off x="215900" y="1155946"/>
          <a:ext cx="11150599" cy="536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31E04EE-B3C5-1E8A-B75A-89589B31B04C}"/>
              </a:ext>
            </a:extLst>
          </p:cNvPr>
          <p:cNvCxnSpPr/>
          <p:nvPr/>
        </p:nvCxnSpPr>
        <p:spPr>
          <a:xfrm>
            <a:off x="317499" y="5649937"/>
            <a:ext cx="1104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ágrima 8">
            <a:extLst>
              <a:ext uri="{FF2B5EF4-FFF2-40B4-BE49-F238E27FC236}">
                <a16:creationId xmlns:a16="http://schemas.microsoft.com/office/drawing/2014/main" id="{BDD917B5-C4C2-93F9-3167-EADB0D5C8113}"/>
              </a:ext>
            </a:extLst>
          </p:cNvPr>
          <p:cNvSpPr/>
          <p:nvPr/>
        </p:nvSpPr>
        <p:spPr>
          <a:xfrm>
            <a:off x="215900" y="5068524"/>
            <a:ext cx="775895" cy="74384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4492C1-5CE2-2895-5004-FE9FFE73A232}"/>
              </a:ext>
            </a:extLst>
          </p:cNvPr>
          <p:cNvSpPr txBox="1"/>
          <p:nvPr/>
        </p:nvSpPr>
        <p:spPr>
          <a:xfrm>
            <a:off x="292709" y="5155230"/>
            <a:ext cx="74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28.05.</a:t>
            </a:r>
          </a:p>
          <a:p>
            <a:r>
              <a:rPr lang="en-GB" sz="1400" dirty="0"/>
              <a:t>2024  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03B0A10-949F-2CA5-B43B-12EC17647457}"/>
              </a:ext>
            </a:extLst>
          </p:cNvPr>
          <p:cNvSpPr/>
          <p:nvPr/>
        </p:nvSpPr>
        <p:spPr>
          <a:xfrm>
            <a:off x="1536851" y="1104458"/>
            <a:ext cx="1844133" cy="707361"/>
          </a:xfrm>
          <a:prstGeom prst="wedgeRoundRectCallout">
            <a:avLst>
              <a:gd name="adj1" fmla="val -34063"/>
              <a:gd name="adj2" fmla="val 12957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Risku &amp; iespēju identificēšana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0410E01-1782-237E-C683-B74661345009}"/>
              </a:ext>
            </a:extLst>
          </p:cNvPr>
          <p:cNvSpPr/>
          <p:nvPr/>
        </p:nvSpPr>
        <p:spPr>
          <a:xfrm>
            <a:off x="4393904" y="1104457"/>
            <a:ext cx="1843422" cy="707361"/>
          </a:xfrm>
          <a:prstGeom prst="wedgeRoundRectCallout">
            <a:avLst>
              <a:gd name="adj1" fmla="val -34063"/>
              <a:gd name="adj2" fmla="val 12957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Koprades pasākumi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F9F8653-FED9-F345-5F13-E59F781F0094}"/>
              </a:ext>
            </a:extLst>
          </p:cNvPr>
          <p:cNvSpPr/>
          <p:nvPr/>
        </p:nvSpPr>
        <p:spPr>
          <a:xfrm>
            <a:off x="7505696" y="1104457"/>
            <a:ext cx="1914085" cy="707361"/>
          </a:xfrm>
          <a:prstGeom prst="wedgeRoundRectCallout">
            <a:avLst>
              <a:gd name="adj1" fmla="val -34063"/>
              <a:gd name="adj2" fmla="val 12957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Prasmju paaugstināšana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E30A196-108F-87DB-3A45-79693A6CC33D}"/>
              </a:ext>
            </a:extLst>
          </p:cNvPr>
          <p:cNvSpPr/>
          <p:nvPr/>
        </p:nvSpPr>
        <p:spPr>
          <a:xfrm>
            <a:off x="10369653" y="1106507"/>
            <a:ext cx="1769616" cy="707361"/>
          </a:xfrm>
          <a:prstGeom prst="wedgeRoundRectCallout">
            <a:avLst>
              <a:gd name="adj1" fmla="val -36989"/>
              <a:gd name="adj2" fmla="val 12225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Rezultātu verifikācija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Lágrima 8">
            <a:extLst>
              <a:ext uri="{FF2B5EF4-FFF2-40B4-BE49-F238E27FC236}">
                <a16:creationId xmlns:a16="http://schemas.microsoft.com/office/drawing/2014/main" id="{3BF40FBD-07ED-58F3-9F30-1A719033A3F6}"/>
              </a:ext>
            </a:extLst>
          </p:cNvPr>
          <p:cNvSpPr/>
          <p:nvPr/>
        </p:nvSpPr>
        <p:spPr>
          <a:xfrm>
            <a:off x="2659970" y="5093758"/>
            <a:ext cx="775895" cy="74384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adroTexto 2">
            <a:extLst>
              <a:ext uri="{FF2B5EF4-FFF2-40B4-BE49-F238E27FC236}">
                <a16:creationId xmlns:a16="http://schemas.microsoft.com/office/drawing/2014/main" id="{49F40C86-E456-4F14-2512-92EE749F5D80}"/>
              </a:ext>
            </a:extLst>
          </p:cNvPr>
          <p:cNvSpPr txBox="1"/>
          <p:nvPr/>
        </p:nvSpPr>
        <p:spPr>
          <a:xfrm>
            <a:off x="2734399" y="5147526"/>
            <a:ext cx="74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05.03.</a:t>
            </a:r>
          </a:p>
          <a:p>
            <a:r>
              <a:rPr lang="en-GB" sz="1400" dirty="0"/>
              <a:t>202</a:t>
            </a:r>
            <a:r>
              <a:rPr lang="lv-LV" sz="1400" dirty="0"/>
              <a:t>5</a:t>
            </a:r>
            <a:r>
              <a:rPr lang="en-GB" sz="1400" dirty="0"/>
              <a:t>  </a:t>
            </a:r>
          </a:p>
        </p:txBody>
      </p:sp>
      <p:sp>
        <p:nvSpPr>
          <p:cNvPr id="22" name="Lágrima 8">
            <a:extLst>
              <a:ext uri="{FF2B5EF4-FFF2-40B4-BE49-F238E27FC236}">
                <a16:creationId xmlns:a16="http://schemas.microsoft.com/office/drawing/2014/main" id="{859A0118-9854-93FA-CDD8-56C9B4A88745}"/>
              </a:ext>
            </a:extLst>
          </p:cNvPr>
          <p:cNvSpPr/>
          <p:nvPr/>
        </p:nvSpPr>
        <p:spPr>
          <a:xfrm>
            <a:off x="5766732" y="5086302"/>
            <a:ext cx="775895" cy="74384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adroTexto 2">
            <a:extLst>
              <a:ext uri="{FF2B5EF4-FFF2-40B4-BE49-F238E27FC236}">
                <a16:creationId xmlns:a16="http://schemas.microsoft.com/office/drawing/2014/main" id="{6C7269E1-DA4B-37FD-321F-F56B3F2C3CFE}"/>
              </a:ext>
            </a:extLst>
          </p:cNvPr>
          <p:cNvSpPr txBox="1"/>
          <p:nvPr/>
        </p:nvSpPr>
        <p:spPr>
          <a:xfrm>
            <a:off x="5879935" y="5124667"/>
            <a:ext cx="74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10.06.</a:t>
            </a:r>
          </a:p>
          <a:p>
            <a:r>
              <a:rPr lang="en-GB" sz="1400" dirty="0"/>
              <a:t>202</a:t>
            </a:r>
            <a:r>
              <a:rPr lang="lv-LV" sz="1400" dirty="0"/>
              <a:t>6</a:t>
            </a:r>
            <a:r>
              <a:rPr lang="en-GB" sz="1400" dirty="0"/>
              <a:t>  </a:t>
            </a:r>
          </a:p>
        </p:txBody>
      </p:sp>
      <p:sp>
        <p:nvSpPr>
          <p:cNvPr id="24" name="Lágrima 8">
            <a:extLst>
              <a:ext uri="{FF2B5EF4-FFF2-40B4-BE49-F238E27FC236}">
                <a16:creationId xmlns:a16="http://schemas.microsoft.com/office/drawing/2014/main" id="{FF535A78-936F-E12A-54F0-64859EB76BB1}"/>
              </a:ext>
            </a:extLst>
          </p:cNvPr>
          <p:cNvSpPr/>
          <p:nvPr/>
        </p:nvSpPr>
        <p:spPr>
          <a:xfrm>
            <a:off x="9635475" y="4934610"/>
            <a:ext cx="775895" cy="74384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adroTexto 2">
            <a:extLst>
              <a:ext uri="{FF2B5EF4-FFF2-40B4-BE49-F238E27FC236}">
                <a16:creationId xmlns:a16="http://schemas.microsoft.com/office/drawing/2014/main" id="{9171EBED-72C3-3E92-16E7-FB1B224C4116}"/>
              </a:ext>
            </a:extLst>
          </p:cNvPr>
          <p:cNvSpPr txBox="1"/>
          <p:nvPr/>
        </p:nvSpPr>
        <p:spPr>
          <a:xfrm>
            <a:off x="9804511" y="5069312"/>
            <a:ext cx="74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06.</a:t>
            </a:r>
          </a:p>
          <a:p>
            <a:r>
              <a:rPr lang="en-GB" sz="1400" dirty="0"/>
              <a:t>202</a:t>
            </a:r>
            <a:r>
              <a:rPr lang="lv-LV" sz="1400" dirty="0"/>
              <a:t>7</a:t>
            </a:r>
            <a:r>
              <a:rPr lang="en-GB" sz="1400" dirty="0"/>
              <a:t>  </a:t>
            </a:r>
          </a:p>
        </p:txBody>
      </p:sp>
      <p:sp>
        <p:nvSpPr>
          <p:cNvPr id="10" name="Lágrima 8">
            <a:extLst>
              <a:ext uri="{FF2B5EF4-FFF2-40B4-BE49-F238E27FC236}">
                <a16:creationId xmlns:a16="http://schemas.microsoft.com/office/drawing/2014/main" id="{DFE4F9B9-F41E-D541-43BC-14C11B3D635B}"/>
              </a:ext>
            </a:extLst>
          </p:cNvPr>
          <p:cNvSpPr/>
          <p:nvPr/>
        </p:nvSpPr>
        <p:spPr>
          <a:xfrm>
            <a:off x="3926240" y="5102117"/>
            <a:ext cx="775895" cy="74384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4335441F-A7BA-BEC6-D113-A2848E0EAAF5}"/>
              </a:ext>
            </a:extLst>
          </p:cNvPr>
          <p:cNvSpPr txBox="1"/>
          <p:nvPr/>
        </p:nvSpPr>
        <p:spPr>
          <a:xfrm>
            <a:off x="4028485" y="5177777"/>
            <a:ext cx="74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10.12.</a:t>
            </a:r>
          </a:p>
          <a:p>
            <a:r>
              <a:rPr lang="en-GB" sz="1400" dirty="0"/>
              <a:t>202</a:t>
            </a:r>
            <a:r>
              <a:rPr lang="lv-LV" sz="1400" dirty="0"/>
              <a:t>5</a:t>
            </a:r>
            <a:r>
              <a:rPr lang="en-GB" sz="1400" dirty="0"/>
              <a:t>  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5C980633-B5B4-2353-A3B4-1840AC11E4C6}"/>
              </a:ext>
            </a:extLst>
          </p:cNvPr>
          <p:cNvSpPr/>
          <p:nvPr/>
        </p:nvSpPr>
        <p:spPr>
          <a:xfrm>
            <a:off x="6007071" y="4638101"/>
            <a:ext cx="459830" cy="394458"/>
          </a:xfrm>
          <a:prstGeom prst="upArrow">
            <a:avLst/>
          </a:prstGeom>
          <a:solidFill>
            <a:srgbClr val="B54A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Lágrima 8">
            <a:extLst>
              <a:ext uri="{FF2B5EF4-FFF2-40B4-BE49-F238E27FC236}">
                <a16:creationId xmlns:a16="http://schemas.microsoft.com/office/drawing/2014/main" id="{B5BD00F5-C0D5-DE10-0230-7BA1A144138D}"/>
              </a:ext>
            </a:extLst>
          </p:cNvPr>
          <p:cNvSpPr/>
          <p:nvPr/>
        </p:nvSpPr>
        <p:spPr>
          <a:xfrm>
            <a:off x="8130316" y="5014357"/>
            <a:ext cx="775895" cy="743840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adroTexto 2">
            <a:extLst>
              <a:ext uri="{FF2B5EF4-FFF2-40B4-BE49-F238E27FC236}">
                <a16:creationId xmlns:a16="http://schemas.microsoft.com/office/drawing/2014/main" id="{98C7C1B1-4733-7736-7CB0-59E56AEB616C}"/>
              </a:ext>
            </a:extLst>
          </p:cNvPr>
          <p:cNvSpPr txBox="1"/>
          <p:nvPr/>
        </p:nvSpPr>
        <p:spPr>
          <a:xfrm>
            <a:off x="8285145" y="5090133"/>
            <a:ext cx="74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10.</a:t>
            </a:r>
          </a:p>
          <a:p>
            <a:r>
              <a:rPr lang="en-GB" sz="1400" dirty="0"/>
              <a:t>202</a:t>
            </a:r>
            <a:r>
              <a:rPr lang="lv-LV" sz="1400" dirty="0"/>
              <a:t>6</a:t>
            </a:r>
            <a:r>
              <a:rPr lang="en-GB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278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86C0E7-2503-48A4-811E-EC724C9F8D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6840" y="547429"/>
            <a:ext cx="11775013" cy="369333"/>
          </a:xfrm>
        </p:spPr>
        <p:txBody>
          <a:bodyPr>
            <a:noAutofit/>
          </a:bodyPr>
          <a:lstStyle/>
          <a:p>
            <a:r>
              <a:rPr lang="lv-LV" sz="2200" dirty="0">
                <a:solidFill>
                  <a:schemeClr val="accent3"/>
                </a:solidFill>
                <a:latin typeface="+mj-lt"/>
              </a:rPr>
              <a:t>Integrēta pieeja mākslīgo mitrāju pielietošanai Zemgales  reģionā</a:t>
            </a:r>
            <a:endParaRPr lang="en-US" sz="2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479738-1938-4AF3-8F2A-94C0EDED3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b="1" dirty="0"/>
              <a:t>Lēmumu pieņemšana</a:t>
            </a:r>
          </a:p>
          <a:p>
            <a:r>
              <a:rPr lang="lv-LV" dirty="0"/>
              <a:t>Ievērojot pašvaldību plānus, būvatļauju nosacījumus, tehnisko ekspertīzi, citus juridiskos aspektus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F05EB4-E39C-49AD-B274-B0C59EEACE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lv-LV" b="1" dirty="0"/>
              <a:t>Sociālie faktori</a:t>
            </a:r>
          </a:p>
          <a:p>
            <a:r>
              <a:rPr lang="lv-LV" dirty="0"/>
              <a:t>Palielināt pašvaldību speciālistu un iedzīvotāju zināšanas un izpratni par mākslīgo mitrāju efektivitāti un ieguvumiem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48BFCC-7670-417C-9BD5-8C389B8687D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lv-LV" b="1" dirty="0"/>
              <a:t>Ekonomikas/finanšu aspekti</a:t>
            </a:r>
          </a:p>
          <a:p>
            <a:r>
              <a:rPr lang="lv-LV" dirty="0"/>
              <a:t>Ievērojot finansējuma iespējas mākslīgo mitrāju ierīkošanai, notekūdeņu attīrīšanas sistēmu atjaunošanai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1250ACA-34B6-403D-8BD1-FB794BC3C9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lv-LV" b="1" dirty="0"/>
              <a:t>Tehnoloģijas/apsaimniekošana</a:t>
            </a:r>
          </a:p>
          <a:p>
            <a:r>
              <a:rPr lang="lv-LV" dirty="0"/>
              <a:t>Pašvaldības speciālistu zināšanu paaugstināšana par mākslīgo mitrāju darbības nodrošināšanu (niedru pļaušana, cauruļu apkope, u.c.)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A58A05-EAD6-4753-A8F8-9DCEF9364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7707D-2019-49BE-93B9-B3B3FE90620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5" name="Picture 14" descr="A river flowing through a grassy area&#10;&#10;Description automatically generated">
            <a:extLst>
              <a:ext uri="{FF2B5EF4-FFF2-40B4-BE49-F238E27FC236}">
                <a16:creationId xmlns:a16="http://schemas.microsoft.com/office/drawing/2014/main" id="{B2452A25-B08A-758F-28E8-AB694190C6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5172">
            <a:off x="4747260" y="2468880"/>
            <a:ext cx="2392680" cy="2339340"/>
          </a:xfrm>
          <a:prstGeom prst="flowChartConnector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0B2E4B3-74E6-A4E0-6BC8-DF4B250F74E9}"/>
              </a:ext>
            </a:extLst>
          </p:cNvPr>
          <p:cNvSpPr/>
          <p:nvPr/>
        </p:nvSpPr>
        <p:spPr>
          <a:xfrm rot="16200000">
            <a:off x="1061253" y="2799015"/>
            <a:ext cx="504756" cy="6419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61EDFC-F3EB-57E2-FD49-DEBD5C333443}"/>
              </a:ext>
            </a:extLst>
          </p:cNvPr>
          <p:cNvSpPr txBox="1"/>
          <p:nvPr/>
        </p:nvSpPr>
        <p:spPr>
          <a:xfrm>
            <a:off x="1716291" y="2837113"/>
            <a:ext cx="2038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Politikas, likumdošanas analīze</a:t>
            </a:r>
            <a:endParaRPr lang="en-US" sz="16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FF0440B-631F-8342-FDB8-D19D0ABA38FE}"/>
              </a:ext>
            </a:extLst>
          </p:cNvPr>
          <p:cNvSpPr/>
          <p:nvPr/>
        </p:nvSpPr>
        <p:spPr>
          <a:xfrm rot="16200000">
            <a:off x="8805305" y="2794144"/>
            <a:ext cx="504756" cy="6419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4BBC05-1145-F57B-ED15-5E0739591001}"/>
              </a:ext>
            </a:extLst>
          </p:cNvPr>
          <p:cNvSpPr txBox="1"/>
          <p:nvPr/>
        </p:nvSpPr>
        <p:spPr>
          <a:xfrm>
            <a:off x="9429335" y="2834707"/>
            <a:ext cx="191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Finanšu shēmas un modeļi</a:t>
            </a:r>
            <a:endParaRPr lang="en-US" sz="1600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4EB3B30-BDA9-0B63-19AA-DF50D2531D37}"/>
              </a:ext>
            </a:extLst>
          </p:cNvPr>
          <p:cNvSpPr/>
          <p:nvPr/>
        </p:nvSpPr>
        <p:spPr>
          <a:xfrm rot="5400000">
            <a:off x="1018860" y="4221854"/>
            <a:ext cx="504756" cy="6419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EBF373-08B3-C5D3-3CF8-BC3841BEE7DF}"/>
              </a:ext>
            </a:extLst>
          </p:cNvPr>
          <p:cNvSpPr txBox="1"/>
          <p:nvPr/>
        </p:nvSpPr>
        <p:spPr>
          <a:xfrm>
            <a:off x="1773604" y="4338550"/>
            <a:ext cx="147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Sabiedriskā zinātne</a:t>
            </a:r>
            <a:endParaRPr lang="en-US" sz="1600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F3D679F-6CA5-A685-7B0C-588F7AD42756}"/>
              </a:ext>
            </a:extLst>
          </p:cNvPr>
          <p:cNvSpPr/>
          <p:nvPr/>
        </p:nvSpPr>
        <p:spPr>
          <a:xfrm rot="5400000">
            <a:off x="8805305" y="4223320"/>
            <a:ext cx="504756" cy="6419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A058A5-6B3B-F41B-D659-567C74438D0F}"/>
              </a:ext>
            </a:extLst>
          </p:cNvPr>
          <p:cNvSpPr txBox="1"/>
          <p:nvPr/>
        </p:nvSpPr>
        <p:spPr>
          <a:xfrm>
            <a:off x="9429335" y="4401416"/>
            <a:ext cx="226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Zināšanu pārnese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750F0-FBC8-2220-6CED-7B69B09F2072}"/>
              </a:ext>
            </a:extLst>
          </p:cNvPr>
          <p:cNvSpPr txBox="1"/>
          <p:nvPr/>
        </p:nvSpPr>
        <p:spPr>
          <a:xfrm>
            <a:off x="4381551" y="5949377"/>
            <a:ext cx="340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Modelēšana</a:t>
            </a:r>
            <a:r>
              <a:rPr lang="en-US" dirty="0"/>
              <a:t>,</a:t>
            </a:r>
          </a:p>
          <a:p>
            <a:pPr algn="ctr"/>
            <a:r>
              <a:rPr lang="lv-LV" dirty="0"/>
              <a:t>Pieredzes pārnese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4A8EA22-BDE6-D4D9-713B-6DD81957D17F}"/>
              </a:ext>
            </a:extLst>
          </p:cNvPr>
          <p:cNvSpPr/>
          <p:nvPr/>
        </p:nvSpPr>
        <p:spPr>
          <a:xfrm rot="5400000">
            <a:off x="6912336" y="5699194"/>
            <a:ext cx="504756" cy="6419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0254C13-892A-DBBA-CF7A-57856907FD02}"/>
              </a:ext>
            </a:extLst>
          </p:cNvPr>
          <p:cNvSpPr/>
          <p:nvPr/>
        </p:nvSpPr>
        <p:spPr>
          <a:xfrm rot="16200000">
            <a:off x="4651398" y="5699194"/>
            <a:ext cx="504756" cy="6419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6219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29567-3EA4-1FE9-87F4-E700149A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F2396-E01F-D997-6298-816B2E4265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" y="1277622"/>
            <a:ext cx="8579225" cy="3984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lv-LV" sz="2000" dirty="0">
                <a:solidFill>
                  <a:schemeClr val="tx2"/>
                </a:solidFill>
              </a:rPr>
              <a:t>Iedzīvotāju aptauja par mākslīgajiem mitrājiem (pašvaldību mājas lapā)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lv-LV" sz="2000" b="1" dirty="0">
                <a:solidFill>
                  <a:schemeClr val="tx2"/>
                </a:solidFill>
              </a:rPr>
              <a:t>Informatīvie pasākumi iesaistītajām pusēm (semināri, vebināri)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lv-LV" sz="2000" dirty="0">
                <a:solidFill>
                  <a:schemeClr val="tx2"/>
                </a:solidFill>
              </a:rPr>
              <a:t>Pētniecības rezultātu pārnese iesaistītajām pusēm (tematiskās darba grupas reģionā)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lv-LV" sz="2000" dirty="0">
                <a:solidFill>
                  <a:schemeClr val="tx2"/>
                </a:solidFill>
              </a:rPr>
              <a:t>Sadarbība starp Zemgales reģionu un Biržu pašvaldību Lietuvā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lv-LV" sz="2000" dirty="0">
                <a:solidFill>
                  <a:schemeClr val="tx2"/>
                </a:solidFill>
              </a:rPr>
              <a:t>Komunikācija (informatīvās ziņas pasākumos, sociālajos tīklos)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lv-LV" sz="2000" dirty="0">
                <a:solidFill>
                  <a:schemeClr val="tx2"/>
                </a:solidFill>
              </a:rPr>
              <a:t>Praktiskās aktivitātes (sabiedriskās zinātnes)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227BA3DC-34AA-0DC0-1986-4E81BF586D71}"/>
              </a:ext>
            </a:extLst>
          </p:cNvPr>
          <p:cNvSpPr txBox="1">
            <a:spLocks/>
          </p:cNvSpPr>
          <p:nvPr/>
        </p:nvSpPr>
        <p:spPr>
          <a:xfrm>
            <a:off x="305311" y="574976"/>
            <a:ext cx="11581378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lv-LV" sz="2400" dirty="0">
                <a:solidFill>
                  <a:schemeClr val="accent3"/>
                </a:solidFill>
                <a:latin typeface="+mj-lt"/>
              </a:rPr>
              <a:t>Izvēlētās koprades aktivitātes par mākslīgo mitrāju tematiku</a:t>
            </a:r>
          </a:p>
        </p:txBody>
      </p:sp>
      <p:pic>
        <p:nvPicPr>
          <p:cNvPr id="8" name="Picture 7" descr="A concrete wall with a hole in the middle of a river&#10;&#10;AI-generated content may be incorrect.">
            <a:extLst>
              <a:ext uri="{FF2B5EF4-FFF2-40B4-BE49-F238E27FC236}">
                <a16:creationId xmlns:a16="http://schemas.microsoft.com/office/drawing/2014/main" id="{922EA04D-FAF9-D3EA-5C49-375D8E608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11487"/>
          <a:stretch/>
        </p:blipFill>
        <p:spPr>
          <a:xfrm>
            <a:off x="8794375" y="1402066"/>
            <a:ext cx="2764351" cy="1757170"/>
          </a:xfrm>
          <a:prstGeom prst="rect">
            <a:avLst/>
          </a:prstGeom>
        </p:spPr>
      </p:pic>
      <p:pic>
        <p:nvPicPr>
          <p:cNvPr id="6" name="Picture 5" descr="A bridge over a stream in the snow&#10;&#10;AI-generated content may be incorrect.">
            <a:extLst>
              <a:ext uri="{FF2B5EF4-FFF2-40B4-BE49-F238E27FC236}">
                <a16:creationId xmlns:a16="http://schemas.microsoft.com/office/drawing/2014/main" id="{D2176C60-FC71-005B-E0D7-682A3B9A8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75" y="3240741"/>
            <a:ext cx="2764352" cy="1623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1C70BD-F371-CA77-CB75-0763051935EE}"/>
              </a:ext>
            </a:extLst>
          </p:cNvPr>
          <p:cNvSpPr txBox="1"/>
          <p:nvPr/>
        </p:nvSpPr>
        <p:spPr>
          <a:xfrm>
            <a:off x="10680185" y="4945517"/>
            <a:ext cx="947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i="1" dirty="0"/>
              <a:t>Foto: LBTU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1A32A98-D7F6-22AF-AC23-6EB6520FA1FA}"/>
              </a:ext>
            </a:extLst>
          </p:cNvPr>
          <p:cNvSpPr/>
          <p:nvPr/>
        </p:nvSpPr>
        <p:spPr>
          <a:xfrm>
            <a:off x="1380565" y="5191738"/>
            <a:ext cx="8812306" cy="1076194"/>
          </a:xfrm>
          <a:prstGeom prst="wedgeRoundRectCallout">
            <a:avLst>
              <a:gd name="adj1" fmla="val -35599"/>
              <a:gd name="adj2" fmla="val -7947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b="1" dirty="0">
              <a:solidFill>
                <a:schemeClr val="accent3"/>
              </a:solidFill>
            </a:endParaRPr>
          </a:p>
          <a:p>
            <a:pPr algn="ctr"/>
            <a:r>
              <a:rPr lang="lv-LV" b="1" dirty="0">
                <a:solidFill>
                  <a:schemeClr val="accent3"/>
                </a:solidFill>
              </a:rPr>
              <a:t>Koprades sesijas mērķis:</a:t>
            </a:r>
          </a:p>
          <a:p>
            <a:pPr algn="ctr"/>
            <a:endParaRPr lang="lv-LV" sz="900" b="1" dirty="0">
              <a:solidFill>
                <a:schemeClr val="accent3"/>
              </a:solidFill>
            </a:endParaRPr>
          </a:p>
          <a:p>
            <a:pPr>
              <a:spcAft>
                <a:spcPts val="600"/>
              </a:spcAft>
            </a:pPr>
            <a:r>
              <a:rPr lang="lv-LV" dirty="0">
                <a:solidFill>
                  <a:schemeClr val="tx2"/>
                </a:solidFill>
              </a:rPr>
              <a:t>Izstrādāt detalizētāku koprades aktivitāšu ieviešanas plānu Zemgales reģionā.</a:t>
            </a:r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1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4547" y="1416636"/>
            <a:ext cx="6965762" cy="5617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v-LV" sz="2000" dirty="0">
                <a:solidFill>
                  <a:schemeClr val="accent6">
                    <a:lumMod val="75000"/>
                  </a:schemeClr>
                </a:solidFill>
              </a:rPr>
              <a:t>Mērķis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lv-LV" sz="2000" dirty="0">
                <a:solidFill>
                  <a:schemeClr val="tx2"/>
                </a:solidFill>
              </a:rPr>
              <a:t>Izstrādāt </a:t>
            </a:r>
            <a:r>
              <a:rPr lang="lv-LV" sz="2000" b="1" dirty="0">
                <a:solidFill>
                  <a:schemeClr val="tx2"/>
                </a:solidFill>
              </a:rPr>
              <a:t>programmas informatīvajiem pasākumiem </a:t>
            </a:r>
            <a:r>
              <a:rPr lang="lv-LV" sz="2000" dirty="0">
                <a:solidFill>
                  <a:schemeClr val="tx2"/>
                </a:solidFill>
              </a:rPr>
              <a:t>mākslīgo mitrāju pielietošanai un popularizēšanai Zemgales reģionā, lai efektīvi uzlabotu pielāgošanās klimata pārmaiņām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2000" dirty="0">
                <a:solidFill>
                  <a:schemeClr val="accent6">
                    <a:lumMod val="75000"/>
                  </a:schemeClr>
                </a:solidFill>
              </a:rPr>
              <a:t>Pasākumu mērķa grupas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0">
              <a:spcAft>
                <a:spcPts val="600"/>
              </a:spcAft>
            </a:pPr>
            <a:r>
              <a:rPr lang="lv-LV" sz="2000">
                <a:solidFill>
                  <a:schemeClr val="tx2"/>
                </a:solidFill>
              </a:rPr>
              <a:t>Pašvaldību speciālisti</a:t>
            </a:r>
            <a:endParaRPr lang="lv-LV" sz="2000" dirty="0">
              <a:solidFill>
                <a:schemeClr val="tx2"/>
              </a:solidFill>
            </a:endParaRPr>
          </a:p>
          <a:p>
            <a:pPr lvl="0">
              <a:spcAft>
                <a:spcPts val="600"/>
              </a:spcAft>
            </a:pPr>
            <a:r>
              <a:rPr lang="lv-LV" sz="2000" dirty="0">
                <a:solidFill>
                  <a:schemeClr val="tx2"/>
                </a:solidFill>
              </a:rPr>
              <a:t>Iedzīvotāji, NVO</a:t>
            </a:r>
          </a:p>
          <a:p>
            <a:pPr lvl="0">
              <a:spcAft>
                <a:spcPts val="600"/>
              </a:spcAft>
            </a:pPr>
            <a:endParaRPr lang="lv-LV" sz="1800" dirty="0">
              <a:solidFill>
                <a:schemeClr val="tx2"/>
              </a:solidFill>
            </a:endParaRPr>
          </a:p>
          <a:p>
            <a:pPr lvl="0">
              <a:spcAft>
                <a:spcPts val="600"/>
              </a:spcAft>
            </a:pPr>
            <a:endParaRPr lang="en-GB" sz="1800" dirty="0"/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0B5D6D11-181A-98FA-C483-AC12195F05D5}"/>
              </a:ext>
            </a:extLst>
          </p:cNvPr>
          <p:cNvSpPr txBox="1">
            <a:spLocks/>
          </p:cNvSpPr>
          <p:nvPr/>
        </p:nvSpPr>
        <p:spPr>
          <a:xfrm>
            <a:off x="254547" y="663332"/>
            <a:ext cx="8749753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lv-LV" sz="2400" dirty="0">
                <a:solidFill>
                  <a:schemeClr val="accent3"/>
                </a:solidFill>
                <a:latin typeface="+mj-lt"/>
              </a:rPr>
              <a:t>Šodienas sesija: </a:t>
            </a:r>
            <a:r>
              <a:rPr lang="lv-LV" sz="2400" dirty="0" err="1">
                <a:solidFill>
                  <a:schemeClr val="accent3"/>
                </a:solidFill>
                <a:latin typeface="+mj-lt"/>
              </a:rPr>
              <a:t>Koprade</a:t>
            </a:r>
            <a:endParaRPr lang="en-GB" sz="2400" dirty="0">
              <a:solidFill>
                <a:schemeClr val="accent3"/>
              </a:solidFill>
              <a:latin typeface="+mj-lt"/>
            </a:endParaRPr>
          </a:p>
          <a:p>
            <a:endParaRPr lang="en-GB" dirty="0"/>
          </a:p>
        </p:txBody>
      </p:sp>
      <p:pic>
        <p:nvPicPr>
          <p:cNvPr id="6" name="Imagen 5" descr="Ilustración de reunión empresarial">
            <a:extLst>
              <a:ext uri="{FF2B5EF4-FFF2-40B4-BE49-F238E27FC236}">
                <a16:creationId xmlns:a16="http://schemas.microsoft.com/office/drawing/2014/main" id="{F79F0014-0A34-86D1-9888-FB712DB51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09" y="1498599"/>
            <a:ext cx="3323327" cy="434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54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6397" y="1752326"/>
            <a:ext cx="6333555" cy="46147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lv-LV" sz="2400" dirty="0">
                <a:solidFill>
                  <a:schemeClr val="accent6">
                    <a:lumMod val="75000"/>
                  </a:schemeClr>
                </a:solidFill>
              </a:rPr>
              <a:t>Diskusijas formāts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lv-LV" sz="2400" dirty="0">
                <a:solidFill>
                  <a:schemeClr val="tx2"/>
                </a:solidFill>
              </a:rPr>
              <a:t>2 grupas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2400" dirty="0">
                <a:solidFill>
                  <a:schemeClr val="accent6">
                    <a:lumMod val="75000"/>
                  </a:schemeClr>
                </a:solidFill>
              </a:rPr>
              <a:t>Darba uzdevums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0">
              <a:spcAft>
                <a:spcPts val="600"/>
              </a:spcAft>
            </a:pPr>
            <a:r>
              <a:rPr lang="lv-LV" sz="2400" dirty="0">
                <a:solidFill>
                  <a:schemeClr val="tx2"/>
                </a:solidFill>
              </a:rPr>
              <a:t>Saplānot vienas dienas semināru – rīta sesija(s), pēcpusdienas sesija(s)</a:t>
            </a:r>
          </a:p>
          <a:p>
            <a:pPr lvl="0">
              <a:spcAft>
                <a:spcPts val="600"/>
              </a:spcAft>
            </a:pPr>
            <a:r>
              <a:rPr lang="lv-LV" sz="2400" dirty="0">
                <a:solidFill>
                  <a:schemeClr val="tx2"/>
                </a:solidFill>
              </a:rPr>
              <a:t>Izvēlēties sesijas tēmu par mākslīgajiem mitrājiem</a:t>
            </a:r>
          </a:p>
          <a:p>
            <a:pPr lvl="0">
              <a:spcAft>
                <a:spcPts val="600"/>
              </a:spcAft>
            </a:pPr>
            <a:r>
              <a:rPr lang="lv-LV" sz="2400" dirty="0">
                <a:solidFill>
                  <a:schemeClr val="tx2"/>
                </a:solidFill>
              </a:rPr>
              <a:t>Izmantojot iepriekš ieteiktos jautājumus, sagrupēt tos atbilstīgi sesijām, kā arī ieteikt papildu jautājumus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0B5D6D11-181A-98FA-C483-AC12195F05D5}"/>
              </a:ext>
            </a:extLst>
          </p:cNvPr>
          <p:cNvSpPr txBox="1">
            <a:spLocks/>
          </p:cNvSpPr>
          <p:nvPr/>
        </p:nvSpPr>
        <p:spPr>
          <a:xfrm>
            <a:off x="254547" y="663332"/>
            <a:ext cx="11157524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lvl="1" indent="0">
              <a:spcAft>
                <a:spcPts val="600"/>
              </a:spcAft>
            </a:pPr>
            <a:r>
              <a:rPr lang="lv-LV" b="1" dirty="0">
                <a:solidFill>
                  <a:schemeClr val="accent3"/>
                </a:solidFill>
              </a:rPr>
              <a:t>Informatīvie pasākumi iesaistītajām pusēm (semināri, vebināri)</a:t>
            </a:r>
          </a:p>
          <a:p>
            <a:endParaRPr lang="en-GB" dirty="0"/>
          </a:p>
        </p:txBody>
      </p:sp>
      <p:pic>
        <p:nvPicPr>
          <p:cNvPr id="5" name="Picture 4" descr="A river running through a grassy area&#10;&#10;AI-generated content may be incorrect.">
            <a:extLst>
              <a:ext uri="{FF2B5EF4-FFF2-40B4-BE49-F238E27FC236}">
                <a16:creationId xmlns:a16="http://schemas.microsoft.com/office/drawing/2014/main" id="{1363A0F5-A882-0D3C-AD13-6177422C0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29615" y="1850834"/>
            <a:ext cx="4436121" cy="2495318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CF7AFDE-0764-51DD-3517-156DF7FA4103}"/>
              </a:ext>
            </a:extLst>
          </p:cNvPr>
          <p:cNvSpPr txBox="1">
            <a:spLocks/>
          </p:cNvSpPr>
          <p:nvPr/>
        </p:nvSpPr>
        <p:spPr>
          <a:xfrm>
            <a:off x="6499952" y="4555472"/>
            <a:ext cx="5525651" cy="1988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v-LV" sz="2400" noProof="0" dirty="0">
                <a:solidFill>
                  <a:schemeClr val="accent6">
                    <a:lumMod val="75000"/>
                  </a:schemeClr>
                </a:solidFill>
              </a:rPr>
              <a:t>Individuālās prioritātes:</a:t>
            </a:r>
            <a:endParaRPr lang="lv-LV" sz="2400" noProof="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lv-LV" sz="2400" dirty="0">
                <a:solidFill>
                  <a:schemeClr val="tx2"/>
                </a:solidFill>
              </a:rPr>
              <a:t>Izmantojot 3 krāsainos punktus, izcelt Jums personīgi svarīgākās vai prioritārās tēmas un/vai jautājumus</a:t>
            </a:r>
          </a:p>
          <a:p>
            <a:pPr>
              <a:spcAft>
                <a:spcPts val="60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4841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F3604-0918-8BEF-8A40-B370B7B2B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98DE4E-CD81-D30D-DE74-E383B3F347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63682" y="1820420"/>
            <a:ext cx="6333555" cy="46147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lv-LV" sz="5400" dirty="0">
                <a:solidFill>
                  <a:schemeClr val="tx2"/>
                </a:solidFill>
              </a:rPr>
              <a:t>MENTIMETER.com</a:t>
            </a:r>
          </a:p>
          <a:p>
            <a:pPr marL="0" indent="0">
              <a:spcAft>
                <a:spcPts val="600"/>
              </a:spcAft>
              <a:buNone/>
            </a:pPr>
            <a:endParaRPr lang="lv-LV" sz="5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5400" dirty="0">
                <a:solidFill>
                  <a:schemeClr val="tx2"/>
                </a:solidFill>
              </a:rPr>
              <a:t>Kods: 14360475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9EFD08FF-B260-DD9E-1DD2-AC25DA079E3F}"/>
              </a:ext>
            </a:extLst>
          </p:cNvPr>
          <p:cNvSpPr txBox="1">
            <a:spLocks/>
          </p:cNvSpPr>
          <p:nvPr/>
        </p:nvSpPr>
        <p:spPr>
          <a:xfrm>
            <a:off x="254547" y="663332"/>
            <a:ext cx="11157524" cy="369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lvl="1" indent="0">
              <a:spcAft>
                <a:spcPts val="600"/>
              </a:spcAft>
            </a:pPr>
            <a:r>
              <a:rPr lang="lv-LV" sz="3200" b="1" dirty="0">
                <a:solidFill>
                  <a:schemeClr val="accent3"/>
                </a:solidFill>
              </a:rPr>
              <a:t>Novērtējuma anketa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41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96846" y="726853"/>
            <a:ext cx="5206838" cy="1756371"/>
          </a:xfrm>
        </p:spPr>
        <p:txBody>
          <a:bodyPr>
            <a:normAutofit/>
          </a:bodyPr>
          <a:lstStyle/>
          <a:p>
            <a:r>
              <a:rPr lang="lv-LV" sz="1600" u="sng" dirty="0">
                <a:latin typeface="+mj-lt"/>
              </a:rPr>
              <a:t>Kontaktinformācija</a:t>
            </a:r>
            <a:r>
              <a:rPr lang="fr-FR" sz="1600" dirty="0">
                <a:latin typeface="+mj-lt"/>
              </a:rPr>
              <a:t>:</a:t>
            </a:r>
          </a:p>
          <a:p>
            <a:r>
              <a:rPr lang="lv-LV" sz="1600" b="1" dirty="0">
                <a:latin typeface="+mj-lt"/>
              </a:rPr>
              <a:t>Ingrīda Brēmere</a:t>
            </a:r>
            <a:r>
              <a:rPr lang="lv-LV" sz="1600" dirty="0">
                <a:latin typeface="+mj-lt"/>
              </a:rPr>
              <a:t>,</a:t>
            </a:r>
            <a:r>
              <a:rPr lang="lv-LV" sz="1600" b="1" dirty="0">
                <a:latin typeface="+mj-lt"/>
              </a:rPr>
              <a:t> </a:t>
            </a:r>
            <a:r>
              <a:rPr lang="lv-LV" sz="1600" i="1" dirty="0" err="1">
                <a:latin typeface="+mj-lt"/>
              </a:rPr>
              <a:t>ingrida.bremere@bef.lv</a:t>
            </a:r>
            <a:endParaRPr lang="lv-LV" sz="1600" i="1" dirty="0">
              <a:latin typeface="+mj-lt"/>
            </a:endParaRPr>
          </a:p>
          <a:p>
            <a:r>
              <a:rPr lang="lv-LV" sz="1600" b="1" dirty="0">
                <a:latin typeface="+mj-lt"/>
              </a:rPr>
              <a:t>Daina Indriksone</a:t>
            </a:r>
            <a:r>
              <a:rPr lang="lv-LV" sz="1600" dirty="0">
                <a:latin typeface="+mj-lt"/>
              </a:rPr>
              <a:t>, </a:t>
            </a:r>
            <a:r>
              <a:rPr lang="lv-LV" sz="1600" i="1" dirty="0">
                <a:latin typeface="+mj-lt"/>
              </a:rPr>
              <a:t>daina.indriksone@bef.lv</a:t>
            </a:r>
            <a:endParaRPr lang="fr-FR" sz="1600" i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>
                <a:latin typeface="+mj-lt"/>
              </a:rPr>
              <a:t>Paldies!</a:t>
            </a:r>
            <a:endParaRPr lang="en-GB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86DB5-0153-AD83-9E49-87B8E7DA4E53}"/>
              </a:ext>
            </a:extLst>
          </p:cNvPr>
          <p:cNvSpPr txBox="1"/>
          <p:nvPr/>
        </p:nvSpPr>
        <p:spPr>
          <a:xfrm>
            <a:off x="7830207" y="3005890"/>
            <a:ext cx="2911365" cy="599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9292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ATALI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DDDAB"/>
      </a:accent1>
      <a:accent2>
        <a:srgbClr val="8CB496"/>
      </a:accent2>
      <a:accent3>
        <a:srgbClr val="145A5D"/>
      </a:accent3>
      <a:accent4>
        <a:srgbClr val="D6EDE1"/>
      </a:accent4>
      <a:accent5>
        <a:srgbClr val="B3CFBB"/>
      </a:accent5>
      <a:accent6>
        <a:srgbClr val="CDB1CC"/>
      </a:accent6>
      <a:hlink>
        <a:srgbClr val="F9D9B9"/>
      </a:hlink>
      <a:folHlink>
        <a:srgbClr val="7030A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5BA1F5-5461-481F-B1E9-81CE7F9CEB9F}" vid="{93F8317C-6368-4C21-9C21-46AD81BE7B95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f2b073-aa73-4511-bc12-b7279804b759">
      <Terms xmlns="http://schemas.microsoft.com/office/infopath/2007/PartnerControls"/>
    </lcf76f155ced4ddcb4097134ff3c332f>
    <TaxCatchAll xmlns="29972a97-4aa3-4eb9-9b8d-7adaa0d322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53CBCF37B64049A28F0B4FB87BECEC" ma:contentTypeVersion="15" ma:contentTypeDescription="Create a new document." ma:contentTypeScope="" ma:versionID="a801869af714a5699f35ca09c92d89c4">
  <xsd:schema xmlns:xsd="http://www.w3.org/2001/XMLSchema" xmlns:xs="http://www.w3.org/2001/XMLSchema" xmlns:p="http://schemas.microsoft.com/office/2006/metadata/properties" xmlns:ns2="aef2b073-aa73-4511-bc12-b7279804b759" xmlns:ns3="29972a97-4aa3-4eb9-9b8d-7adaa0d322ab" targetNamespace="http://schemas.microsoft.com/office/2006/metadata/properties" ma:root="true" ma:fieldsID="6cbea40460bddf3143d34f908fc5160c" ns2:_="" ns3:_="">
    <xsd:import namespace="aef2b073-aa73-4511-bc12-b7279804b759"/>
    <xsd:import namespace="29972a97-4aa3-4eb9-9b8d-7adaa0d322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2b073-aa73-4511-bc12-b7279804b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36048dc-8b69-4cc3-b763-232f6a724f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72a97-4aa3-4eb9-9b8d-7adaa0d322a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9c6993f-251b-4c29-9c11-8d668e50c6bc}" ma:internalName="TaxCatchAll" ma:showField="CatchAllData" ma:web="29972a97-4aa3-4eb9-9b8d-7adaa0d322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AF156-8104-4F53-83C2-0B56B67DD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96F865-130C-4E06-98C0-9F08B1341A73}">
  <ds:schemaRefs>
    <ds:schemaRef ds:uri="aef2b073-aa73-4511-bc12-b7279804b759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29972a97-4aa3-4eb9-9b8d-7adaa0d322ab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5339C-9E44-450B-9762-3F0536E88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f2b073-aa73-4511-bc12-b7279804b759"/>
    <ds:schemaRef ds:uri="29972a97-4aa3-4eb9-9b8d-7adaa0d322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OPTAIN PPT Layout Template</Template>
  <TotalTime>4595</TotalTime>
  <Words>418</Words>
  <Application>Microsoft Office PowerPoint</Application>
  <PresentationFormat>Platekrāna</PresentationFormat>
  <Paragraphs>87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Tahoma</vt:lpstr>
      <vt:lpstr>Thème Office</vt:lpstr>
      <vt:lpstr>Conception personnalisée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Natacha AMORSI</dc:creator>
  <cp:lastModifiedBy>Evija Ērkšķe</cp:lastModifiedBy>
  <cp:revision>172</cp:revision>
  <cp:lastPrinted>2023-08-28T13:19:33Z</cp:lastPrinted>
  <dcterms:created xsi:type="dcterms:W3CDTF">2021-03-05T10:18:52Z</dcterms:created>
  <dcterms:modified xsi:type="dcterms:W3CDTF">2026-06-10T09:41:45Z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0x0101009F53CBCF37B64049A28F0B4FB87BECEC</vt:lpwstr>
  </property>
  <property fmtid="{D5CDD505-2E9C-101B-9397-08002B2CF9AE}" pid="3" name="MediaServiceImageTags">
    <vt:lpwstr/>
  </property>
</Properties>
</file>