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66" r:id="rId2"/>
    <p:sldId id="267" r:id="rId3"/>
    <p:sldId id="268" r:id="rId4"/>
    <p:sldId id="271" r:id="rId5"/>
    <p:sldId id="269" r:id="rId6"/>
    <p:sldId id="270" r:id="rId7"/>
    <p:sldId id="272" r:id="rId8"/>
    <p:sldId id="264" r:id="rId9"/>
  </p:sldIdLst>
  <p:sldSz cx="9144000" cy="6858000" type="screen4x3"/>
  <p:notesSz cx="6858000" cy="9144000"/>
  <p:embeddedFontLst>
    <p:embeddedFont>
      <p:font typeface="Roboto Medium" panose="020B0604020202020204" charset="0"/>
      <p:regular r:id="rId12"/>
      <p:italic r:id="rId13"/>
    </p:embeddedFont>
    <p:embeddedFont>
      <p:font typeface="Roboto Black" panose="020B0604020202020204" charset="0"/>
      <p:bold r:id="rId14"/>
      <p:boldItalic r:id="rId15"/>
    </p:embeddedFont>
    <p:embeddedFont>
      <p:font typeface="Roboto" panose="020B0604020202020204" charset="0"/>
      <p:regular r:id="rId16"/>
      <p:bold r:id="rId17"/>
      <p:italic r:id="rId18"/>
      <p:boldItalic r:id="rId19"/>
    </p:embeddedFon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Mangal" panose="02040503050203030202" pitchFamily="18" charset="0"/>
      <p:regular r:id="rId24"/>
      <p:bold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5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1" autoAdjust="0"/>
    <p:restoredTop sz="90414" autoAdjust="0"/>
  </p:normalViewPr>
  <p:slideViewPr>
    <p:cSldViewPr snapToGrid="0">
      <p:cViewPr>
        <p:scale>
          <a:sx n="90" d="100"/>
          <a:sy n="90" d="100"/>
        </p:scale>
        <p:origin x="-1524" y="-3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8" d="100"/>
          <a:sy n="98" d="100"/>
        </p:scale>
        <p:origin x="351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font" Target="fonts/font14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24" Type="http://schemas.openxmlformats.org/officeDocument/2006/relationships/font" Target="fonts/font13.fntdata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28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469FE7-60AA-4630-8D0D-7A7156B205B0}" type="doc">
      <dgm:prSet loTypeId="urn:microsoft.com/office/officeart/2005/8/layout/hierarchy3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lv-LV"/>
        </a:p>
      </dgm:t>
    </dgm:pt>
    <dgm:pt modelId="{D9A3FB12-1B78-45D5-BF3D-6794BE66AE3B}">
      <dgm:prSet phldrT="[Teksts]" custT="1"/>
      <dgm:spPr/>
      <dgm:t>
        <a:bodyPr/>
        <a:lstStyle/>
        <a:p>
          <a:r>
            <a:rPr lang="lv-LV" sz="1800" dirty="0"/>
            <a:t>Pirmā paaudze</a:t>
          </a:r>
        </a:p>
      </dgm:t>
    </dgm:pt>
    <dgm:pt modelId="{9F7FAB96-BF4C-4388-902A-A1A93F5E2E00}" type="parTrans" cxnId="{2718FAB0-0B41-459A-8F73-96214B6E1327}">
      <dgm:prSet/>
      <dgm:spPr/>
      <dgm:t>
        <a:bodyPr/>
        <a:lstStyle/>
        <a:p>
          <a:endParaRPr lang="lv-LV"/>
        </a:p>
      </dgm:t>
    </dgm:pt>
    <dgm:pt modelId="{66E2A135-0915-4E6C-96D1-B5250AC396EC}" type="sibTrans" cxnId="{2718FAB0-0B41-459A-8F73-96214B6E1327}">
      <dgm:prSet/>
      <dgm:spPr/>
      <dgm:t>
        <a:bodyPr/>
        <a:lstStyle/>
        <a:p>
          <a:endParaRPr lang="lv-LV"/>
        </a:p>
      </dgm:t>
    </dgm:pt>
    <dgm:pt modelId="{15E837FF-27AB-4913-8EE4-25FDE374EA1E}">
      <dgm:prSet phldrT="[Teksts]"/>
      <dgm:spPr/>
      <dgm:t>
        <a:bodyPr/>
        <a:lstStyle/>
        <a:p>
          <a:r>
            <a:rPr lang="lv-LV" dirty="0"/>
            <a:t>Lauksaimniecības augi, kuri izmantojami pārtikā vai  lopbarībā</a:t>
          </a:r>
        </a:p>
      </dgm:t>
    </dgm:pt>
    <dgm:pt modelId="{CA4479C1-EAA7-47EC-8E6D-1E57498BE33B}" type="parTrans" cxnId="{BD3E9EE3-DE99-43A4-8A4C-8E9808F5DF39}">
      <dgm:prSet/>
      <dgm:spPr/>
      <dgm:t>
        <a:bodyPr/>
        <a:lstStyle/>
        <a:p>
          <a:endParaRPr lang="lv-LV"/>
        </a:p>
      </dgm:t>
    </dgm:pt>
    <dgm:pt modelId="{B99F3700-6D8A-478A-BAB9-37B46615B1F6}" type="sibTrans" cxnId="{BD3E9EE3-DE99-43A4-8A4C-8E9808F5DF39}">
      <dgm:prSet/>
      <dgm:spPr/>
      <dgm:t>
        <a:bodyPr/>
        <a:lstStyle/>
        <a:p>
          <a:endParaRPr lang="lv-LV"/>
        </a:p>
      </dgm:t>
    </dgm:pt>
    <dgm:pt modelId="{1CDB0920-62A7-4105-A53A-59E734B0C3CB}">
      <dgm:prSet phldrT="[Teksts]"/>
      <dgm:spPr/>
      <dgm:t>
        <a:bodyPr/>
        <a:lstStyle/>
        <a:p>
          <a:r>
            <a:rPr lang="lv-LV" dirty="0"/>
            <a:t>Veido konkurenci pārtikas sektoram. Cīņa starp enerģiju un pārtiku</a:t>
          </a:r>
        </a:p>
      </dgm:t>
    </dgm:pt>
    <dgm:pt modelId="{77259F3A-DEC3-430D-8588-D0E610086E92}" type="parTrans" cxnId="{85841C84-AEA1-4784-9733-118A2B4A5B23}">
      <dgm:prSet/>
      <dgm:spPr/>
      <dgm:t>
        <a:bodyPr/>
        <a:lstStyle/>
        <a:p>
          <a:endParaRPr lang="lv-LV"/>
        </a:p>
      </dgm:t>
    </dgm:pt>
    <dgm:pt modelId="{22549D29-0F4B-487F-82C8-5B5D26A164A7}" type="sibTrans" cxnId="{85841C84-AEA1-4784-9733-118A2B4A5B23}">
      <dgm:prSet/>
      <dgm:spPr/>
      <dgm:t>
        <a:bodyPr/>
        <a:lstStyle/>
        <a:p>
          <a:endParaRPr lang="lv-LV"/>
        </a:p>
      </dgm:t>
    </dgm:pt>
    <dgm:pt modelId="{B1049D8B-F0F8-4AEB-B19B-3E336D6CB27B}">
      <dgm:prSet phldrT="[Teksts]" custT="1"/>
      <dgm:spPr/>
      <dgm:t>
        <a:bodyPr/>
        <a:lstStyle/>
        <a:p>
          <a:r>
            <a:rPr lang="lv-LV" sz="1800" dirty="0"/>
            <a:t>Otrā paaudze</a:t>
          </a:r>
        </a:p>
      </dgm:t>
    </dgm:pt>
    <dgm:pt modelId="{B66EC994-D678-4499-B91B-43D7E9B459DC}" type="parTrans" cxnId="{CE3CFA88-E897-4C6D-B2B4-701064F42D02}">
      <dgm:prSet/>
      <dgm:spPr/>
      <dgm:t>
        <a:bodyPr/>
        <a:lstStyle/>
        <a:p>
          <a:endParaRPr lang="lv-LV"/>
        </a:p>
      </dgm:t>
    </dgm:pt>
    <dgm:pt modelId="{2B3D6623-0F96-4B25-9249-7CDA52BE3967}" type="sibTrans" cxnId="{CE3CFA88-E897-4C6D-B2B4-701064F42D02}">
      <dgm:prSet/>
      <dgm:spPr/>
      <dgm:t>
        <a:bodyPr/>
        <a:lstStyle/>
        <a:p>
          <a:endParaRPr lang="lv-LV"/>
        </a:p>
      </dgm:t>
    </dgm:pt>
    <dgm:pt modelId="{6AE0FEAB-262B-4BF7-B1EE-E1AEFC74AFBC}">
      <dgm:prSet phldrT="[Teksts]"/>
      <dgm:spPr/>
      <dgm:t>
        <a:bodyPr/>
        <a:lstStyle/>
        <a:p>
          <a:r>
            <a:rPr lang="lv-LV" dirty="0"/>
            <a:t>Izmanto neēdamās augu daļas, koku atliekas, enerģētiskās kultūras.</a:t>
          </a:r>
        </a:p>
      </dgm:t>
    </dgm:pt>
    <dgm:pt modelId="{B14A28CE-CC7C-419A-A16C-A446BBBF250B}" type="parTrans" cxnId="{50DC65AC-F73F-4472-BB83-DFC32725E3FB}">
      <dgm:prSet/>
      <dgm:spPr/>
      <dgm:t>
        <a:bodyPr/>
        <a:lstStyle/>
        <a:p>
          <a:endParaRPr lang="lv-LV"/>
        </a:p>
      </dgm:t>
    </dgm:pt>
    <dgm:pt modelId="{188D408D-ED87-4040-B6CA-18615C1B5903}" type="sibTrans" cxnId="{50DC65AC-F73F-4472-BB83-DFC32725E3FB}">
      <dgm:prSet/>
      <dgm:spPr/>
      <dgm:t>
        <a:bodyPr/>
        <a:lstStyle/>
        <a:p>
          <a:endParaRPr lang="lv-LV"/>
        </a:p>
      </dgm:t>
    </dgm:pt>
    <dgm:pt modelId="{E189E326-AA93-4982-A980-FB7BCEACB3AC}">
      <dgm:prSet phldrT="[Teksts]"/>
      <dgm:spPr/>
      <dgm:t>
        <a:bodyPr/>
        <a:lstStyle/>
        <a:p>
          <a:r>
            <a:rPr lang="lv-LV" dirty="0"/>
            <a:t>Nekonkurē ar pārtiku tiešā veidā</a:t>
          </a:r>
        </a:p>
      </dgm:t>
    </dgm:pt>
    <dgm:pt modelId="{920D4CEE-EBD4-4DAA-8775-F8AA3AA6519F}" type="parTrans" cxnId="{00F91252-9CB6-44EC-82F4-ED6F8A807A4B}">
      <dgm:prSet/>
      <dgm:spPr/>
      <dgm:t>
        <a:bodyPr/>
        <a:lstStyle/>
        <a:p>
          <a:endParaRPr lang="lv-LV"/>
        </a:p>
      </dgm:t>
    </dgm:pt>
    <dgm:pt modelId="{1C1F3E2E-B7DD-41FF-8CA4-5B0525562A44}" type="sibTrans" cxnId="{00F91252-9CB6-44EC-82F4-ED6F8A807A4B}">
      <dgm:prSet/>
      <dgm:spPr/>
      <dgm:t>
        <a:bodyPr/>
        <a:lstStyle/>
        <a:p>
          <a:endParaRPr lang="lv-LV"/>
        </a:p>
      </dgm:t>
    </dgm:pt>
    <dgm:pt modelId="{2B7244EA-4577-4ABB-95AB-1184BDDBE875}">
      <dgm:prSet/>
      <dgm:spPr/>
      <dgm:t>
        <a:bodyPr/>
        <a:lstStyle/>
        <a:p>
          <a:r>
            <a:rPr lang="lv-LV" dirty="0"/>
            <a:t>Var veidoties konkurence par zemi, ūdeni, barības vielām.</a:t>
          </a:r>
        </a:p>
      </dgm:t>
    </dgm:pt>
    <dgm:pt modelId="{07597E26-9F54-4459-8345-BADC1E2AAD46}" type="parTrans" cxnId="{C4864AD8-5690-43FC-AA4D-D52759FE3A49}">
      <dgm:prSet/>
      <dgm:spPr/>
      <dgm:t>
        <a:bodyPr/>
        <a:lstStyle/>
        <a:p>
          <a:endParaRPr lang="lv-LV"/>
        </a:p>
      </dgm:t>
    </dgm:pt>
    <dgm:pt modelId="{E78ACB0F-4730-4B96-8057-BE2772C9F98E}" type="sibTrans" cxnId="{C4864AD8-5690-43FC-AA4D-D52759FE3A49}">
      <dgm:prSet/>
      <dgm:spPr/>
      <dgm:t>
        <a:bodyPr/>
        <a:lstStyle/>
        <a:p>
          <a:endParaRPr lang="lv-LV"/>
        </a:p>
      </dgm:t>
    </dgm:pt>
    <dgm:pt modelId="{8ADB74C6-9CB7-472C-AAC8-C26925BAD3B0}">
      <dgm:prSet custT="1"/>
      <dgm:spPr/>
      <dgm:t>
        <a:bodyPr/>
        <a:lstStyle/>
        <a:p>
          <a:r>
            <a:rPr lang="lv-LV" sz="1800" dirty="0"/>
            <a:t>Trešā paaudze</a:t>
          </a:r>
        </a:p>
      </dgm:t>
    </dgm:pt>
    <dgm:pt modelId="{90A8D2A2-43FE-4747-8771-E24BA02E3AB2}" type="parTrans" cxnId="{F139F146-8298-4306-90FD-FA38B12F8FCB}">
      <dgm:prSet/>
      <dgm:spPr/>
      <dgm:t>
        <a:bodyPr/>
        <a:lstStyle/>
        <a:p>
          <a:endParaRPr lang="lv-LV"/>
        </a:p>
      </dgm:t>
    </dgm:pt>
    <dgm:pt modelId="{9F51F7A0-E5EC-4685-8369-B1378500C708}" type="sibTrans" cxnId="{F139F146-8298-4306-90FD-FA38B12F8FCB}">
      <dgm:prSet/>
      <dgm:spPr/>
      <dgm:t>
        <a:bodyPr/>
        <a:lstStyle/>
        <a:p>
          <a:endParaRPr lang="lv-LV"/>
        </a:p>
      </dgm:t>
    </dgm:pt>
    <dgm:pt modelId="{C47E3E0E-F1E2-4DA9-99D5-7A2614025EF5}">
      <dgm:prSet/>
      <dgm:spPr/>
      <dgm:t>
        <a:bodyPr/>
        <a:lstStyle/>
        <a:p>
          <a:r>
            <a:rPr lang="lv-LV" dirty="0"/>
            <a:t>Makroskopiskās un mikroskopiskās aļģes</a:t>
          </a:r>
        </a:p>
      </dgm:t>
    </dgm:pt>
    <dgm:pt modelId="{0BFD1B03-9F62-48D3-B258-7759F6919AD4}" type="parTrans" cxnId="{AD2D4101-6A64-4206-8087-B294CC47A810}">
      <dgm:prSet/>
      <dgm:spPr/>
      <dgm:t>
        <a:bodyPr/>
        <a:lstStyle/>
        <a:p>
          <a:endParaRPr lang="lv-LV"/>
        </a:p>
      </dgm:t>
    </dgm:pt>
    <dgm:pt modelId="{14E28E84-A3D8-4F5B-ACDD-14049083DDA2}" type="sibTrans" cxnId="{AD2D4101-6A64-4206-8087-B294CC47A810}">
      <dgm:prSet/>
      <dgm:spPr/>
      <dgm:t>
        <a:bodyPr/>
        <a:lstStyle/>
        <a:p>
          <a:endParaRPr lang="lv-LV"/>
        </a:p>
      </dgm:t>
    </dgm:pt>
    <dgm:pt modelId="{41577F7C-5447-4DAF-800E-262B8ADB2976}">
      <dgm:prSet/>
      <dgm:spPr/>
      <dgm:t>
        <a:bodyPr/>
        <a:lstStyle/>
        <a:p>
          <a:r>
            <a:rPr lang="lv-LV" dirty="0"/>
            <a:t>Neveido konkurenci par zemi, ūdeni un barības vielām</a:t>
          </a:r>
        </a:p>
      </dgm:t>
    </dgm:pt>
    <dgm:pt modelId="{A3EF1B3A-1F26-4057-A611-A4129BC1E621}" type="parTrans" cxnId="{1DCAD502-4B41-47F7-A8DC-B8270D2929B9}">
      <dgm:prSet/>
      <dgm:spPr/>
      <dgm:t>
        <a:bodyPr/>
        <a:lstStyle/>
        <a:p>
          <a:endParaRPr lang="lv-LV"/>
        </a:p>
      </dgm:t>
    </dgm:pt>
    <dgm:pt modelId="{7BC5112B-67AC-4DEA-8D8F-2ED628263513}" type="sibTrans" cxnId="{1DCAD502-4B41-47F7-A8DC-B8270D2929B9}">
      <dgm:prSet/>
      <dgm:spPr/>
      <dgm:t>
        <a:bodyPr/>
        <a:lstStyle/>
        <a:p>
          <a:endParaRPr lang="lv-LV"/>
        </a:p>
      </dgm:t>
    </dgm:pt>
    <dgm:pt modelId="{9B01CD7F-3468-4648-88AD-94766742A586}">
      <dgm:prSet/>
      <dgm:spPr/>
      <dgm:t>
        <a:bodyPr/>
        <a:lstStyle/>
        <a:p>
          <a:r>
            <a:rPr lang="lv-LV" dirty="0"/>
            <a:t>Var saražot vairāk biomasu uz laukuma vienību, nekā augi</a:t>
          </a:r>
        </a:p>
      </dgm:t>
    </dgm:pt>
    <dgm:pt modelId="{6A5CEB9D-5C38-497B-AA96-63FFDB654A99}" type="parTrans" cxnId="{F37366D7-17B0-4963-B914-0429C206A765}">
      <dgm:prSet/>
      <dgm:spPr/>
      <dgm:t>
        <a:bodyPr/>
        <a:lstStyle/>
        <a:p>
          <a:endParaRPr lang="lv-LV"/>
        </a:p>
      </dgm:t>
    </dgm:pt>
    <dgm:pt modelId="{46F630D2-2279-4D01-BFCB-FFCF4081C1CE}" type="sibTrans" cxnId="{F37366D7-17B0-4963-B914-0429C206A765}">
      <dgm:prSet/>
      <dgm:spPr/>
      <dgm:t>
        <a:bodyPr/>
        <a:lstStyle/>
        <a:p>
          <a:endParaRPr lang="lv-LV"/>
        </a:p>
      </dgm:t>
    </dgm:pt>
    <dgm:pt modelId="{DD3840D7-DEB9-4498-ABBF-5DF6A4274505}">
      <dgm:prSet custT="1"/>
      <dgm:spPr/>
      <dgm:t>
        <a:bodyPr/>
        <a:lstStyle/>
        <a:p>
          <a:r>
            <a:rPr lang="lv-LV" sz="1800" dirty="0"/>
            <a:t>Ceturtā paaudze</a:t>
          </a:r>
        </a:p>
      </dgm:t>
    </dgm:pt>
    <dgm:pt modelId="{869E52DD-EBAC-4405-9194-B6A9632DCA50}" type="parTrans" cxnId="{619EAA6D-2000-4D83-86A0-54518FF365EE}">
      <dgm:prSet/>
      <dgm:spPr/>
      <dgm:t>
        <a:bodyPr/>
        <a:lstStyle/>
        <a:p>
          <a:endParaRPr lang="lv-LV"/>
        </a:p>
      </dgm:t>
    </dgm:pt>
    <dgm:pt modelId="{7224CE17-58BA-4C0A-87DE-6F216EBED6DF}" type="sibTrans" cxnId="{619EAA6D-2000-4D83-86A0-54518FF365EE}">
      <dgm:prSet/>
      <dgm:spPr/>
      <dgm:t>
        <a:bodyPr/>
        <a:lstStyle/>
        <a:p>
          <a:endParaRPr lang="lv-LV"/>
        </a:p>
      </dgm:t>
    </dgm:pt>
    <dgm:pt modelId="{1460DE44-9D6C-4A4A-AE09-58D16CED6672}">
      <dgm:prSet/>
      <dgm:spPr/>
      <dgm:t>
        <a:bodyPr/>
        <a:lstStyle/>
        <a:p>
          <a:r>
            <a:rPr lang="lv-LV" dirty="0"/>
            <a:t>Modificēti organismi, kas piesaista vairāk atmosfēras CO2</a:t>
          </a:r>
        </a:p>
      </dgm:t>
    </dgm:pt>
    <dgm:pt modelId="{1218F932-7465-40FF-AC56-9EA97086EC2D}" type="parTrans" cxnId="{65855FE8-22E9-4621-9328-0AFD6EEF48FC}">
      <dgm:prSet/>
      <dgm:spPr/>
      <dgm:t>
        <a:bodyPr/>
        <a:lstStyle/>
        <a:p>
          <a:endParaRPr lang="lv-LV"/>
        </a:p>
      </dgm:t>
    </dgm:pt>
    <dgm:pt modelId="{18123FDB-1E83-434E-BD40-33A264D0099E}" type="sibTrans" cxnId="{65855FE8-22E9-4621-9328-0AFD6EEF48FC}">
      <dgm:prSet/>
      <dgm:spPr/>
      <dgm:t>
        <a:bodyPr/>
        <a:lstStyle/>
        <a:p>
          <a:endParaRPr lang="lv-LV"/>
        </a:p>
      </dgm:t>
    </dgm:pt>
    <dgm:pt modelId="{88857735-A423-485D-B2B9-0F53FDE30D2E}">
      <dgm:prSet/>
      <dgm:spPr/>
      <dgm:t>
        <a:bodyPr/>
        <a:lstStyle/>
        <a:p>
          <a:r>
            <a:rPr lang="lv-LV" dirty="0"/>
            <a:t>Varētu tikt audzēti ļoti lielos apjomos</a:t>
          </a:r>
        </a:p>
      </dgm:t>
    </dgm:pt>
    <dgm:pt modelId="{243D9D31-3999-4D47-AA5C-57FBF81DC1AF}" type="parTrans" cxnId="{63D4D17E-BAA5-4D5A-9FD2-A5BB1A4BE0A7}">
      <dgm:prSet/>
      <dgm:spPr/>
      <dgm:t>
        <a:bodyPr/>
        <a:lstStyle/>
        <a:p>
          <a:endParaRPr lang="lv-LV"/>
        </a:p>
      </dgm:t>
    </dgm:pt>
    <dgm:pt modelId="{67E3C02A-3011-421B-9B7C-D0E959616B0F}" type="sibTrans" cxnId="{63D4D17E-BAA5-4D5A-9FD2-A5BB1A4BE0A7}">
      <dgm:prSet/>
      <dgm:spPr/>
      <dgm:t>
        <a:bodyPr/>
        <a:lstStyle/>
        <a:p>
          <a:endParaRPr lang="lv-LV"/>
        </a:p>
      </dgm:t>
    </dgm:pt>
    <dgm:pt modelId="{08207718-B7A6-46CA-B650-1A813D8642C6}" type="pres">
      <dgm:prSet presAssocID="{93469FE7-60AA-4630-8D0D-7A7156B205B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lv-LV"/>
        </a:p>
      </dgm:t>
    </dgm:pt>
    <dgm:pt modelId="{68DD35E3-EE10-4AB1-ACD9-EEB52C58A265}" type="pres">
      <dgm:prSet presAssocID="{D9A3FB12-1B78-45D5-BF3D-6794BE66AE3B}" presName="root" presStyleCnt="0"/>
      <dgm:spPr/>
    </dgm:pt>
    <dgm:pt modelId="{CF6BB53B-8FD4-4134-B691-3F28212044DF}" type="pres">
      <dgm:prSet presAssocID="{D9A3FB12-1B78-45D5-BF3D-6794BE66AE3B}" presName="rootComposite" presStyleCnt="0"/>
      <dgm:spPr/>
    </dgm:pt>
    <dgm:pt modelId="{93451DCC-01D0-48E8-9F30-FB5E4B90FD97}" type="pres">
      <dgm:prSet presAssocID="{D9A3FB12-1B78-45D5-BF3D-6794BE66AE3B}" presName="rootText" presStyleLbl="node1" presStyleIdx="0" presStyleCnt="4" custScaleY="101431"/>
      <dgm:spPr/>
      <dgm:t>
        <a:bodyPr/>
        <a:lstStyle/>
        <a:p>
          <a:endParaRPr lang="lv-LV"/>
        </a:p>
      </dgm:t>
    </dgm:pt>
    <dgm:pt modelId="{63171085-D402-4ACB-B27F-8E1152B91FB4}" type="pres">
      <dgm:prSet presAssocID="{D9A3FB12-1B78-45D5-BF3D-6794BE66AE3B}" presName="rootConnector" presStyleLbl="node1" presStyleIdx="0" presStyleCnt="4"/>
      <dgm:spPr/>
      <dgm:t>
        <a:bodyPr/>
        <a:lstStyle/>
        <a:p>
          <a:endParaRPr lang="lv-LV"/>
        </a:p>
      </dgm:t>
    </dgm:pt>
    <dgm:pt modelId="{6CE41000-B612-41D8-B732-C9E78FD6816C}" type="pres">
      <dgm:prSet presAssocID="{D9A3FB12-1B78-45D5-BF3D-6794BE66AE3B}" presName="childShape" presStyleCnt="0"/>
      <dgm:spPr/>
    </dgm:pt>
    <dgm:pt modelId="{B46A37DD-FECB-47CD-BC0B-C1BC44F247FF}" type="pres">
      <dgm:prSet presAssocID="{CA4479C1-EAA7-47EC-8E6D-1E57498BE33B}" presName="Name13" presStyleLbl="parChTrans1D2" presStyleIdx="0" presStyleCnt="10"/>
      <dgm:spPr/>
      <dgm:t>
        <a:bodyPr/>
        <a:lstStyle/>
        <a:p>
          <a:endParaRPr lang="lv-LV"/>
        </a:p>
      </dgm:t>
    </dgm:pt>
    <dgm:pt modelId="{CED71EC9-D284-4687-959C-6816593EA3C7}" type="pres">
      <dgm:prSet presAssocID="{15E837FF-27AB-4913-8EE4-25FDE374EA1E}" presName="childText" presStyleLbl="bgAcc1" presStyleIdx="0" presStyleCnt="10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A39A7C7F-92DC-4A47-A62F-345B8BC951D0}" type="pres">
      <dgm:prSet presAssocID="{77259F3A-DEC3-430D-8588-D0E610086E92}" presName="Name13" presStyleLbl="parChTrans1D2" presStyleIdx="1" presStyleCnt="10"/>
      <dgm:spPr/>
      <dgm:t>
        <a:bodyPr/>
        <a:lstStyle/>
        <a:p>
          <a:endParaRPr lang="lv-LV"/>
        </a:p>
      </dgm:t>
    </dgm:pt>
    <dgm:pt modelId="{6AAB7A0B-9ED2-4D0B-8699-D518BE2371E4}" type="pres">
      <dgm:prSet presAssocID="{1CDB0920-62A7-4105-A53A-59E734B0C3CB}" presName="childText" presStyleLbl="bgAcc1" presStyleIdx="1" presStyleCnt="10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3AA1766E-9877-44D5-AEB0-66D074191E03}" type="pres">
      <dgm:prSet presAssocID="{B1049D8B-F0F8-4AEB-B19B-3E336D6CB27B}" presName="root" presStyleCnt="0"/>
      <dgm:spPr/>
    </dgm:pt>
    <dgm:pt modelId="{4E78FB1C-3162-4C5B-AEAD-3FDB978A296F}" type="pres">
      <dgm:prSet presAssocID="{B1049D8B-F0F8-4AEB-B19B-3E336D6CB27B}" presName="rootComposite" presStyleCnt="0"/>
      <dgm:spPr/>
    </dgm:pt>
    <dgm:pt modelId="{9BF7605B-DECB-4A42-9BE7-6530487DA586}" type="pres">
      <dgm:prSet presAssocID="{B1049D8B-F0F8-4AEB-B19B-3E336D6CB27B}" presName="rootText" presStyleLbl="node1" presStyleIdx="1" presStyleCnt="4"/>
      <dgm:spPr/>
      <dgm:t>
        <a:bodyPr/>
        <a:lstStyle/>
        <a:p>
          <a:endParaRPr lang="lv-LV"/>
        </a:p>
      </dgm:t>
    </dgm:pt>
    <dgm:pt modelId="{B4B90D0D-218D-4338-985B-89079D400AE2}" type="pres">
      <dgm:prSet presAssocID="{B1049D8B-F0F8-4AEB-B19B-3E336D6CB27B}" presName="rootConnector" presStyleLbl="node1" presStyleIdx="1" presStyleCnt="4"/>
      <dgm:spPr/>
      <dgm:t>
        <a:bodyPr/>
        <a:lstStyle/>
        <a:p>
          <a:endParaRPr lang="lv-LV"/>
        </a:p>
      </dgm:t>
    </dgm:pt>
    <dgm:pt modelId="{138D6137-FF89-4656-A77D-681FE8A81ADB}" type="pres">
      <dgm:prSet presAssocID="{B1049D8B-F0F8-4AEB-B19B-3E336D6CB27B}" presName="childShape" presStyleCnt="0"/>
      <dgm:spPr/>
    </dgm:pt>
    <dgm:pt modelId="{76F3A2E7-6091-45F3-8B99-0D4414C76985}" type="pres">
      <dgm:prSet presAssocID="{B14A28CE-CC7C-419A-A16C-A446BBBF250B}" presName="Name13" presStyleLbl="parChTrans1D2" presStyleIdx="2" presStyleCnt="10"/>
      <dgm:spPr/>
      <dgm:t>
        <a:bodyPr/>
        <a:lstStyle/>
        <a:p>
          <a:endParaRPr lang="lv-LV"/>
        </a:p>
      </dgm:t>
    </dgm:pt>
    <dgm:pt modelId="{EBDC6D1B-EF02-431A-AC87-615F41EB810B}" type="pres">
      <dgm:prSet presAssocID="{6AE0FEAB-262B-4BF7-B1EE-E1AEFC74AFBC}" presName="childText" presStyleLbl="bgAcc1" presStyleIdx="2" presStyleCnt="10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9FEDE54C-4A5F-49F0-85E2-1621751DFB63}" type="pres">
      <dgm:prSet presAssocID="{920D4CEE-EBD4-4DAA-8775-F8AA3AA6519F}" presName="Name13" presStyleLbl="parChTrans1D2" presStyleIdx="3" presStyleCnt="10"/>
      <dgm:spPr/>
      <dgm:t>
        <a:bodyPr/>
        <a:lstStyle/>
        <a:p>
          <a:endParaRPr lang="lv-LV"/>
        </a:p>
      </dgm:t>
    </dgm:pt>
    <dgm:pt modelId="{FF461ADB-4EB6-4661-8D09-7484639FC74A}" type="pres">
      <dgm:prSet presAssocID="{E189E326-AA93-4982-A980-FB7BCEACB3AC}" presName="childText" presStyleLbl="bgAcc1" presStyleIdx="3" presStyleCnt="10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7EBCD44C-A02B-4552-A23C-52DE717BB5B8}" type="pres">
      <dgm:prSet presAssocID="{07597E26-9F54-4459-8345-BADC1E2AAD46}" presName="Name13" presStyleLbl="parChTrans1D2" presStyleIdx="4" presStyleCnt="10"/>
      <dgm:spPr/>
      <dgm:t>
        <a:bodyPr/>
        <a:lstStyle/>
        <a:p>
          <a:endParaRPr lang="lv-LV"/>
        </a:p>
      </dgm:t>
    </dgm:pt>
    <dgm:pt modelId="{0DA048FC-772F-4C0A-92EE-23393AD4132D}" type="pres">
      <dgm:prSet presAssocID="{2B7244EA-4577-4ABB-95AB-1184BDDBE875}" presName="childText" presStyleLbl="bgAcc1" presStyleIdx="4" presStyleCnt="10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70CC51C5-67F2-4EA4-B173-3966D45106A1}" type="pres">
      <dgm:prSet presAssocID="{8ADB74C6-9CB7-472C-AAC8-C26925BAD3B0}" presName="root" presStyleCnt="0"/>
      <dgm:spPr/>
    </dgm:pt>
    <dgm:pt modelId="{76AD2887-BB1C-4E1A-AE96-B19267AE6D3C}" type="pres">
      <dgm:prSet presAssocID="{8ADB74C6-9CB7-472C-AAC8-C26925BAD3B0}" presName="rootComposite" presStyleCnt="0"/>
      <dgm:spPr/>
    </dgm:pt>
    <dgm:pt modelId="{56493F89-8791-4275-A03C-E5F93330738D}" type="pres">
      <dgm:prSet presAssocID="{8ADB74C6-9CB7-472C-AAC8-C26925BAD3B0}" presName="rootText" presStyleLbl="node1" presStyleIdx="2" presStyleCnt="4"/>
      <dgm:spPr/>
      <dgm:t>
        <a:bodyPr/>
        <a:lstStyle/>
        <a:p>
          <a:endParaRPr lang="lv-LV"/>
        </a:p>
      </dgm:t>
    </dgm:pt>
    <dgm:pt modelId="{347B7A10-B25B-4B9B-91D1-A435A7554143}" type="pres">
      <dgm:prSet presAssocID="{8ADB74C6-9CB7-472C-AAC8-C26925BAD3B0}" presName="rootConnector" presStyleLbl="node1" presStyleIdx="2" presStyleCnt="4"/>
      <dgm:spPr/>
      <dgm:t>
        <a:bodyPr/>
        <a:lstStyle/>
        <a:p>
          <a:endParaRPr lang="lv-LV"/>
        </a:p>
      </dgm:t>
    </dgm:pt>
    <dgm:pt modelId="{B1D0D6E1-7998-44AD-ACAB-21C72B0C7B3B}" type="pres">
      <dgm:prSet presAssocID="{8ADB74C6-9CB7-472C-AAC8-C26925BAD3B0}" presName="childShape" presStyleCnt="0"/>
      <dgm:spPr/>
    </dgm:pt>
    <dgm:pt modelId="{F9D4AADC-DFBF-47FF-8F2E-2DA5D6BE774E}" type="pres">
      <dgm:prSet presAssocID="{0BFD1B03-9F62-48D3-B258-7759F6919AD4}" presName="Name13" presStyleLbl="parChTrans1D2" presStyleIdx="5" presStyleCnt="10"/>
      <dgm:spPr/>
      <dgm:t>
        <a:bodyPr/>
        <a:lstStyle/>
        <a:p>
          <a:endParaRPr lang="lv-LV"/>
        </a:p>
      </dgm:t>
    </dgm:pt>
    <dgm:pt modelId="{49430ED1-6437-42F6-976E-9E1CB1428D39}" type="pres">
      <dgm:prSet presAssocID="{C47E3E0E-F1E2-4DA9-99D5-7A2614025EF5}" presName="childText" presStyleLbl="bgAcc1" presStyleIdx="5" presStyleCnt="10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742C022E-611A-471A-9BB9-8D2241222CCD}" type="pres">
      <dgm:prSet presAssocID="{A3EF1B3A-1F26-4057-A611-A4129BC1E621}" presName="Name13" presStyleLbl="parChTrans1D2" presStyleIdx="6" presStyleCnt="10"/>
      <dgm:spPr/>
      <dgm:t>
        <a:bodyPr/>
        <a:lstStyle/>
        <a:p>
          <a:endParaRPr lang="lv-LV"/>
        </a:p>
      </dgm:t>
    </dgm:pt>
    <dgm:pt modelId="{A8C670B6-3F19-4DFC-BBEE-48CA9C2481A8}" type="pres">
      <dgm:prSet presAssocID="{41577F7C-5447-4DAF-800E-262B8ADB2976}" presName="childText" presStyleLbl="bgAcc1" presStyleIdx="6" presStyleCnt="10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E67CD302-995A-4CF8-AA4E-B16A30A904BD}" type="pres">
      <dgm:prSet presAssocID="{6A5CEB9D-5C38-497B-AA96-63FFDB654A99}" presName="Name13" presStyleLbl="parChTrans1D2" presStyleIdx="7" presStyleCnt="10"/>
      <dgm:spPr/>
      <dgm:t>
        <a:bodyPr/>
        <a:lstStyle/>
        <a:p>
          <a:endParaRPr lang="lv-LV"/>
        </a:p>
      </dgm:t>
    </dgm:pt>
    <dgm:pt modelId="{BC81D154-B6F1-467C-BA66-5E48E4061C30}" type="pres">
      <dgm:prSet presAssocID="{9B01CD7F-3468-4648-88AD-94766742A586}" presName="childText" presStyleLbl="bgAcc1" presStyleIdx="7" presStyleCnt="10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6AF41D53-26E0-46DB-86EA-2443122CA2B4}" type="pres">
      <dgm:prSet presAssocID="{DD3840D7-DEB9-4498-ABBF-5DF6A4274505}" presName="root" presStyleCnt="0"/>
      <dgm:spPr/>
    </dgm:pt>
    <dgm:pt modelId="{D37939C3-C7A3-4C22-9371-76EA1FBB3DFD}" type="pres">
      <dgm:prSet presAssocID="{DD3840D7-DEB9-4498-ABBF-5DF6A4274505}" presName="rootComposite" presStyleCnt="0"/>
      <dgm:spPr/>
    </dgm:pt>
    <dgm:pt modelId="{F7495661-BCFA-400F-8540-40E81B2866BD}" type="pres">
      <dgm:prSet presAssocID="{DD3840D7-DEB9-4498-ABBF-5DF6A4274505}" presName="rootText" presStyleLbl="node1" presStyleIdx="3" presStyleCnt="4"/>
      <dgm:spPr/>
      <dgm:t>
        <a:bodyPr/>
        <a:lstStyle/>
        <a:p>
          <a:endParaRPr lang="lv-LV"/>
        </a:p>
      </dgm:t>
    </dgm:pt>
    <dgm:pt modelId="{722CFD77-D900-4AF4-9392-96780DDB2AA7}" type="pres">
      <dgm:prSet presAssocID="{DD3840D7-DEB9-4498-ABBF-5DF6A4274505}" presName="rootConnector" presStyleLbl="node1" presStyleIdx="3" presStyleCnt="4"/>
      <dgm:spPr/>
      <dgm:t>
        <a:bodyPr/>
        <a:lstStyle/>
        <a:p>
          <a:endParaRPr lang="lv-LV"/>
        </a:p>
      </dgm:t>
    </dgm:pt>
    <dgm:pt modelId="{2BAE1587-6FC9-4EFE-8325-E3C857858A3E}" type="pres">
      <dgm:prSet presAssocID="{DD3840D7-DEB9-4498-ABBF-5DF6A4274505}" presName="childShape" presStyleCnt="0"/>
      <dgm:spPr/>
    </dgm:pt>
    <dgm:pt modelId="{FF9BE8EA-BEF6-44CB-A71E-C9F3EFBF5CAF}" type="pres">
      <dgm:prSet presAssocID="{1218F932-7465-40FF-AC56-9EA97086EC2D}" presName="Name13" presStyleLbl="parChTrans1D2" presStyleIdx="8" presStyleCnt="10"/>
      <dgm:spPr/>
      <dgm:t>
        <a:bodyPr/>
        <a:lstStyle/>
        <a:p>
          <a:endParaRPr lang="lv-LV"/>
        </a:p>
      </dgm:t>
    </dgm:pt>
    <dgm:pt modelId="{91A7BCF0-ACB7-44FD-8EAC-1838FF716E61}" type="pres">
      <dgm:prSet presAssocID="{1460DE44-9D6C-4A4A-AE09-58D16CED6672}" presName="childText" presStyleLbl="bgAcc1" presStyleIdx="8" presStyleCnt="10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A7F8F05B-EF40-4CA7-9A9B-303705710FA7}" type="pres">
      <dgm:prSet presAssocID="{243D9D31-3999-4D47-AA5C-57FBF81DC1AF}" presName="Name13" presStyleLbl="parChTrans1D2" presStyleIdx="9" presStyleCnt="10"/>
      <dgm:spPr/>
      <dgm:t>
        <a:bodyPr/>
        <a:lstStyle/>
        <a:p>
          <a:endParaRPr lang="lv-LV"/>
        </a:p>
      </dgm:t>
    </dgm:pt>
    <dgm:pt modelId="{05BFC019-583F-4B27-B70E-E9E95076EBF5}" type="pres">
      <dgm:prSet presAssocID="{88857735-A423-485D-B2B9-0F53FDE30D2E}" presName="childText" presStyleLbl="bgAcc1" presStyleIdx="9" presStyleCnt="10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</dgm:ptLst>
  <dgm:cxnLst>
    <dgm:cxn modelId="{15DDAD8D-25E6-42DC-8257-73479B39FB45}" type="presOf" srcId="{DD3840D7-DEB9-4498-ABBF-5DF6A4274505}" destId="{F7495661-BCFA-400F-8540-40E81B2866BD}" srcOrd="0" destOrd="0" presId="urn:microsoft.com/office/officeart/2005/8/layout/hierarchy3"/>
    <dgm:cxn modelId="{BD3E9EE3-DE99-43A4-8A4C-8E9808F5DF39}" srcId="{D9A3FB12-1B78-45D5-BF3D-6794BE66AE3B}" destId="{15E837FF-27AB-4913-8EE4-25FDE374EA1E}" srcOrd="0" destOrd="0" parTransId="{CA4479C1-EAA7-47EC-8E6D-1E57498BE33B}" sibTransId="{B99F3700-6D8A-478A-BAB9-37B46615B1F6}"/>
    <dgm:cxn modelId="{FDF7E7F9-BBCF-441B-A106-E2DE0E6AD11D}" type="presOf" srcId="{1218F932-7465-40FF-AC56-9EA97086EC2D}" destId="{FF9BE8EA-BEF6-44CB-A71E-C9F3EFBF5CAF}" srcOrd="0" destOrd="0" presId="urn:microsoft.com/office/officeart/2005/8/layout/hierarchy3"/>
    <dgm:cxn modelId="{4F2BF3E4-37CB-4200-B5D5-4B5275451246}" type="presOf" srcId="{41577F7C-5447-4DAF-800E-262B8ADB2976}" destId="{A8C670B6-3F19-4DFC-BBEE-48CA9C2481A8}" srcOrd="0" destOrd="0" presId="urn:microsoft.com/office/officeart/2005/8/layout/hierarchy3"/>
    <dgm:cxn modelId="{28700205-92CC-4E0E-9CBA-11926A02BF6B}" type="presOf" srcId="{9B01CD7F-3468-4648-88AD-94766742A586}" destId="{BC81D154-B6F1-467C-BA66-5E48E4061C30}" srcOrd="0" destOrd="0" presId="urn:microsoft.com/office/officeart/2005/8/layout/hierarchy3"/>
    <dgm:cxn modelId="{9E2084E5-074A-4E61-945E-63220CA294D4}" type="presOf" srcId="{2B7244EA-4577-4ABB-95AB-1184BDDBE875}" destId="{0DA048FC-772F-4C0A-92EE-23393AD4132D}" srcOrd="0" destOrd="0" presId="urn:microsoft.com/office/officeart/2005/8/layout/hierarchy3"/>
    <dgm:cxn modelId="{396A09EA-FD42-4B7E-A3B3-11C35D88F68C}" type="presOf" srcId="{D9A3FB12-1B78-45D5-BF3D-6794BE66AE3B}" destId="{93451DCC-01D0-48E8-9F30-FB5E4B90FD97}" srcOrd="0" destOrd="0" presId="urn:microsoft.com/office/officeart/2005/8/layout/hierarchy3"/>
    <dgm:cxn modelId="{368A3A78-AB69-446A-B723-E95C0B7FB68E}" type="presOf" srcId="{93469FE7-60AA-4630-8D0D-7A7156B205B0}" destId="{08207718-B7A6-46CA-B650-1A813D8642C6}" srcOrd="0" destOrd="0" presId="urn:microsoft.com/office/officeart/2005/8/layout/hierarchy3"/>
    <dgm:cxn modelId="{B6EFBF8F-C2D7-44AD-9115-D6CB4A534A11}" type="presOf" srcId="{15E837FF-27AB-4913-8EE4-25FDE374EA1E}" destId="{CED71EC9-D284-4687-959C-6816593EA3C7}" srcOrd="0" destOrd="0" presId="urn:microsoft.com/office/officeart/2005/8/layout/hierarchy3"/>
    <dgm:cxn modelId="{4A84FBD6-44FD-46B4-AA29-B5C909D43840}" type="presOf" srcId="{77259F3A-DEC3-430D-8588-D0E610086E92}" destId="{A39A7C7F-92DC-4A47-A62F-345B8BC951D0}" srcOrd="0" destOrd="0" presId="urn:microsoft.com/office/officeart/2005/8/layout/hierarchy3"/>
    <dgm:cxn modelId="{862525E9-6F8D-4371-B208-118E86C4977B}" type="presOf" srcId="{1460DE44-9D6C-4A4A-AE09-58D16CED6672}" destId="{91A7BCF0-ACB7-44FD-8EAC-1838FF716E61}" srcOrd="0" destOrd="0" presId="urn:microsoft.com/office/officeart/2005/8/layout/hierarchy3"/>
    <dgm:cxn modelId="{65855FE8-22E9-4621-9328-0AFD6EEF48FC}" srcId="{DD3840D7-DEB9-4498-ABBF-5DF6A4274505}" destId="{1460DE44-9D6C-4A4A-AE09-58D16CED6672}" srcOrd="0" destOrd="0" parTransId="{1218F932-7465-40FF-AC56-9EA97086EC2D}" sibTransId="{18123FDB-1E83-434E-BD40-33A264D0099E}"/>
    <dgm:cxn modelId="{D7DB85EB-8030-4207-AF13-381364B4453E}" type="presOf" srcId="{B14A28CE-CC7C-419A-A16C-A446BBBF250B}" destId="{76F3A2E7-6091-45F3-8B99-0D4414C76985}" srcOrd="0" destOrd="0" presId="urn:microsoft.com/office/officeart/2005/8/layout/hierarchy3"/>
    <dgm:cxn modelId="{57F84D0A-5296-4609-A7EB-BBAB816AD331}" type="presOf" srcId="{B1049D8B-F0F8-4AEB-B19B-3E336D6CB27B}" destId="{B4B90D0D-218D-4338-985B-89079D400AE2}" srcOrd="1" destOrd="0" presId="urn:microsoft.com/office/officeart/2005/8/layout/hierarchy3"/>
    <dgm:cxn modelId="{F1713A66-2993-49A5-8002-2447ED74AB13}" type="presOf" srcId="{6A5CEB9D-5C38-497B-AA96-63FFDB654A99}" destId="{E67CD302-995A-4CF8-AA4E-B16A30A904BD}" srcOrd="0" destOrd="0" presId="urn:microsoft.com/office/officeart/2005/8/layout/hierarchy3"/>
    <dgm:cxn modelId="{096938CC-15BA-47E9-B0EB-D7BBD493ECB1}" type="presOf" srcId="{B1049D8B-F0F8-4AEB-B19B-3E336D6CB27B}" destId="{9BF7605B-DECB-4A42-9BE7-6530487DA586}" srcOrd="0" destOrd="0" presId="urn:microsoft.com/office/officeart/2005/8/layout/hierarchy3"/>
    <dgm:cxn modelId="{8C4986EB-9681-4E5D-8B4B-5C4C7B4DE602}" type="presOf" srcId="{6AE0FEAB-262B-4BF7-B1EE-E1AEFC74AFBC}" destId="{EBDC6D1B-EF02-431A-AC87-615F41EB810B}" srcOrd="0" destOrd="0" presId="urn:microsoft.com/office/officeart/2005/8/layout/hierarchy3"/>
    <dgm:cxn modelId="{28343E91-21AC-4396-B0E1-C6047C335D1E}" type="presOf" srcId="{DD3840D7-DEB9-4498-ABBF-5DF6A4274505}" destId="{722CFD77-D900-4AF4-9392-96780DDB2AA7}" srcOrd="1" destOrd="0" presId="urn:microsoft.com/office/officeart/2005/8/layout/hierarchy3"/>
    <dgm:cxn modelId="{D5C192C1-A7A0-4310-9BC0-9099B232477E}" type="presOf" srcId="{243D9D31-3999-4D47-AA5C-57FBF81DC1AF}" destId="{A7F8F05B-EF40-4CA7-9A9B-303705710FA7}" srcOrd="0" destOrd="0" presId="urn:microsoft.com/office/officeart/2005/8/layout/hierarchy3"/>
    <dgm:cxn modelId="{3CE7BC32-6314-4EA8-B584-C714371A3849}" type="presOf" srcId="{1CDB0920-62A7-4105-A53A-59E734B0C3CB}" destId="{6AAB7A0B-9ED2-4D0B-8699-D518BE2371E4}" srcOrd="0" destOrd="0" presId="urn:microsoft.com/office/officeart/2005/8/layout/hierarchy3"/>
    <dgm:cxn modelId="{D5B9252E-C012-4A2D-91B0-01E1AB0379ED}" type="presOf" srcId="{E189E326-AA93-4982-A980-FB7BCEACB3AC}" destId="{FF461ADB-4EB6-4661-8D09-7484639FC74A}" srcOrd="0" destOrd="0" presId="urn:microsoft.com/office/officeart/2005/8/layout/hierarchy3"/>
    <dgm:cxn modelId="{619EAA6D-2000-4D83-86A0-54518FF365EE}" srcId="{93469FE7-60AA-4630-8D0D-7A7156B205B0}" destId="{DD3840D7-DEB9-4498-ABBF-5DF6A4274505}" srcOrd="3" destOrd="0" parTransId="{869E52DD-EBAC-4405-9194-B6A9632DCA50}" sibTransId="{7224CE17-58BA-4C0A-87DE-6F216EBED6DF}"/>
    <dgm:cxn modelId="{D451A716-4448-48F1-888C-BFD6E0C95F64}" type="presOf" srcId="{07597E26-9F54-4459-8345-BADC1E2AAD46}" destId="{7EBCD44C-A02B-4552-A23C-52DE717BB5B8}" srcOrd="0" destOrd="0" presId="urn:microsoft.com/office/officeart/2005/8/layout/hierarchy3"/>
    <dgm:cxn modelId="{17A55600-9D39-41B1-91C5-759C480DDA8F}" type="presOf" srcId="{8ADB74C6-9CB7-472C-AAC8-C26925BAD3B0}" destId="{347B7A10-B25B-4B9B-91D1-A435A7554143}" srcOrd="1" destOrd="0" presId="urn:microsoft.com/office/officeart/2005/8/layout/hierarchy3"/>
    <dgm:cxn modelId="{760B9A2C-B198-494E-851D-B81434118410}" type="presOf" srcId="{D9A3FB12-1B78-45D5-BF3D-6794BE66AE3B}" destId="{63171085-D402-4ACB-B27F-8E1152B91FB4}" srcOrd="1" destOrd="0" presId="urn:microsoft.com/office/officeart/2005/8/layout/hierarchy3"/>
    <dgm:cxn modelId="{50DC65AC-F73F-4472-BB83-DFC32725E3FB}" srcId="{B1049D8B-F0F8-4AEB-B19B-3E336D6CB27B}" destId="{6AE0FEAB-262B-4BF7-B1EE-E1AEFC74AFBC}" srcOrd="0" destOrd="0" parTransId="{B14A28CE-CC7C-419A-A16C-A446BBBF250B}" sibTransId="{188D408D-ED87-4040-B6CA-18615C1B5903}"/>
    <dgm:cxn modelId="{50AE4FC5-1B0B-4DE2-94D9-765CC5F32666}" type="presOf" srcId="{CA4479C1-EAA7-47EC-8E6D-1E57498BE33B}" destId="{B46A37DD-FECB-47CD-BC0B-C1BC44F247FF}" srcOrd="0" destOrd="0" presId="urn:microsoft.com/office/officeart/2005/8/layout/hierarchy3"/>
    <dgm:cxn modelId="{1DCAD502-4B41-47F7-A8DC-B8270D2929B9}" srcId="{8ADB74C6-9CB7-472C-AAC8-C26925BAD3B0}" destId="{41577F7C-5447-4DAF-800E-262B8ADB2976}" srcOrd="1" destOrd="0" parTransId="{A3EF1B3A-1F26-4057-A611-A4129BC1E621}" sibTransId="{7BC5112B-67AC-4DEA-8D8F-2ED628263513}"/>
    <dgm:cxn modelId="{F139F146-8298-4306-90FD-FA38B12F8FCB}" srcId="{93469FE7-60AA-4630-8D0D-7A7156B205B0}" destId="{8ADB74C6-9CB7-472C-AAC8-C26925BAD3B0}" srcOrd="2" destOrd="0" parTransId="{90A8D2A2-43FE-4747-8771-E24BA02E3AB2}" sibTransId="{9F51F7A0-E5EC-4685-8369-B1378500C708}"/>
    <dgm:cxn modelId="{2718FAB0-0B41-459A-8F73-96214B6E1327}" srcId="{93469FE7-60AA-4630-8D0D-7A7156B205B0}" destId="{D9A3FB12-1B78-45D5-BF3D-6794BE66AE3B}" srcOrd="0" destOrd="0" parTransId="{9F7FAB96-BF4C-4388-902A-A1A93F5E2E00}" sibTransId="{66E2A135-0915-4E6C-96D1-B5250AC396EC}"/>
    <dgm:cxn modelId="{C4864AD8-5690-43FC-AA4D-D52759FE3A49}" srcId="{B1049D8B-F0F8-4AEB-B19B-3E336D6CB27B}" destId="{2B7244EA-4577-4ABB-95AB-1184BDDBE875}" srcOrd="2" destOrd="0" parTransId="{07597E26-9F54-4459-8345-BADC1E2AAD46}" sibTransId="{E78ACB0F-4730-4B96-8057-BE2772C9F98E}"/>
    <dgm:cxn modelId="{85841C84-AEA1-4784-9733-118A2B4A5B23}" srcId="{D9A3FB12-1B78-45D5-BF3D-6794BE66AE3B}" destId="{1CDB0920-62A7-4105-A53A-59E734B0C3CB}" srcOrd="1" destOrd="0" parTransId="{77259F3A-DEC3-430D-8588-D0E610086E92}" sibTransId="{22549D29-0F4B-487F-82C8-5B5D26A164A7}"/>
    <dgm:cxn modelId="{CE3CFA88-E897-4C6D-B2B4-701064F42D02}" srcId="{93469FE7-60AA-4630-8D0D-7A7156B205B0}" destId="{B1049D8B-F0F8-4AEB-B19B-3E336D6CB27B}" srcOrd="1" destOrd="0" parTransId="{B66EC994-D678-4499-B91B-43D7E9B459DC}" sibTransId="{2B3D6623-0F96-4B25-9249-7CDA52BE3967}"/>
    <dgm:cxn modelId="{00F91252-9CB6-44EC-82F4-ED6F8A807A4B}" srcId="{B1049D8B-F0F8-4AEB-B19B-3E336D6CB27B}" destId="{E189E326-AA93-4982-A980-FB7BCEACB3AC}" srcOrd="1" destOrd="0" parTransId="{920D4CEE-EBD4-4DAA-8775-F8AA3AA6519F}" sibTransId="{1C1F3E2E-B7DD-41FF-8CA4-5B0525562A44}"/>
    <dgm:cxn modelId="{679C12D7-F16F-485D-B49D-B95B74B9FD73}" type="presOf" srcId="{8ADB74C6-9CB7-472C-AAC8-C26925BAD3B0}" destId="{56493F89-8791-4275-A03C-E5F93330738D}" srcOrd="0" destOrd="0" presId="urn:microsoft.com/office/officeart/2005/8/layout/hierarchy3"/>
    <dgm:cxn modelId="{B2686FE9-B4C5-4DBA-9BD8-7C6873120D16}" type="presOf" srcId="{A3EF1B3A-1F26-4057-A611-A4129BC1E621}" destId="{742C022E-611A-471A-9BB9-8D2241222CCD}" srcOrd="0" destOrd="0" presId="urn:microsoft.com/office/officeart/2005/8/layout/hierarchy3"/>
    <dgm:cxn modelId="{E21902F7-EB4F-4760-8F28-EAE383B5ADA1}" type="presOf" srcId="{920D4CEE-EBD4-4DAA-8775-F8AA3AA6519F}" destId="{9FEDE54C-4A5F-49F0-85E2-1621751DFB63}" srcOrd="0" destOrd="0" presId="urn:microsoft.com/office/officeart/2005/8/layout/hierarchy3"/>
    <dgm:cxn modelId="{F37366D7-17B0-4963-B914-0429C206A765}" srcId="{8ADB74C6-9CB7-472C-AAC8-C26925BAD3B0}" destId="{9B01CD7F-3468-4648-88AD-94766742A586}" srcOrd="2" destOrd="0" parTransId="{6A5CEB9D-5C38-497B-AA96-63FFDB654A99}" sibTransId="{46F630D2-2279-4D01-BFCB-FFCF4081C1CE}"/>
    <dgm:cxn modelId="{BB749CF6-5D6F-4D4F-8E3D-B0DC4F84E9E3}" type="presOf" srcId="{0BFD1B03-9F62-48D3-B258-7759F6919AD4}" destId="{F9D4AADC-DFBF-47FF-8F2E-2DA5D6BE774E}" srcOrd="0" destOrd="0" presId="urn:microsoft.com/office/officeart/2005/8/layout/hierarchy3"/>
    <dgm:cxn modelId="{C6EB874D-A6CE-40C2-BD15-8577FC7D361C}" type="presOf" srcId="{88857735-A423-485D-B2B9-0F53FDE30D2E}" destId="{05BFC019-583F-4B27-B70E-E9E95076EBF5}" srcOrd="0" destOrd="0" presId="urn:microsoft.com/office/officeart/2005/8/layout/hierarchy3"/>
    <dgm:cxn modelId="{736C9BC6-BFA2-4C16-A230-F987C6873C68}" type="presOf" srcId="{C47E3E0E-F1E2-4DA9-99D5-7A2614025EF5}" destId="{49430ED1-6437-42F6-976E-9E1CB1428D39}" srcOrd="0" destOrd="0" presId="urn:microsoft.com/office/officeart/2005/8/layout/hierarchy3"/>
    <dgm:cxn modelId="{AD2D4101-6A64-4206-8087-B294CC47A810}" srcId="{8ADB74C6-9CB7-472C-AAC8-C26925BAD3B0}" destId="{C47E3E0E-F1E2-4DA9-99D5-7A2614025EF5}" srcOrd="0" destOrd="0" parTransId="{0BFD1B03-9F62-48D3-B258-7759F6919AD4}" sibTransId="{14E28E84-A3D8-4F5B-ACDD-14049083DDA2}"/>
    <dgm:cxn modelId="{63D4D17E-BAA5-4D5A-9FD2-A5BB1A4BE0A7}" srcId="{DD3840D7-DEB9-4498-ABBF-5DF6A4274505}" destId="{88857735-A423-485D-B2B9-0F53FDE30D2E}" srcOrd="1" destOrd="0" parTransId="{243D9D31-3999-4D47-AA5C-57FBF81DC1AF}" sibTransId="{67E3C02A-3011-421B-9B7C-D0E959616B0F}"/>
    <dgm:cxn modelId="{062709DE-1022-4A95-ADBF-955256F86F4D}" type="presParOf" srcId="{08207718-B7A6-46CA-B650-1A813D8642C6}" destId="{68DD35E3-EE10-4AB1-ACD9-EEB52C58A265}" srcOrd="0" destOrd="0" presId="urn:microsoft.com/office/officeart/2005/8/layout/hierarchy3"/>
    <dgm:cxn modelId="{C6C90D48-DCFC-4967-86BE-78A147F43DB9}" type="presParOf" srcId="{68DD35E3-EE10-4AB1-ACD9-EEB52C58A265}" destId="{CF6BB53B-8FD4-4134-B691-3F28212044DF}" srcOrd="0" destOrd="0" presId="urn:microsoft.com/office/officeart/2005/8/layout/hierarchy3"/>
    <dgm:cxn modelId="{25536361-CED5-47EC-890C-BA50A0862B30}" type="presParOf" srcId="{CF6BB53B-8FD4-4134-B691-3F28212044DF}" destId="{93451DCC-01D0-48E8-9F30-FB5E4B90FD97}" srcOrd="0" destOrd="0" presId="urn:microsoft.com/office/officeart/2005/8/layout/hierarchy3"/>
    <dgm:cxn modelId="{71879CF3-2848-4469-B9F7-463DE8A3DB11}" type="presParOf" srcId="{CF6BB53B-8FD4-4134-B691-3F28212044DF}" destId="{63171085-D402-4ACB-B27F-8E1152B91FB4}" srcOrd="1" destOrd="0" presId="urn:microsoft.com/office/officeart/2005/8/layout/hierarchy3"/>
    <dgm:cxn modelId="{E15E89F2-7A9E-4EE9-AE3F-05E8D4778105}" type="presParOf" srcId="{68DD35E3-EE10-4AB1-ACD9-EEB52C58A265}" destId="{6CE41000-B612-41D8-B732-C9E78FD6816C}" srcOrd="1" destOrd="0" presId="urn:microsoft.com/office/officeart/2005/8/layout/hierarchy3"/>
    <dgm:cxn modelId="{39558503-0A64-49DD-944D-37CB4C2836CC}" type="presParOf" srcId="{6CE41000-B612-41D8-B732-C9E78FD6816C}" destId="{B46A37DD-FECB-47CD-BC0B-C1BC44F247FF}" srcOrd="0" destOrd="0" presId="urn:microsoft.com/office/officeart/2005/8/layout/hierarchy3"/>
    <dgm:cxn modelId="{FD10E7D6-6B4F-4905-B9A1-172F65204B1F}" type="presParOf" srcId="{6CE41000-B612-41D8-B732-C9E78FD6816C}" destId="{CED71EC9-D284-4687-959C-6816593EA3C7}" srcOrd="1" destOrd="0" presId="urn:microsoft.com/office/officeart/2005/8/layout/hierarchy3"/>
    <dgm:cxn modelId="{10AB6C02-BBD1-438C-B956-4DD941D6618F}" type="presParOf" srcId="{6CE41000-B612-41D8-B732-C9E78FD6816C}" destId="{A39A7C7F-92DC-4A47-A62F-345B8BC951D0}" srcOrd="2" destOrd="0" presId="urn:microsoft.com/office/officeart/2005/8/layout/hierarchy3"/>
    <dgm:cxn modelId="{6883598B-0146-4418-A8E1-A8E41C903160}" type="presParOf" srcId="{6CE41000-B612-41D8-B732-C9E78FD6816C}" destId="{6AAB7A0B-9ED2-4D0B-8699-D518BE2371E4}" srcOrd="3" destOrd="0" presId="urn:microsoft.com/office/officeart/2005/8/layout/hierarchy3"/>
    <dgm:cxn modelId="{BA6E1A85-444B-4A11-8297-626E85D60527}" type="presParOf" srcId="{08207718-B7A6-46CA-B650-1A813D8642C6}" destId="{3AA1766E-9877-44D5-AEB0-66D074191E03}" srcOrd="1" destOrd="0" presId="urn:microsoft.com/office/officeart/2005/8/layout/hierarchy3"/>
    <dgm:cxn modelId="{EB50FC85-9180-4CFD-BFB3-4EE7F5913ED1}" type="presParOf" srcId="{3AA1766E-9877-44D5-AEB0-66D074191E03}" destId="{4E78FB1C-3162-4C5B-AEAD-3FDB978A296F}" srcOrd="0" destOrd="0" presId="urn:microsoft.com/office/officeart/2005/8/layout/hierarchy3"/>
    <dgm:cxn modelId="{76FD270C-E19A-4233-996F-1EAD4FA694C9}" type="presParOf" srcId="{4E78FB1C-3162-4C5B-AEAD-3FDB978A296F}" destId="{9BF7605B-DECB-4A42-9BE7-6530487DA586}" srcOrd="0" destOrd="0" presId="urn:microsoft.com/office/officeart/2005/8/layout/hierarchy3"/>
    <dgm:cxn modelId="{D7F94D9E-6592-4E99-894D-F947A10785C7}" type="presParOf" srcId="{4E78FB1C-3162-4C5B-AEAD-3FDB978A296F}" destId="{B4B90D0D-218D-4338-985B-89079D400AE2}" srcOrd="1" destOrd="0" presId="urn:microsoft.com/office/officeart/2005/8/layout/hierarchy3"/>
    <dgm:cxn modelId="{7730C4A3-0564-42A0-806A-8665BA44AB73}" type="presParOf" srcId="{3AA1766E-9877-44D5-AEB0-66D074191E03}" destId="{138D6137-FF89-4656-A77D-681FE8A81ADB}" srcOrd="1" destOrd="0" presId="urn:microsoft.com/office/officeart/2005/8/layout/hierarchy3"/>
    <dgm:cxn modelId="{9110E5DC-07AE-4B0C-87D6-5C349686E019}" type="presParOf" srcId="{138D6137-FF89-4656-A77D-681FE8A81ADB}" destId="{76F3A2E7-6091-45F3-8B99-0D4414C76985}" srcOrd="0" destOrd="0" presId="urn:microsoft.com/office/officeart/2005/8/layout/hierarchy3"/>
    <dgm:cxn modelId="{A38A2977-D573-43DE-B8FC-9AE0BCB3985B}" type="presParOf" srcId="{138D6137-FF89-4656-A77D-681FE8A81ADB}" destId="{EBDC6D1B-EF02-431A-AC87-615F41EB810B}" srcOrd="1" destOrd="0" presId="urn:microsoft.com/office/officeart/2005/8/layout/hierarchy3"/>
    <dgm:cxn modelId="{AA9B0654-8D8A-4278-B6C5-0A68D8C11887}" type="presParOf" srcId="{138D6137-FF89-4656-A77D-681FE8A81ADB}" destId="{9FEDE54C-4A5F-49F0-85E2-1621751DFB63}" srcOrd="2" destOrd="0" presId="urn:microsoft.com/office/officeart/2005/8/layout/hierarchy3"/>
    <dgm:cxn modelId="{F0C79A20-8480-4D15-AA74-2F47D5165CD8}" type="presParOf" srcId="{138D6137-FF89-4656-A77D-681FE8A81ADB}" destId="{FF461ADB-4EB6-4661-8D09-7484639FC74A}" srcOrd="3" destOrd="0" presId="urn:microsoft.com/office/officeart/2005/8/layout/hierarchy3"/>
    <dgm:cxn modelId="{1D132408-0305-45F4-BFF5-54E2718F2A8D}" type="presParOf" srcId="{138D6137-FF89-4656-A77D-681FE8A81ADB}" destId="{7EBCD44C-A02B-4552-A23C-52DE717BB5B8}" srcOrd="4" destOrd="0" presId="urn:microsoft.com/office/officeart/2005/8/layout/hierarchy3"/>
    <dgm:cxn modelId="{DBCC9F78-724B-45A7-BD85-AF7EFBF381EE}" type="presParOf" srcId="{138D6137-FF89-4656-A77D-681FE8A81ADB}" destId="{0DA048FC-772F-4C0A-92EE-23393AD4132D}" srcOrd="5" destOrd="0" presId="urn:microsoft.com/office/officeart/2005/8/layout/hierarchy3"/>
    <dgm:cxn modelId="{A699D308-B5AD-47B1-8548-1075F1B979AB}" type="presParOf" srcId="{08207718-B7A6-46CA-B650-1A813D8642C6}" destId="{70CC51C5-67F2-4EA4-B173-3966D45106A1}" srcOrd="2" destOrd="0" presId="urn:microsoft.com/office/officeart/2005/8/layout/hierarchy3"/>
    <dgm:cxn modelId="{80C03E0A-DA27-41D8-B8C3-F3592957FDFA}" type="presParOf" srcId="{70CC51C5-67F2-4EA4-B173-3966D45106A1}" destId="{76AD2887-BB1C-4E1A-AE96-B19267AE6D3C}" srcOrd="0" destOrd="0" presId="urn:microsoft.com/office/officeart/2005/8/layout/hierarchy3"/>
    <dgm:cxn modelId="{9E458BBA-FEB0-4042-8157-8EAF015EF547}" type="presParOf" srcId="{76AD2887-BB1C-4E1A-AE96-B19267AE6D3C}" destId="{56493F89-8791-4275-A03C-E5F93330738D}" srcOrd="0" destOrd="0" presId="urn:microsoft.com/office/officeart/2005/8/layout/hierarchy3"/>
    <dgm:cxn modelId="{53BB12F2-8500-4C6B-A620-721C6342F524}" type="presParOf" srcId="{76AD2887-BB1C-4E1A-AE96-B19267AE6D3C}" destId="{347B7A10-B25B-4B9B-91D1-A435A7554143}" srcOrd="1" destOrd="0" presId="urn:microsoft.com/office/officeart/2005/8/layout/hierarchy3"/>
    <dgm:cxn modelId="{66A42145-CAF1-4ABC-9EBE-9000B7406922}" type="presParOf" srcId="{70CC51C5-67F2-4EA4-B173-3966D45106A1}" destId="{B1D0D6E1-7998-44AD-ACAB-21C72B0C7B3B}" srcOrd="1" destOrd="0" presId="urn:microsoft.com/office/officeart/2005/8/layout/hierarchy3"/>
    <dgm:cxn modelId="{D9AC1C45-00CB-4E13-8822-5B4330ECAE81}" type="presParOf" srcId="{B1D0D6E1-7998-44AD-ACAB-21C72B0C7B3B}" destId="{F9D4AADC-DFBF-47FF-8F2E-2DA5D6BE774E}" srcOrd="0" destOrd="0" presId="urn:microsoft.com/office/officeart/2005/8/layout/hierarchy3"/>
    <dgm:cxn modelId="{3BF378EF-840C-4956-AE5A-37E19BF71C8C}" type="presParOf" srcId="{B1D0D6E1-7998-44AD-ACAB-21C72B0C7B3B}" destId="{49430ED1-6437-42F6-976E-9E1CB1428D39}" srcOrd="1" destOrd="0" presId="urn:microsoft.com/office/officeart/2005/8/layout/hierarchy3"/>
    <dgm:cxn modelId="{BE7C19BE-4F7E-4A41-AFB0-7E80EC624529}" type="presParOf" srcId="{B1D0D6E1-7998-44AD-ACAB-21C72B0C7B3B}" destId="{742C022E-611A-471A-9BB9-8D2241222CCD}" srcOrd="2" destOrd="0" presId="urn:microsoft.com/office/officeart/2005/8/layout/hierarchy3"/>
    <dgm:cxn modelId="{B60630B0-C2F1-433D-8A1A-100001A2D2DB}" type="presParOf" srcId="{B1D0D6E1-7998-44AD-ACAB-21C72B0C7B3B}" destId="{A8C670B6-3F19-4DFC-BBEE-48CA9C2481A8}" srcOrd="3" destOrd="0" presId="urn:microsoft.com/office/officeart/2005/8/layout/hierarchy3"/>
    <dgm:cxn modelId="{B021C593-77CE-4E8C-872E-E53CCACF7582}" type="presParOf" srcId="{B1D0D6E1-7998-44AD-ACAB-21C72B0C7B3B}" destId="{E67CD302-995A-4CF8-AA4E-B16A30A904BD}" srcOrd="4" destOrd="0" presId="urn:microsoft.com/office/officeart/2005/8/layout/hierarchy3"/>
    <dgm:cxn modelId="{54D6A715-F4E9-4C1E-A217-8B34966F88EA}" type="presParOf" srcId="{B1D0D6E1-7998-44AD-ACAB-21C72B0C7B3B}" destId="{BC81D154-B6F1-467C-BA66-5E48E4061C30}" srcOrd="5" destOrd="0" presId="urn:microsoft.com/office/officeart/2005/8/layout/hierarchy3"/>
    <dgm:cxn modelId="{0EA1E2C1-57E8-4F8B-A5C4-D91C0AD9FB35}" type="presParOf" srcId="{08207718-B7A6-46CA-B650-1A813D8642C6}" destId="{6AF41D53-26E0-46DB-86EA-2443122CA2B4}" srcOrd="3" destOrd="0" presId="urn:microsoft.com/office/officeart/2005/8/layout/hierarchy3"/>
    <dgm:cxn modelId="{A287AF58-71C0-4599-ACE2-39043E104C25}" type="presParOf" srcId="{6AF41D53-26E0-46DB-86EA-2443122CA2B4}" destId="{D37939C3-C7A3-4C22-9371-76EA1FBB3DFD}" srcOrd="0" destOrd="0" presId="urn:microsoft.com/office/officeart/2005/8/layout/hierarchy3"/>
    <dgm:cxn modelId="{92D688FE-E5FC-400A-9F1D-39C7A2D599CB}" type="presParOf" srcId="{D37939C3-C7A3-4C22-9371-76EA1FBB3DFD}" destId="{F7495661-BCFA-400F-8540-40E81B2866BD}" srcOrd="0" destOrd="0" presId="urn:microsoft.com/office/officeart/2005/8/layout/hierarchy3"/>
    <dgm:cxn modelId="{C58E667E-A12D-4FB0-8C40-AF6D702A5EAE}" type="presParOf" srcId="{D37939C3-C7A3-4C22-9371-76EA1FBB3DFD}" destId="{722CFD77-D900-4AF4-9392-96780DDB2AA7}" srcOrd="1" destOrd="0" presId="urn:microsoft.com/office/officeart/2005/8/layout/hierarchy3"/>
    <dgm:cxn modelId="{E2E3C3BE-FD4E-4609-B263-1C98DF208E54}" type="presParOf" srcId="{6AF41D53-26E0-46DB-86EA-2443122CA2B4}" destId="{2BAE1587-6FC9-4EFE-8325-E3C857858A3E}" srcOrd="1" destOrd="0" presId="urn:microsoft.com/office/officeart/2005/8/layout/hierarchy3"/>
    <dgm:cxn modelId="{5C602F3E-EAFB-4FB5-A655-5CD5D3F876C8}" type="presParOf" srcId="{2BAE1587-6FC9-4EFE-8325-E3C857858A3E}" destId="{FF9BE8EA-BEF6-44CB-A71E-C9F3EFBF5CAF}" srcOrd="0" destOrd="0" presId="urn:microsoft.com/office/officeart/2005/8/layout/hierarchy3"/>
    <dgm:cxn modelId="{C67374C2-75CD-4E67-AF51-2ED825335706}" type="presParOf" srcId="{2BAE1587-6FC9-4EFE-8325-E3C857858A3E}" destId="{91A7BCF0-ACB7-44FD-8EAC-1838FF716E61}" srcOrd="1" destOrd="0" presId="urn:microsoft.com/office/officeart/2005/8/layout/hierarchy3"/>
    <dgm:cxn modelId="{125930F4-B7DB-416C-B13F-EBA2BBD65CCD}" type="presParOf" srcId="{2BAE1587-6FC9-4EFE-8325-E3C857858A3E}" destId="{A7F8F05B-EF40-4CA7-9A9B-303705710FA7}" srcOrd="2" destOrd="0" presId="urn:microsoft.com/office/officeart/2005/8/layout/hierarchy3"/>
    <dgm:cxn modelId="{E2DEE651-98EF-4344-B986-ABFAB1FB40E3}" type="presParOf" srcId="{2BAE1587-6FC9-4EFE-8325-E3C857858A3E}" destId="{05BFC019-583F-4B27-B70E-E9E95076EBF5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451DCC-01D0-48E8-9F30-FB5E4B90FD97}">
      <dsp:nvSpPr>
        <dsp:cNvPr id="0" name=""/>
        <dsp:cNvSpPr/>
      </dsp:nvSpPr>
      <dsp:spPr>
        <a:xfrm>
          <a:off x="114515" y="1189"/>
          <a:ext cx="1473917" cy="74750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1800" kern="1200" dirty="0"/>
            <a:t>Pirmā paaudze</a:t>
          </a:r>
        </a:p>
      </dsp:txBody>
      <dsp:txXfrm>
        <a:off x="136409" y="23083"/>
        <a:ext cx="1430129" cy="703716"/>
      </dsp:txXfrm>
    </dsp:sp>
    <dsp:sp modelId="{B46A37DD-FECB-47CD-BC0B-C1BC44F247FF}">
      <dsp:nvSpPr>
        <dsp:cNvPr id="0" name=""/>
        <dsp:cNvSpPr/>
      </dsp:nvSpPr>
      <dsp:spPr>
        <a:xfrm>
          <a:off x="261907" y="748694"/>
          <a:ext cx="147391" cy="5527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2719"/>
              </a:lnTo>
              <a:lnTo>
                <a:pt x="147391" y="552719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D71EC9-D284-4687-959C-6816593EA3C7}">
      <dsp:nvSpPr>
        <dsp:cNvPr id="0" name=""/>
        <dsp:cNvSpPr/>
      </dsp:nvSpPr>
      <dsp:spPr>
        <a:xfrm>
          <a:off x="409298" y="932933"/>
          <a:ext cx="1179133" cy="7369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900" kern="1200" dirty="0"/>
            <a:t>Lauksaimniecības augi, kuri izmantojami pārtikā vai  lopbarībā</a:t>
          </a:r>
        </a:p>
      </dsp:txBody>
      <dsp:txXfrm>
        <a:off x="430883" y="954518"/>
        <a:ext cx="1135963" cy="693788"/>
      </dsp:txXfrm>
    </dsp:sp>
    <dsp:sp modelId="{A39A7C7F-92DC-4A47-A62F-345B8BC951D0}">
      <dsp:nvSpPr>
        <dsp:cNvPr id="0" name=""/>
        <dsp:cNvSpPr/>
      </dsp:nvSpPr>
      <dsp:spPr>
        <a:xfrm>
          <a:off x="261907" y="748694"/>
          <a:ext cx="147391" cy="14739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73917"/>
              </a:lnTo>
              <a:lnTo>
                <a:pt x="147391" y="1473917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AB7A0B-9ED2-4D0B-8699-D518BE2371E4}">
      <dsp:nvSpPr>
        <dsp:cNvPr id="0" name=""/>
        <dsp:cNvSpPr/>
      </dsp:nvSpPr>
      <dsp:spPr>
        <a:xfrm>
          <a:off x="409298" y="1854132"/>
          <a:ext cx="1179133" cy="7369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161707"/>
              <a:satOff val="-9325"/>
              <a:lumOff val="95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900" kern="1200" dirty="0"/>
            <a:t>Veido konkurenci pārtikas sektoram. Cīņa starp enerģiju un pārtiku</a:t>
          </a:r>
        </a:p>
      </dsp:txBody>
      <dsp:txXfrm>
        <a:off x="430883" y="1875717"/>
        <a:ext cx="1135963" cy="693788"/>
      </dsp:txXfrm>
    </dsp:sp>
    <dsp:sp modelId="{9BF7605B-DECB-4A42-9BE7-6530487DA586}">
      <dsp:nvSpPr>
        <dsp:cNvPr id="0" name=""/>
        <dsp:cNvSpPr/>
      </dsp:nvSpPr>
      <dsp:spPr>
        <a:xfrm>
          <a:off x="1956912" y="1189"/>
          <a:ext cx="1473917" cy="736958"/>
        </a:xfrm>
        <a:prstGeom prst="roundRect">
          <a:avLst>
            <a:gd name="adj" fmla="val 10000"/>
          </a:avLst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1800" kern="1200" dirty="0"/>
            <a:t>Otrā paaudze</a:t>
          </a:r>
        </a:p>
      </dsp:txBody>
      <dsp:txXfrm>
        <a:off x="1978497" y="22774"/>
        <a:ext cx="1430747" cy="693788"/>
      </dsp:txXfrm>
    </dsp:sp>
    <dsp:sp modelId="{76F3A2E7-6091-45F3-8B99-0D4414C76985}">
      <dsp:nvSpPr>
        <dsp:cNvPr id="0" name=""/>
        <dsp:cNvSpPr/>
      </dsp:nvSpPr>
      <dsp:spPr>
        <a:xfrm>
          <a:off x="2104304" y="738148"/>
          <a:ext cx="147391" cy="5527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2719"/>
              </a:lnTo>
              <a:lnTo>
                <a:pt x="147391" y="552719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DC6D1B-EF02-431A-AC87-615F41EB810B}">
      <dsp:nvSpPr>
        <dsp:cNvPr id="0" name=""/>
        <dsp:cNvSpPr/>
      </dsp:nvSpPr>
      <dsp:spPr>
        <a:xfrm>
          <a:off x="2251695" y="922387"/>
          <a:ext cx="1179133" cy="7369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323414"/>
              <a:satOff val="-18651"/>
              <a:lumOff val="191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900" kern="1200" dirty="0"/>
            <a:t>Izmanto neēdamās augu daļas, koku atliekas, enerģētiskās kultūras.</a:t>
          </a:r>
        </a:p>
      </dsp:txBody>
      <dsp:txXfrm>
        <a:off x="2273280" y="943972"/>
        <a:ext cx="1135963" cy="693788"/>
      </dsp:txXfrm>
    </dsp:sp>
    <dsp:sp modelId="{9FEDE54C-4A5F-49F0-85E2-1621751DFB63}">
      <dsp:nvSpPr>
        <dsp:cNvPr id="0" name=""/>
        <dsp:cNvSpPr/>
      </dsp:nvSpPr>
      <dsp:spPr>
        <a:xfrm>
          <a:off x="2104304" y="738148"/>
          <a:ext cx="147391" cy="14739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73917"/>
              </a:lnTo>
              <a:lnTo>
                <a:pt x="147391" y="1473917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461ADB-4EB6-4661-8D09-7484639FC74A}">
      <dsp:nvSpPr>
        <dsp:cNvPr id="0" name=""/>
        <dsp:cNvSpPr/>
      </dsp:nvSpPr>
      <dsp:spPr>
        <a:xfrm>
          <a:off x="2251695" y="1843586"/>
          <a:ext cx="1179133" cy="7369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485121"/>
              <a:satOff val="-27976"/>
              <a:lumOff val="287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900" kern="1200" dirty="0"/>
            <a:t>Nekonkurē ar pārtiku tiešā veidā</a:t>
          </a:r>
        </a:p>
      </dsp:txBody>
      <dsp:txXfrm>
        <a:off x="2273280" y="1865171"/>
        <a:ext cx="1135963" cy="693788"/>
      </dsp:txXfrm>
    </dsp:sp>
    <dsp:sp modelId="{7EBCD44C-A02B-4552-A23C-52DE717BB5B8}">
      <dsp:nvSpPr>
        <dsp:cNvPr id="0" name=""/>
        <dsp:cNvSpPr/>
      </dsp:nvSpPr>
      <dsp:spPr>
        <a:xfrm>
          <a:off x="2104304" y="738148"/>
          <a:ext cx="147391" cy="23951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95115"/>
              </a:lnTo>
              <a:lnTo>
                <a:pt x="147391" y="2395115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A048FC-772F-4C0A-92EE-23393AD4132D}">
      <dsp:nvSpPr>
        <dsp:cNvPr id="0" name=""/>
        <dsp:cNvSpPr/>
      </dsp:nvSpPr>
      <dsp:spPr>
        <a:xfrm>
          <a:off x="2251695" y="2764784"/>
          <a:ext cx="1179133" cy="7369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646828"/>
              <a:satOff val="-37301"/>
              <a:lumOff val="383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900" kern="1200" dirty="0"/>
            <a:t>Var veidoties konkurence par zemi, ūdeni, barības vielām.</a:t>
          </a:r>
        </a:p>
      </dsp:txBody>
      <dsp:txXfrm>
        <a:off x="2273280" y="2786369"/>
        <a:ext cx="1135963" cy="693788"/>
      </dsp:txXfrm>
    </dsp:sp>
    <dsp:sp modelId="{56493F89-8791-4275-A03C-E5F93330738D}">
      <dsp:nvSpPr>
        <dsp:cNvPr id="0" name=""/>
        <dsp:cNvSpPr/>
      </dsp:nvSpPr>
      <dsp:spPr>
        <a:xfrm>
          <a:off x="3799309" y="1189"/>
          <a:ext cx="1473917" cy="736958"/>
        </a:xfrm>
        <a:prstGeom prst="roundRect">
          <a:avLst>
            <a:gd name="adj" fmla="val 10000"/>
          </a:avLst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1800" kern="1200" dirty="0"/>
            <a:t>Trešā paaudze</a:t>
          </a:r>
        </a:p>
      </dsp:txBody>
      <dsp:txXfrm>
        <a:off x="3820894" y="22774"/>
        <a:ext cx="1430747" cy="693788"/>
      </dsp:txXfrm>
    </dsp:sp>
    <dsp:sp modelId="{F9D4AADC-DFBF-47FF-8F2E-2DA5D6BE774E}">
      <dsp:nvSpPr>
        <dsp:cNvPr id="0" name=""/>
        <dsp:cNvSpPr/>
      </dsp:nvSpPr>
      <dsp:spPr>
        <a:xfrm>
          <a:off x="3946700" y="738148"/>
          <a:ext cx="147391" cy="5527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2719"/>
              </a:lnTo>
              <a:lnTo>
                <a:pt x="147391" y="552719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430ED1-6437-42F6-976E-9E1CB1428D39}">
      <dsp:nvSpPr>
        <dsp:cNvPr id="0" name=""/>
        <dsp:cNvSpPr/>
      </dsp:nvSpPr>
      <dsp:spPr>
        <a:xfrm>
          <a:off x="4094092" y="922387"/>
          <a:ext cx="1179133" cy="7369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808535"/>
              <a:satOff val="-46627"/>
              <a:lumOff val="479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900" kern="1200" dirty="0"/>
            <a:t>Makroskopiskās un mikroskopiskās aļģes</a:t>
          </a:r>
        </a:p>
      </dsp:txBody>
      <dsp:txXfrm>
        <a:off x="4115677" y="943972"/>
        <a:ext cx="1135963" cy="693788"/>
      </dsp:txXfrm>
    </dsp:sp>
    <dsp:sp modelId="{742C022E-611A-471A-9BB9-8D2241222CCD}">
      <dsp:nvSpPr>
        <dsp:cNvPr id="0" name=""/>
        <dsp:cNvSpPr/>
      </dsp:nvSpPr>
      <dsp:spPr>
        <a:xfrm>
          <a:off x="3946700" y="738148"/>
          <a:ext cx="147391" cy="14739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73917"/>
              </a:lnTo>
              <a:lnTo>
                <a:pt x="147391" y="1473917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C670B6-3F19-4DFC-BBEE-48CA9C2481A8}">
      <dsp:nvSpPr>
        <dsp:cNvPr id="0" name=""/>
        <dsp:cNvSpPr/>
      </dsp:nvSpPr>
      <dsp:spPr>
        <a:xfrm>
          <a:off x="4094092" y="1843586"/>
          <a:ext cx="1179133" cy="7369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970242"/>
              <a:satOff val="-55952"/>
              <a:lumOff val="575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900" kern="1200" dirty="0"/>
            <a:t>Neveido konkurenci par zemi, ūdeni un barības vielām</a:t>
          </a:r>
        </a:p>
      </dsp:txBody>
      <dsp:txXfrm>
        <a:off x="4115677" y="1865171"/>
        <a:ext cx="1135963" cy="693788"/>
      </dsp:txXfrm>
    </dsp:sp>
    <dsp:sp modelId="{E67CD302-995A-4CF8-AA4E-B16A30A904BD}">
      <dsp:nvSpPr>
        <dsp:cNvPr id="0" name=""/>
        <dsp:cNvSpPr/>
      </dsp:nvSpPr>
      <dsp:spPr>
        <a:xfrm>
          <a:off x="3946700" y="738148"/>
          <a:ext cx="147391" cy="23951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95115"/>
              </a:lnTo>
              <a:lnTo>
                <a:pt x="147391" y="2395115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81D154-B6F1-467C-BA66-5E48E4061C30}">
      <dsp:nvSpPr>
        <dsp:cNvPr id="0" name=""/>
        <dsp:cNvSpPr/>
      </dsp:nvSpPr>
      <dsp:spPr>
        <a:xfrm>
          <a:off x="4094092" y="2764784"/>
          <a:ext cx="1179133" cy="7369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1131949"/>
              <a:satOff val="-65277"/>
              <a:lumOff val="671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900" kern="1200" dirty="0"/>
            <a:t>Var saražot vairāk biomasu uz laukuma vienību, nekā augi</a:t>
          </a:r>
        </a:p>
      </dsp:txBody>
      <dsp:txXfrm>
        <a:off x="4115677" y="2786369"/>
        <a:ext cx="1135963" cy="693788"/>
      </dsp:txXfrm>
    </dsp:sp>
    <dsp:sp modelId="{F7495661-BCFA-400F-8540-40E81B2866BD}">
      <dsp:nvSpPr>
        <dsp:cNvPr id="0" name=""/>
        <dsp:cNvSpPr/>
      </dsp:nvSpPr>
      <dsp:spPr>
        <a:xfrm>
          <a:off x="5641706" y="1189"/>
          <a:ext cx="1473917" cy="736958"/>
        </a:xfrm>
        <a:prstGeom prst="roundRect">
          <a:avLst>
            <a:gd name="adj" fmla="val 10000"/>
          </a:avLst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1800" kern="1200" dirty="0"/>
            <a:t>Ceturtā paaudze</a:t>
          </a:r>
        </a:p>
      </dsp:txBody>
      <dsp:txXfrm>
        <a:off x="5663291" y="22774"/>
        <a:ext cx="1430747" cy="693788"/>
      </dsp:txXfrm>
    </dsp:sp>
    <dsp:sp modelId="{FF9BE8EA-BEF6-44CB-A71E-C9F3EFBF5CAF}">
      <dsp:nvSpPr>
        <dsp:cNvPr id="0" name=""/>
        <dsp:cNvSpPr/>
      </dsp:nvSpPr>
      <dsp:spPr>
        <a:xfrm>
          <a:off x="5789097" y="738148"/>
          <a:ext cx="147391" cy="5527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2719"/>
              </a:lnTo>
              <a:lnTo>
                <a:pt x="147391" y="552719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A7BCF0-ACB7-44FD-8EAC-1838FF716E61}">
      <dsp:nvSpPr>
        <dsp:cNvPr id="0" name=""/>
        <dsp:cNvSpPr/>
      </dsp:nvSpPr>
      <dsp:spPr>
        <a:xfrm>
          <a:off x="5936489" y="922387"/>
          <a:ext cx="1179133" cy="7369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1293656"/>
              <a:satOff val="-74603"/>
              <a:lumOff val="766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900" kern="1200" dirty="0"/>
            <a:t>Modificēti organismi, kas piesaista vairāk atmosfēras CO2</a:t>
          </a:r>
        </a:p>
      </dsp:txBody>
      <dsp:txXfrm>
        <a:off x="5958074" y="943972"/>
        <a:ext cx="1135963" cy="693788"/>
      </dsp:txXfrm>
    </dsp:sp>
    <dsp:sp modelId="{A7F8F05B-EF40-4CA7-9A9B-303705710FA7}">
      <dsp:nvSpPr>
        <dsp:cNvPr id="0" name=""/>
        <dsp:cNvSpPr/>
      </dsp:nvSpPr>
      <dsp:spPr>
        <a:xfrm>
          <a:off x="5789097" y="738148"/>
          <a:ext cx="147391" cy="14739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73917"/>
              </a:lnTo>
              <a:lnTo>
                <a:pt x="147391" y="1473917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BFC019-583F-4B27-B70E-E9E95076EBF5}">
      <dsp:nvSpPr>
        <dsp:cNvPr id="0" name=""/>
        <dsp:cNvSpPr/>
      </dsp:nvSpPr>
      <dsp:spPr>
        <a:xfrm>
          <a:off x="5936489" y="1843586"/>
          <a:ext cx="1179133" cy="7369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900" kern="1200" dirty="0"/>
            <a:t>Varētu tikt audzēti ļoti lielos apjomos</a:t>
          </a:r>
        </a:p>
      </dsp:txBody>
      <dsp:txXfrm>
        <a:off x="5958074" y="1865171"/>
        <a:ext cx="1135963" cy="6937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9CB3F3-E632-43D5-8C3B-EE518543F1AD}" type="datetimeFigureOut">
              <a:rPr lang="en-US" smtClean="0"/>
              <a:t>2/7/2018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D2F5EF-8BE7-488C-96DA-6B28F78BC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086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36E78A-ED5B-4DDE-9E93-5D9DA6D35ACD}" type="datetimeFigureOut">
              <a:rPr lang="en-US" smtClean="0"/>
              <a:t>2/7/2018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13F54E-2133-4B93-95C7-A222F698B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18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lv-LV" dirty="0" smtClean="0"/>
              <a:t>Reģionā taisot vietējos plānus nebija lielas intereses par elektrību</a:t>
            </a:r>
          </a:p>
          <a:p>
            <a:r>
              <a:rPr lang="lv-LV" dirty="0" smtClean="0"/>
              <a:t>Tāpēc reģiona interesēs ir arī gāze</a:t>
            </a:r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13F54E-2133-4B93-95C7-A222F698BD0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645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Office Latvian"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61000">
                <a:schemeClr val="bg1">
                  <a:alpha val="91000"/>
                </a:schemeClr>
              </a:gs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742951" y="2489097"/>
            <a:ext cx="6930694" cy="1116085"/>
          </a:xfrm>
        </p:spPr>
        <p:txBody>
          <a:bodyPr anchor="b">
            <a:normAutofit/>
          </a:bodyPr>
          <a:lstStyle>
            <a:lvl1pPr algn="l">
              <a:lnSpc>
                <a:spcPts val="2800"/>
              </a:lnSpc>
              <a:defRPr sz="2800" b="1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lv-LV" dirty="0" smtClean="0"/>
              <a:t>This is a title of the Presentation two rows of the title</a:t>
            </a:r>
            <a:endParaRPr lang="en-US" dirty="0"/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42972" y="3613605"/>
            <a:ext cx="6579543" cy="813834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 Roboto Ligh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v-LV" dirty="0" smtClean="0"/>
              <a:t>This is Subtitle of the Tilte if needed</a:t>
            </a:r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743255" y="5952321"/>
            <a:ext cx="1167196" cy="298579"/>
          </a:xfrm>
          <a:prstGeom prst="rect">
            <a:avLst/>
          </a:prstGeom>
        </p:spPr>
        <p:txBody>
          <a:bodyPr/>
          <a:lstStyle>
            <a:lvl1pPr algn="l"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</a:lstStyle>
          <a:p>
            <a:fld id="{95F554D5-D006-4DCC-AF40-22EB94179FB6}" type="datetime3">
              <a:rPr lang="lv-LV" smtClean="0"/>
              <a:t>18/02/07</a:t>
            </a:fld>
            <a:endParaRPr lang="en-US" dirty="0"/>
          </a:p>
        </p:txBody>
      </p:sp>
      <p:sp>
        <p:nvSpPr>
          <p:cNvPr id="15" name="Content Placeholder 20"/>
          <p:cNvSpPr>
            <a:spLocks noGrp="1"/>
          </p:cNvSpPr>
          <p:nvPr>
            <p:ph sz="quarter" idx="13" hasCustomPrompt="1"/>
          </p:nvPr>
        </p:nvSpPr>
        <p:spPr>
          <a:xfrm>
            <a:off x="742951" y="4867652"/>
            <a:ext cx="6068476" cy="345833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pPr lvl="0"/>
            <a:r>
              <a:rPr lang="lv-LV" dirty="0" smtClean="0"/>
              <a:t>Name Surname</a:t>
            </a:r>
            <a:endParaRPr lang="en-US" dirty="0"/>
          </a:p>
        </p:txBody>
      </p:sp>
      <p:sp>
        <p:nvSpPr>
          <p:cNvPr id="16" name="Content Placeholder 8"/>
          <p:cNvSpPr>
            <a:spLocks noGrp="1"/>
          </p:cNvSpPr>
          <p:nvPr>
            <p:ph sz="quarter" idx="14" hasCustomPrompt="1"/>
          </p:nvPr>
        </p:nvSpPr>
        <p:spPr>
          <a:xfrm>
            <a:off x="743255" y="5219562"/>
            <a:ext cx="6052421" cy="292546"/>
          </a:xfrm>
        </p:spPr>
        <p:txBody>
          <a:bodyPr>
            <a:normAutofit/>
          </a:bodyPr>
          <a:lstStyle>
            <a:lvl1pPr marL="0" indent="0" algn="l"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lv-LV" dirty="0" smtClean="0"/>
              <a:t>SIA ‘’EKODOMA’’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101" y="466129"/>
            <a:ext cx="1583283" cy="1583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7667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081114" y="6382532"/>
            <a:ext cx="811396" cy="365125"/>
          </a:xfrm>
          <a:prstGeom prst="rect">
            <a:avLst/>
          </a:prstGeom>
        </p:spPr>
        <p:txBody>
          <a:bodyPr/>
          <a:lstStyle>
            <a:lvl1pPr algn="r">
              <a:lnSpc>
                <a:spcPct val="150000"/>
              </a:lnSpc>
              <a:defRPr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fld id="{B3AFEE72-41C7-4501-AE9A-6B4FA963EF59}" type="datetime3">
              <a:rPr lang="lv-LV" smtClean="0"/>
              <a:t>18/02/07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52184" y="6382532"/>
            <a:ext cx="578644" cy="365125"/>
          </a:xfrm>
          <a:prstGeom prst="rect">
            <a:avLst/>
          </a:prstGeom>
        </p:spPr>
        <p:txBody>
          <a:bodyPr/>
          <a:lstStyle>
            <a:lvl1pPr algn="r">
              <a:lnSpc>
                <a:spcPct val="150000"/>
              </a:lnSpc>
              <a:defRPr sz="110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</a:lstStyle>
          <a:p>
            <a:fld id="{9FF3AD17-0A71-4647-9C09-C662D714F78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6444694"/>
            <a:ext cx="1008178" cy="198139"/>
          </a:xfrm>
          <a:prstGeom prst="rect">
            <a:avLst/>
          </a:prstGeom>
        </p:spPr>
      </p:pic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92224" y="6459319"/>
            <a:ext cx="5229217" cy="234719"/>
          </a:xfrm>
          <a:prstGeom prst="rect">
            <a:avLst/>
          </a:prstGeom>
        </p:spPr>
        <p:txBody>
          <a:bodyPr/>
          <a:lstStyle>
            <a:lvl1pPr>
              <a:lnSpc>
                <a:spcPts val="1200"/>
              </a:lnSpc>
              <a:defRPr sz="900" cap="all" baseline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</a:lstStyle>
          <a:p>
            <a:r>
              <a:rPr lang="pt-BR" dirty="0" smtClean="0"/>
              <a:t>Etiam rhoncus - maecenas tempus tellus eget condimentum rhoncus sem lorem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31825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0" y="373075"/>
            <a:ext cx="3415465" cy="2340864"/>
          </a:xfrm>
        </p:spPr>
        <p:txBody>
          <a:bodyPr anchor="b"/>
          <a:lstStyle>
            <a:lvl1pPr>
              <a:defRPr sz="3200" cap="all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8185" y="373076"/>
            <a:ext cx="4288355" cy="548797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0" y="2904134"/>
            <a:ext cx="3415465" cy="296485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7081114" y="6382532"/>
            <a:ext cx="811396" cy="365125"/>
          </a:xfrm>
          <a:prstGeom prst="rect">
            <a:avLst/>
          </a:prstGeom>
        </p:spPr>
        <p:txBody>
          <a:bodyPr/>
          <a:lstStyle>
            <a:lvl1pPr algn="r">
              <a:lnSpc>
                <a:spcPct val="150000"/>
              </a:lnSpc>
              <a:defRPr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fld id="{1272A86F-0920-4AFA-9F31-29F764AFE5A9}" type="datetime3">
              <a:rPr lang="lv-LV" smtClean="0"/>
              <a:t>18/02/07</a:t>
            </a:fld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52184" y="6382532"/>
            <a:ext cx="578644" cy="365125"/>
          </a:xfrm>
          <a:prstGeom prst="rect">
            <a:avLst/>
          </a:prstGeom>
        </p:spPr>
        <p:txBody>
          <a:bodyPr/>
          <a:lstStyle>
            <a:lvl1pPr algn="r">
              <a:lnSpc>
                <a:spcPct val="150000"/>
              </a:lnSpc>
              <a:defRPr sz="110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</a:lstStyle>
          <a:p>
            <a:fld id="{9FF3AD17-0A71-4647-9C09-C662D714F78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6444694"/>
            <a:ext cx="1008178" cy="198139"/>
          </a:xfrm>
          <a:prstGeom prst="rect">
            <a:avLst/>
          </a:prstGeom>
        </p:spPr>
      </p:pic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92224" y="6459319"/>
            <a:ext cx="5229217" cy="234719"/>
          </a:xfrm>
          <a:prstGeom prst="rect">
            <a:avLst/>
          </a:prstGeom>
        </p:spPr>
        <p:txBody>
          <a:bodyPr/>
          <a:lstStyle>
            <a:lvl1pPr>
              <a:lnSpc>
                <a:spcPts val="1200"/>
              </a:lnSpc>
              <a:defRPr sz="900" cap="all" baseline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</a:lstStyle>
          <a:p>
            <a:r>
              <a:rPr lang="pt-BR" dirty="0" smtClean="0"/>
              <a:t>Etiam rhoncus - maecenas tempus tellus eget condimentum rhoncus sem lorem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8582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3555" y="373076"/>
            <a:ext cx="4302986" cy="5487976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7081114" y="6382532"/>
            <a:ext cx="811396" cy="365125"/>
          </a:xfrm>
          <a:prstGeom prst="rect">
            <a:avLst/>
          </a:prstGeom>
        </p:spPr>
        <p:txBody>
          <a:bodyPr/>
          <a:lstStyle>
            <a:lvl1pPr algn="r">
              <a:lnSpc>
                <a:spcPct val="150000"/>
              </a:lnSpc>
              <a:defRPr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fld id="{A13BF007-3A67-4117-8268-1228E7FC6E9D}" type="datetime3">
              <a:rPr lang="lv-LV" smtClean="0"/>
              <a:t>18/02/07</a:t>
            </a:fld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52184" y="6382532"/>
            <a:ext cx="578644" cy="365125"/>
          </a:xfrm>
          <a:prstGeom prst="rect">
            <a:avLst/>
          </a:prstGeom>
        </p:spPr>
        <p:txBody>
          <a:bodyPr/>
          <a:lstStyle>
            <a:lvl1pPr algn="r">
              <a:lnSpc>
                <a:spcPct val="150000"/>
              </a:lnSpc>
              <a:defRPr sz="110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</a:lstStyle>
          <a:p>
            <a:fld id="{9FF3AD17-0A71-4647-9C09-C662D714F78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6444694"/>
            <a:ext cx="1008178" cy="198139"/>
          </a:xfrm>
          <a:prstGeom prst="rect">
            <a:avLst/>
          </a:prstGeom>
        </p:spPr>
      </p:pic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92224" y="6459319"/>
            <a:ext cx="5229217" cy="234719"/>
          </a:xfrm>
          <a:prstGeom prst="rect">
            <a:avLst/>
          </a:prstGeom>
        </p:spPr>
        <p:txBody>
          <a:bodyPr/>
          <a:lstStyle>
            <a:lvl1pPr>
              <a:lnSpc>
                <a:spcPts val="1200"/>
              </a:lnSpc>
              <a:defRPr sz="900" cap="all" baseline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</a:lstStyle>
          <a:p>
            <a:r>
              <a:rPr lang="pt-BR" dirty="0" smtClean="0"/>
              <a:t>Etiam rhoncus - maecenas tempus tellus eget condimentum rhoncus sem lorem</a:t>
            </a:r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629840" y="373075"/>
            <a:ext cx="3415465" cy="2340864"/>
          </a:xfrm>
        </p:spPr>
        <p:txBody>
          <a:bodyPr anchor="b"/>
          <a:lstStyle>
            <a:lvl1pPr>
              <a:defRPr sz="3200" cap="all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0" y="2904134"/>
            <a:ext cx="3415465" cy="296485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43027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ing Slide Energoaudit Latvian"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14000">
                <a:schemeClr val="bg1"/>
              </a:gs>
              <a:gs pos="99115">
                <a:schemeClr val="bg1">
                  <a:alpha val="0"/>
                </a:schemeClr>
              </a:gs>
              <a:gs pos="44000">
                <a:schemeClr val="bg1">
                  <a:alpha val="84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5763717" y="5838069"/>
            <a:ext cx="3312827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lv-LV" sz="1700" b="1" i="1" dirty="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Vairāk kā 25 gadu pieredze energoefektivitātes</a:t>
            </a:r>
            <a:r>
              <a:rPr lang="lv-LV" sz="1700" b="1" i="1" baseline="0" dirty="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lv-LV" sz="1700" b="1" i="1" dirty="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un atjaunojamo</a:t>
            </a:r>
            <a:r>
              <a:rPr lang="lv-LV" sz="1700" b="1" i="1" baseline="0" dirty="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lv-LV" sz="1700" b="1" i="1" dirty="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energoresursu</a:t>
            </a:r>
            <a:r>
              <a:rPr lang="lv-LV" sz="1700" b="1" i="1" baseline="0" dirty="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lv-LV" sz="1700" b="1" i="1" dirty="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jomā</a:t>
            </a:r>
            <a:endParaRPr lang="en-US" sz="1700" b="1" i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593" y="194872"/>
            <a:ext cx="2256020" cy="2256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521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ing Slide Environment Latvian"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15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5763717" y="5838069"/>
            <a:ext cx="3312827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lv-LV" sz="1700" b="1" i="1" dirty="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Vairāk kā 25 gadu pieredze energoefektivitātes</a:t>
            </a:r>
            <a:r>
              <a:rPr lang="lv-LV" sz="1700" b="1" i="1" baseline="0" dirty="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lv-LV" sz="1700" b="1" i="1" dirty="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un atjaunojamo</a:t>
            </a:r>
            <a:r>
              <a:rPr lang="lv-LV" sz="1700" b="1" i="1" baseline="0" dirty="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lv-LV" sz="1700" b="1" i="1" dirty="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energoresursu</a:t>
            </a:r>
            <a:r>
              <a:rPr lang="lv-LV" sz="1700" b="1" i="1" baseline="0" dirty="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lv-LV" sz="1700" b="1" i="1" dirty="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jomā</a:t>
            </a:r>
            <a:endParaRPr lang="en-US" sz="1700" b="1" i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593" y="194872"/>
            <a:ext cx="2256020" cy="2256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235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ing Slide Blue Latvian">
    <p:bg>
      <p:bgPr>
        <a:solidFill>
          <a:srgbClr val="0075B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258" y="2178258"/>
            <a:ext cx="2501484" cy="2501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565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Energoaudit Latvian"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66000">
                <a:schemeClr val="bg1">
                  <a:alpha val="91000"/>
                </a:schemeClr>
              </a:gs>
              <a:gs pos="0">
                <a:schemeClr val="bg1"/>
              </a:gs>
              <a:gs pos="100000">
                <a:schemeClr val="bg1">
                  <a:alpha val="53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743255" y="5952321"/>
            <a:ext cx="1167196" cy="298579"/>
          </a:xfrm>
          <a:prstGeom prst="rect">
            <a:avLst/>
          </a:prstGeom>
        </p:spPr>
        <p:txBody>
          <a:bodyPr/>
          <a:lstStyle>
            <a:lvl1pPr algn="l"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</a:lstStyle>
          <a:p>
            <a:fld id="{F79086EB-9CF6-4739-8CB0-F37B4E96F729}" type="datetime3">
              <a:rPr lang="lv-LV" smtClean="0"/>
              <a:t>18/02/07</a:t>
            </a:fld>
            <a:endParaRPr lang="en-US" dirty="0"/>
          </a:p>
        </p:txBody>
      </p:sp>
      <p:sp>
        <p:nvSpPr>
          <p:cNvPr id="15" name="Content Placeholder 20"/>
          <p:cNvSpPr>
            <a:spLocks noGrp="1"/>
          </p:cNvSpPr>
          <p:nvPr>
            <p:ph sz="quarter" idx="13" hasCustomPrompt="1"/>
          </p:nvPr>
        </p:nvSpPr>
        <p:spPr>
          <a:xfrm>
            <a:off x="742951" y="4867652"/>
            <a:ext cx="6068476" cy="345833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pPr lvl="0"/>
            <a:r>
              <a:rPr lang="lv-LV" dirty="0" smtClean="0"/>
              <a:t>Name Surname</a:t>
            </a:r>
            <a:endParaRPr lang="en-US" dirty="0"/>
          </a:p>
        </p:txBody>
      </p:sp>
      <p:sp>
        <p:nvSpPr>
          <p:cNvPr id="16" name="Content Placeholder 8"/>
          <p:cNvSpPr>
            <a:spLocks noGrp="1"/>
          </p:cNvSpPr>
          <p:nvPr>
            <p:ph sz="quarter" idx="14" hasCustomPrompt="1"/>
          </p:nvPr>
        </p:nvSpPr>
        <p:spPr>
          <a:xfrm>
            <a:off x="743255" y="5219562"/>
            <a:ext cx="6052421" cy="292546"/>
          </a:xfrm>
        </p:spPr>
        <p:txBody>
          <a:bodyPr>
            <a:normAutofit/>
          </a:bodyPr>
          <a:lstStyle>
            <a:lvl1pPr marL="0" indent="0" algn="l"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lv-LV" dirty="0" smtClean="0"/>
              <a:t>SIA ‘’EKODOMA’’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101" y="466129"/>
            <a:ext cx="1583283" cy="1583283"/>
          </a:xfrm>
          <a:prstGeom prst="rect">
            <a:avLst/>
          </a:prstGeom>
        </p:spPr>
      </p:pic>
      <p:sp>
        <p:nvSpPr>
          <p:cNvPr id="18" name="Title 1"/>
          <p:cNvSpPr>
            <a:spLocks noGrp="1"/>
          </p:cNvSpPr>
          <p:nvPr>
            <p:ph type="ctrTitle" hasCustomPrompt="1"/>
          </p:nvPr>
        </p:nvSpPr>
        <p:spPr>
          <a:xfrm>
            <a:off x="742951" y="2489097"/>
            <a:ext cx="6930694" cy="1116085"/>
          </a:xfrm>
        </p:spPr>
        <p:txBody>
          <a:bodyPr anchor="b">
            <a:normAutofit/>
          </a:bodyPr>
          <a:lstStyle>
            <a:lvl1pPr algn="l">
              <a:lnSpc>
                <a:spcPts val="2800"/>
              </a:lnSpc>
              <a:defRPr sz="2800" b="1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lv-LV" dirty="0" smtClean="0"/>
              <a:t>This is a title of the Presentation two rows of the title</a:t>
            </a:r>
            <a:endParaRPr lang="en-US" dirty="0"/>
          </a:p>
        </p:txBody>
      </p:sp>
      <p:sp>
        <p:nvSpPr>
          <p:cNvPr id="1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42972" y="3613605"/>
            <a:ext cx="6579543" cy="813834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 Roboto Ligh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v-LV" dirty="0" smtClean="0"/>
              <a:t>This is Subtitle of the Tilte if needed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5198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Environment Latvian"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73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743255" y="5952321"/>
            <a:ext cx="1167196" cy="298579"/>
          </a:xfrm>
          <a:prstGeom prst="rect">
            <a:avLst/>
          </a:prstGeom>
        </p:spPr>
        <p:txBody>
          <a:bodyPr/>
          <a:lstStyle>
            <a:lvl1pPr algn="l"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</a:lstStyle>
          <a:p>
            <a:fld id="{67446FEA-D4F0-416C-B714-F0F579B97CF5}" type="datetime3">
              <a:rPr lang="lv-LV" smtClean="0"/>
              <a:t>18/02/07</a:t>
            </a:fld>
            <a:endParaRPr lang="en-US" dirty="0"/>
          </a:p>
        </p:txBody>
      </p:sp>
      <p:sp>
        <p:nvSpPr>
          <p:cNvPr id="15" name="Content Placeholder 20"/>
          <p:cNvSpPr>
            <a:spLocks noGrp="1"/>
          </p:cNvSpPr>
          <p:nvPr>
            <p:ph sz="quarter" idx="13" hasCustomPrompt="1"/>
          </p:nvPr>
        </p:nvSpPr>
        <p:spPr>
          <a:xfrm>
            <a:off x="742951" y="4867652"/>
            <a:ext cx="6068476" cy="345833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pPr lvl="0"/>
            <a:r>
              <a:rPr lang="lv-LV" dirty="0" smtClean="0"/>
              <a:t>Name Surname</a:t>
            </a:r>
            <a:endParaRPr lang="en-US" dirty="0"/>
          </a:p>
        </p:txBody>
      </p:sp>
      <p:sp>
        <p:nvSpPr>
          <p:cNvPr id="16" name="Content Placeholder 8"/>
          <p:cNvSpPr>
            <a:spLocks noGrp="1"/>
          </p:cNvSpPr>
          <p:nvPr>
            <p:ph sz="quarter" idx="14" hasCustomPrompt="1"/>
          </p:nvPr>
        </p:nvSpPr>
        <p:spPr>
          <a:xfrm>
            <a:off x="743255" y="5219562"/>
            <a:ext cx="6052421" cy="292546"/>
          </a:xfrm>
        </p:spPr>
        <p:txBody>
          <a:bodyPr>
            <a:normAutofit/>
          </a:bodyPr>
          <a:lstStyle>
            <a:lvl1pPr marL="0" indent="0" algn="l"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lv-LV" dirty="0" smtClean="0"/>
              <a:t>SIA ‘’EKODOMA’’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101" y="466129"/>
            <a:ext cx="1583283" cy="1583283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742951" y="2489097"/>
            <a:ext cx="6930694" cy="1116085"/>
          </a:xfrm>
        </p:spPr>
        <p:txBody>
          <a:bodyPr anchor="b">
            <a:normAutofit/>
          </a:bodyPr>
          <a:lstStyle>
            <a:lvl1pPr algn="l">
              <a:lnSpc>
                <a:spcPts val="2800"/>
              </a:lnSpc>
              <a:defRPr sz="2800" b="1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lv-LV" dirty="0" smtClean="0"/>
              <a:t>This is a title of the Presentation two rows of the title</a:t>
            </a:r>
            <a:endParaRPr lang="en-US" dirty="0"/>
          </a:p>
        </p:txBody>
      </p:sp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42972" y="3613605"/>
            <a:ext cx="6579543" cy="813834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 Roboto Ligh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v-LV" dirty="0" smtClean="0"/>
              <a:t>This is Subtitle of the Tilte if needed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3750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Blue Latvia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61000">
                <a:schemeClr val="bg1">
                  <a:alpha val="91000"/>
                </a:schemeClr>
              </a:gs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743255" y="5952321"/>
            <a:ext cx="1167196" cy="298579"/>
          </a:xfrm>
          <a:prstGeom prst="rect">
            <a:avLst/>
          </a:prstGeom>
        </p:spPr>
        <p:txBody>
          <a:bodyPr/>
          <a:lstStyle>
            <a:lvl1pPr algn="l"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</a:lstStyle>
          <a:p>
            <a:fld id="{F2E2DC15-27DD-452F-899A-B131458D19F2}" type="datetime3">
              <a:rPr lang="lv-LV" smtClean="0"/>
              <a:t>18/02/07</a:t>
            </a:fld>
            <a:endParaRPr lang="en-US" dirty="0"/>
          </a:p>
        </p:txBody>
      </p:sp>
      <p:sp>
        <p:nvSpPr>
          <p:cNvPr id="15" name="Content Placeholder 20"/>
          <p:cNvSpPr>
            <a:spLocks noGrp="1"/>
          </p:cNvSpPr>
          <p:nvPr>
            <p:ph sz="quarter" idx="13" hasCustomPrompt="1"/>
          </p:nvPr>
        </p:nvSpPr>
        <p:spPr>
          <a:xfrm>
            <a:off x="742951" y="4867652"/>
            <a:ext cx="6068476" cy="345833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pPr lvl="0"/>
            <a:r>
              <a:rPr lang="lv-LV" dirty="0" smtClean="0"/>
              <a:t>Name Surname</a:t>
            </a:r>
            <a:endParaRPr lang="en-US" dirty="0"/>
          </a:p>
        </p:txBody>
      </p:sp>
      <p:sp>
        <p:nvSpPr>
          <p:cNvPr id="16" name="Content Placeholder 8"/>
          <p:cNvSpPr>
            <a:spLocks noGrp="1"/>
          </p:cNvSpPr>
          <p:nvPr>
            <p:ph sz="quarter" idx="14" hasCustomPrompt="1"/>
          </p:nvPr>
        </p:nvSpPr>
        <p:spPr>
          <a:xfrm>
            <a:off x="743255" y="5219562"/>
            <a:ext cx="6052421" cy="292546"/>
          </a:xfrm>
        </p:spPr>
        <p:txBody>
          <a:bodyPr>
            <a:normAutofit/>
          </a:bodyPr>
          <a:lstStyle>
            <a:lvl1pPr marL="0" indent="0" algn="l"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lv-LV" dirty="0" smtClean="0"/>
              <a:t>SIA ‘’EKODOMA’’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101" y="466129"/>
            <a:ext cx="1583283" cy="1583283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742951" y="2489097"/>
            <a:ext cx="6930694" cy="1116085"/>
          </a:xfrm>
        </p:spPr>
        <p:txBody>
          <a:bodyPr anchor="b">
            <a:normAutofit/>
          </a:bodyPr>
          <a:lstStyle>
            <a:lvl1pPr algn="l">
              <a:lnSpc>
                <a:spcPts val="2800"/>
              </a:lnSpc>
              <a:defRPr sz="2800" b="1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lv-LV" dirty="0" smtClean="0"/>
              <a:t>This is a title of the Presentation two rows of the title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42972" y="3613605"/>
            <a:ext cx="6579543" cy="813834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 Roboto Ligh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v-LV" dirty="0" smtClean="0"/>
              <a:t>This is Subtitle of the Tilte if needed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86304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73075"/>
            <a:ext cx="7886700" cy="716890"/>
          </a:xfrm>
        </p:spPr>
        <p:txBody>
          <a:bodyPr>
            <a:normAutofit/>
          </a:bodyPr>
          <a:lstStyle>
            <a:lvl1pPr>
              <a:defRPr sz="2800" cap="all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258215"/>
            <a:ext cx="7886700" cy="470367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7081114" y="6382532"/>
            <a:ext cx="811396" cy="365125"/>
          </a:xfrm>
          <a:prstGeom prst="rect">
            <a:avLst/>
          </a:prstGeom>
        </p:spPr>
        <p:txBody>
          <a:bodyPr/>
          <a:lstStyle>
            <a:lvl1pPr algn="r">
              <a:lnSpc>
                <a:spcPct val="150000"/>
              </a:lnSpc>
              <a:defRPr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fld id="{BA472D4D-E315-4772-9157-5BFFA734C0C2}" type="datetime3">
              <a:rPr lang="lv-LV" smtClean="0"/>
              <a:t>18/02/07</a:t>
            </a:fld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52184" y="6382532"/>
            <a:ext cx="578644" cy="365125"/>
          </a:xfrm>
          <a:prstGeom prst="rect">
            <a:avLst/>
          </a:prstGeom>
        </p:spPr>
        <p:txBody>
          <a:bodyPr/>
          <a:lstStyle>
            <a:lvl1pPr algn="r">
              <a:lnSpc>
                <a:spcPct val="150000"/>
              </a:lnSpc>
              <a:defRPr sz="110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</a:lstStyle>
          <a:p>
            <a:fld id="{9FF3AD17-0A71-4647-9C09-C662D714F78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6444694"/>
            <a:ext cx="1008178" cy="198139"/>
          </a:xfrm>
          <a:prstGeom prst="rect">
            <a:avLst/>
          </a:prstGeom>
        </p:spPr>
      </p:pic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92224" y="6459319"/>
            <a:ext cx="5229217" cy="234719"/>
          </a:xfrm>
          <a:prstGeom prst="rect">
            <a:avLst/>
          </a:prstGeom>
        </p:spPr>
        <p:txBody>
          <a:bodyPr/>
          <a:lstStyle>
            <a:lvl1pPr>
              <a:lnSpc>
                <a:spcPts val="1200"/>
              </a:lnSpc>
              <a:defRPr sz="900" cap="all" baseline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</a:lstStyle>
          <a:p>
            <a:r>
              <a:rPr lang="pt-BR" dirty="0" smtClean="0"/>
              <a:t>Etiam rhoncus - maecenas tempus tellus eget condimentum rhoncus sem lorem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50511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373075"/>
            <a:ext cx="7886700" cy="709575"/>
          </a:xfrm>
        </p:spPr>
        <p:txBody>
          <a:bodyPr anchor="b">
            <a:normAutofit/>
          </a:bodyPr>
          <a:lstStyle>
            <a:lvl1pPr>
              <a:defRPr sz="3200" cap="all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1265531"/>
            <a:ext cx="7886700" cy="468904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7081114" y="6382532"/>
            <a:ext cx="811396" cy="365125"/>
          </a:xfrm>
          <a:prstGeom prst="rect">
            <a:avLst/>
          </a:prstGeom>
        </p:spPr>
        <p:txBody>
          <a:bodyPr/>
          <a:lstStyle>
            <a:lvl1pPr algn="r">
              <a:lnSpc>
                <a:spcPct val="150000"/>
              </a:lnSpc>
              <a:defRPr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fld id="{F63E9349-13FC-410B-9109-0198D9F38021}" type="datetime3">
              <a:rPr lang="lv-LV" smtClean="0"/>
              <a:t>18/02/07</a:t>
            </a:fld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52184" y="6382532"/>
            <a:ext cx="578644" cy="365125"/>
          </a:xfrm>
          <a:prstGeom prst="rect">
            <a:avLst/>
          </a:prstGeom>
        </p:spPr>
        <p:txBody>
          <a:bodyPr/>
          <a:lstStyle>
            <a:lvl1pPr algn="r">
              <a:lnSpc>
                <a:spcPct val="150000"/>
              </a:lnSpc>
              <a:defRPr sz="110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</a:lstStyle>
          <a:p>
            <a:fld id="{9FF3AD17-0A71-4647-9C09-C662D714F78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6444694"/>
            <a:ext cx="1008178" cy="198139"/>
          </a:xfrm>
          <a:prstGeom prst="rect">
            <a:avLst/>
          </a:prstGeom>
        </p:spPr>
      </p:pic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92224" y="6459319"/>
            <a:ext cx="5229217" cy="234719"/>
          </a:xfrm>
          <a:prstGeom prst="rect">
            <a:avLst/>
          </a:prstGeom>
        </p:spPr>
        <p:txBody>
          <a:bodyPr/>
          <a:lstStyle>
            <a:lvl1pPr>
              <a:lnSpc>
                <a:spcPts val="1200"/>
              </a:lnSpc>
              <a:defRPr sz="900" cap="all" baseline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</a:lstStyle>
          <a:p>
            <a:r>
              <a:rPr lang="pt-BR" dirty="0" smtClean="0"/>
              <a:t>Etiam rhoncus - maecenas tempus tellus eget condimentum rhoncus sem lorem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38186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73075"/>
            <a:ext cx="7886700" cy="716890"/>
          </a:xfrm>
        </p:spPr>
        <p:txBody>
          <a:bodyPr>
            <a:normAutofit/>
          </a:bodyPr>
          <a:lstStyle>
            <a:lvl1pPr>
              <a:defRPr sz="3200" cap="all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265531"/>
            <a:ext cx="3886200" cy="468172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265531"/>
            <a:ext cx="3886200" cy="468172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7081114" y="6382532"/>
            <a:ext cx="811396" cy="365125"/>
          </a:xfrm>
          <a:prstGeom prst="rect">
            <a:avLst/>
          </a:prstGeom>
        </p:spPr>
        <p:txBody>
          <a:bodyPr/>
          <a:lstStyle>
            <a:lvl1pPr algn="r">
              <a:lnSpc>
                <a:spcPct val="150000"/>
              </a:lnSpc>
              <a:defRPr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fld id="{1881855F-50A7-4227-BF09-4047AB885796}" type="datetime3">
              <a:rPr lang="lv-LV" smtClean="0"/>
              <a:t>18/02/07</a:t>
            </a:fld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52184" y="6382532"/>
            <a:ext cx="578644" cy="365125"/>
          </a:xfrm>
          <a:prstGeom prst="rect">
            <a:avLst/>
          </a:prstGeom>
        </p:spPr>
        <p:txBody>
          <a:bodyPr/>
          <a:lstStyle>
            <a:lvl1pPr algn="r">
              <a:lnSpc>
                <a:spcPct val="150000"/>
              </a:lnSpc>
              <a:defRPr sz="110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</a:lstStyle>
          <a:p>
            <a:fld id="{9FF3AD17-0A71-4647-9C09-C662D714F78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6444694"/>
            <a:ext cx="1008178" cy="198139"/>
          </a:xfrm>
          <a:prstGeom prst="rect">
            <a:avLst/>
          </a:prstGeom>
        </p:spPr>
      </p:pic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92224" y="6459319"/>
            <a:ext cx="5229217" cy="234719"/>
          </a:xfrm>
          <a:prstGeom prst="rect">
            <a:avLst/>
          </a:prstGeom>
        </p:spPr>
        <p:txBody>
          <a:bodyPr/>
          <a:lstStyle>
            <a:lvl1pPr>
              <a:lnSpc>
                <a:spcPts val="1200"/>
              </a:lnSpc>
              <a:defRPr sz="900" cap="all" baseline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</a:lstStyle>
          <a:p>
            <a:r>
              <a:rPr lang="pt-BR" dirty="0" smtClean="0"/>
              <a:t>Etiam rhoncus - maecenas tempus tellus eget condimentum rhoncus sem lorem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0601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73075"/>
            <a:ext cx="7886700" cy="716890"/>
          </a:xfrm>
        </p:spPr>
        <p:txBody>
          <a:bodyPr>
            <a:normAutofit/>
          </a:bodyPr>
          <a:lstStyle>
            <a:lvl1pPr>
              <a:defRPr sz="3200" cap="all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56882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080794"/>
            <a:ext cx="3868340" cy="386646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56882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080794"/>
            <a:ext cx="3887391" cy="386646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7081114" y="6382532"/>
            <a:ext cx="811396" cy="365125"/>
          </a:xfrm>
          <a:prstGeom prst="rect">
            <a:avLst/>
          </a:prstGeom>
        </p:spPr>
        <p:txBody>
          <a:bodyPr/>
          <a:lstStyle>
            <a:lvl1pPr algn="r">
              <a:lnSpc>
                <a:spcPct val="150000"/>
              </a:lnSpc>
              <a:defRPr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fld id="{8A2D56D4-0400-41C4-818C-D4ADB9C4F47F}" type="datetime3">
              <a:rPr lang="lv-LV" smtClean="0"/>
              <a:t>18/02/07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952184" y="6382532"/>
            <a:ext cx="578644" cy="365125"/>
          </a:xfrm>
          <a:prstGeom prst="rect">
            <a:avLst/>
          </a:prstGeom>
        </p:spPr>
        <p:txBody>
          <a:bodyPr/>
          <a:lstStyle>
            <a:lvl1pPr algn="r">
              <a:lnSpc>
                <a:spcPct val="150000"/>
              </a:lnSpc>
              <a:defRPr sz="110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</a:lstStyle>
          <a:p>
            <a:fld id="{9FF3AD17-0A71-4647-9C09-C662D714F78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6444694"/>
            <a:ext cx="1008178" cy="198139"/>
          </a:xfrm>
          <a:prstGeom prst="rect">
            <a:avLst/>
          </a:prstGeom>
        </p:spPr>
      </p:pic>
      <p:sp>
        <p:nvSpPr>
          <p:cNvPr id="17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1792224" y="6459319"/>
            <a:ext cx="5229217" cy="234719"/>
          </a:xfrm>
          <a:prstGeom prst="rect">
            <a:avLst/>
          </a:prstGeom>
        </p:spPr>
        <p:txBody>
          <a:bodyPr/>
          <a:lstStyle>
            <a:lvl1pPr>
              <a:lnSpc>
                <a:spcPts val="1200"/>
              </a:lnSpc>
              <a:defRPr sz="900" cap="all" baseline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</a:lstStyle>
          <a:p>
            <a:r>
              <a:rPr lang="pt-BR" dirty="0" smtClean="0"/>
              <a:t>Etiam rhoncus - maecenas tempus tellus eget condimentum rhoncus sem lorem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5703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24839"/>
          </a:xfrm>
        </p:spPr>
        <p:txBody>
          <a:bodyPr>
            <a:normAutofit/>
          </a:bodyPr>
          <a:lstStyle>
            <a:lvl1pPr>
              <a:defRPr sz="3200" cap="all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7081114" y="6382532"/>
            <a:ext cx="811396" cy="365125"/>
          </a:xfrm>
          <a:prstGeom prst="rect">
            <a:avLst/>
          </a:prstGeom>
        </p:spPr>
        <p:txBody>
          <a:bodyPr/>
          <a:lstStyle>
            <a:lvl1pPr algn="r">
              <a:lnSpc>
                <a:spcPct val="150000"/>
              </a:lnSpc>
              <a:defRPr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fld id="{289E906D-2D14-400F-BF8D-2E4D1769FCB4}" type="datetime3">
              <a:rPr lang="lv-LV" smtClean="0"/>
              <a:t>18/02/07</a:t>
            </a:fld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52184" y="6382532"/>
            <a:ext cx="578644" cy="365125"/>
          </a:xfrm>
          <a:prstGeom prst="rect">
            <a:avLst/>
          </a:prstGeom>
        </p:spPr>
        <p:txBody>
          <a:bodyPr/>
          <a:lstStyle>
            <a:lvl1pPr algn="r">
              <a:lnSpc>
                <a:spcPct val="150000"/>
              </a:lnSpc>
              <a:defRPr sz="110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</a:lstStyle>
          <a:p>
            <a:fld id="{9FF3AD17-0A71-4647-9C09-C662D714F78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6444694"/>
            <a:ext cx="1008178" cy="198139"/>
          </a:xfrm>
          <a:prstGeom prst="rect">
            <a:avLst/>
          </a:prstGeom>
        </p:spPr>
      </p:pic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92224" y="6459319"/>
            <a:ext cx="5229217" cy="234719"/>
          </a:xfrm>
          <a:prstGeom prst="rect">
            <a:avLst/>
          </a:prstGeom>
        </p:spPr>
        <p:txBody>
          <a:bodyPr/>
          <a:lstStyle>
            <a:lvl1pPr>
              <a:lnSpc>
                <a:spcPts val="1200"/>
              </a:lnSpc>
              <a:defRPr sz="900" cap="all" baseline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</a:lstStyle>
          <a:p>
            <a:r>
              <a:rPr lang="pt-BR" dirty="0" smtClean="0"/>
              <a:t>Etiam rhoncus - maecenas tempus tellus eget condimentum rhoncus sem lorem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46285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176963"/>
            <a:ext cx="9144000" cy="681037"/>
          </a:xfrm>
          <a:prstGeom prst="rect">
            <a:avLst/>
          </a:prstGeom>
          <a:solidFill>
            <a:srgbClr val="0075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7081114" y="6382532"/>
            <a:ext cx="811396" cy="365125"/>
          </a:xfrm>
          <a:prstGeom prst="rect">
            <a:avLst/>
          </a:prstGeom>
        </p:spPr>
        <p:txBody>
          <a:bodyPr/>
          <a:lstStyle>
            <a:lvl1pPr algn="r">
              <a:lnSpc>
                <a:spcPct val="150000"/>
              </a:lnSpc>
              <a:defRPr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fld id="{889C8DAB-C460-4FFE-B447-3D64FA07416C}" type="datetime3">
              <a:rPr lang="lv-LV" smtClean="0"/>
              <a:t>18/02/07</a:t>
            </a:fld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52184" y="6382532"/>
            <a:ext cx="578644" cy="365125"/>
          </a:xfrm>
          <a:prstGeom prst="rect">
            <a:avLst/>
          </a:prstGeom>
        </p:spPr>
        <p:txBody>
          <a:bodyPr/>
          <a:lstStyle>
            <a:lvl1pPr algn="r">
              <a:lnSpc>
                <a:spcPct val="150000"/>
              </a:lnSpc>
              <a:defRPr sz="110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</a:lstStyle>
          <a:p>
            <a:fld id="{9FF3AD17-0A71-4647-9C09-C662D714F7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92224" y="6459319"/>
            <a:ext cx="5229217" cy="234719"/>
          </a:xfrm>
          <a:prstGeom prst="rect">
            <a:avLst/>
          </a:prstGeom>
        </p:spPr>
        <p:txBody>
          <a:bodyPr/>
          <a:lstStyle>
            <a:lvl1pPr>
              <a:lnSpc>
                <a:spcPts val="1200"/>
              </a:lnSpc>
              <a:defRPr sz="900" cap="all" baseline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</a:lstStyle>
          <a:p>
            <a:r>
              <a:rPr lang="pt-BR" dirty="0" smtClean="0"/>
              <a:t>Etiam rhoncus - maecenas tempus tellus eget condimentum rhoncus sem lorem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6444694"/>
            <a:ext cx="1008178" cy="198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93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8" r:id="rId2"/>
    <p:sldLayoutId id="2147483689" r:id="rId3"/>
    <p:sldLayoutId id="2147483687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93" r:id="rId13"/>
    <p:sldLayoutId id="2147483691" r:id="rId14"/>
    <p:sldLayoutId id="2147483670" r:id="rId15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v-LV" dirty="0" smtClean="0"/>
              <a:t>26/09/17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lv-LV" dirty="0" smtClean="0"/>
              <a:t>Anda Jēkabsone</a:t>
            </a:r>
            <a:endParaRPr lang="en-US" dirty="0"/>
          </a:p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Atjaunojamā enerģija transportā</a:t>
            </a:r>
            <a:endParaRPr lang="en-US" dirty="0"/>
          </a:p>
        </p:txBody>
      </p:sp>
      <p:pic>
        <p:nvPicPr>
          <p:cNvPr id="2050" name="Picture 2" descr="O:\A_Esosie_projekti\Starptautiskie_projekti\BiogasAction\WP5_Dissemination_&amp;_Communication\logo-big-h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0492" y="112600"/>
            <a:ext cx="4189229" cy="2212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17109"/>
            <a:ext cx="5039833" cy="540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6609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mērķis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v-LV" dirty="0" smtClean="0"/>
              <a:t>Izmērāms </a:t>
            </a:r>
          </a:p>
          <a:p>
            <a:r>
              <a:rPr lang="lv-LV" dirty="0" smtClean="0"/>
              <a:t>Sasniedzams</a:t>
            </a:r>
          </a:p>
          <a:p>
            <a:r>
              <a:rPr lang="lv-LV" dirty="0" smtClean="0"/>
              <a:t>Konkrēts</a:t>
            </a:r>
          </a:p>
          <a:p>
            <a:endParaRPr lang="lv-LV" dirty="0"/>
          </a:p>
          <a:p>
            <a:r>
              <a:rPr lang="lv-LV" dirty="0" smtClean="0"/>
              <a:t>Kas ir plāna mērķauditorija? </a:t>
            </a:r>
          </a:p>
          <a:p>
            <a:pPr marL="0" indent="0">
              <a:buNone/>
            </a:pPr>
            <a:r>
              <a:rPr lang="lv-LV" sz="2400" i="1" dirty="0" smtClean="0"/>
              <a:t>Jābūt arī saprotamam un viegli uztveramam arī parastam iedzīvotājam.</a:t>
            </a:r>
          </a:p>
          <a:p>
            <a:endParaRPr lang="lv-LV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A472D4D-E315-4772-9157-5BFFA734C0C2}" type="datetime3">
              <a:rPr lang="lv-LV" smtClean="0"/>
              <a:t>18/02/07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FF3AD17-0A71-4647-9C09-C662D714F78A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9757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termini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Biogāze - </a:t>
            </a:r>
            <a:r>
              <a:rPr lang="lv-LV" altLang="en-US" dirty="0"/>
              <a:t>gāzu sajaukums, kas</a:t>
            </a:r>
            <a:r>
              <a:rPr lang="lv-LV" altLang="en-US" b="1" dirty="0"/>
              <a:t> </a:t>
            </a:r>
            <a:r>
              <a:rPr lang="lv-LV" dirty="0"/>
              <a:t>radies mikroorganismiem </a:t>
            </a:r>
            <a:r>
              <a:rPr lang="lv-LV" dirty="0" err="1"/>
              <a:t>bezskābekļa</a:t>
            </a:r>
            <a:r>
              <a:rPr lang="lv-LV" dirty="0"/>
              <a:t> vidū sadalot organiskās vielas, kas atrodamas biomasā</a:t>
            </a:r>
            <a:r>
              <a:rPr lang="en-US" altLang="en-US" dirty="0" smtClean="0"/>
              <a:t>.</a:t>
            </a:r>
            <a:endParaRPr lang="lv-LV" dirty="0" smtClean="0"/>
          </a:p>
          <a:p>
            <a:r>
              <a:rPr lang="lv-LV" dirty="0" err="1" smtClean="0"/>
              <a:t>Biometāns</a:t>
            </a:r>
            <a:r>
              <a:rPr lang="lv-LV" dirty="0" smtClean="0"/>
              <a:t> - </a:t>
            </a:r>
            <a:r>
              <a:rPr lang="lv-LV" dirty="0"/>
              <a:t>Biogāze, kuras sastāvs uzlabots līdz līmenim, kad tās sastāvs sasniedz dabasgāzes kvalitāti (CH</a:t>
            </a:r>
            <a:r>
              <a:rPr lang="en-US" baseline="-25000" dirty="0"/>
              <a:t>4</a:t>
            </a:r>
            <a:r>
              <a:rPr lang="en-US" dirty="0"/>
              <a:t> </a:t>
            </a:r>
            <a:r>
              <a:rPr lang="lv-LV" dirty="0"/>
              <a:t>sastāvs</a:t>
            </a:r>
            <a:r>
              <a:rPr lang="en-US" dirty="0"/>
              <a:t> 96-99%), </a:t>
            </a:r>
            <a:r>
              <a:rPr lang="lv-LV" dirty="0"/>
              <a:t>tas notiek attīrot gāzi no</a:t>
            </a:r>
            <a:r>
              <a:rPr lang="en-US" dirty="0"/>
              <a:t> H</a:t>
            </a:r>
            <a:r>
              <a:rPr lang="en-US" baseline="-25000" dirty="0"/>
              <a:t>2</a:t>
            </a:r>
            <a:r>
              <a:rPr lang="en-US" dirty="0"/>
              <a:t>O, H</a:t>
            </a:r>
            <a:r>
              <a:rPr lang="en-US" baseline="-25000" dirty="0"/>
              <a:t>2</a:t>
            </a:r>
            <a:r>
              <a:rPr lang="en-US" dirty="0"/>
              <a:t>S, N</a:t>
            </a:r>
            <a:r>
              <a:rPr lang="en-US" baseline="-25000" dirty="0"/>
              <a:t>2</a:t>
            </a:r>
            <a:r>
              <a:rPr lang="lv-LV" baseline="-25000" dirty="0" smtClean="0"/>
              <a:t>.</a:t>
            </a:r>
            <a:r>
              <a:rPr lang="lv-LV" dirty="0" smtClean="0"/>
              <a:t>. </a:t>
            </a:r>
            <a:r>
              <a:rPr lang="lv-LV" altLang="en-US" dirty="0" err="1" smtClean="0"/>
              <a:t>Biometāns</a:t>
            </a:r>
            <a:r>
              <a:rPr lang="lv-LV" altLang="en-US" dirty="0" smtClean="0"/>
              <a:t> </a:t>
            </a:r>
            <a:r>
              <a:rPr lang="lv-LV" altLang="en-US" dirty="0"/>
              <a:t>ir gāze, kas ir galvenais enerģijas nesējs biogāzē.</a:t>
            </a:r>
          </a:p>
          <a:p>
            <a:endParaRPr lang="lv-LV" dirty="0" smtClean="0"/>
          </a:p>
          <a:p>
            <a:endParaRPr lang="lv-LV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A472D4D-E315-4772-9157-5BFFA734C0C2}" type="datetime3">
              <a:rPr lang="lv-LV" smtClean="0"/>
              <a:t>18/02/07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FF3AD17-0A71-4647-9C09-C662D714F78A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47162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8017" y="288015"/>
            <a:ext cx="7886700" cy="716890"/>
          </a:xfrm>
        </p:spPr>
        <p:txBody>
          <a:bodyPr/>
          <a:lstStyle/>
          <a:p>
            <a:r>
              <a:rPr lang="lv-LV" dirty="0" smtClean="0"/>
              <a:t>Termini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88829"/>
            <a:ext cx="7886700" cy="4973060"/>
          </a:xfrm>
        </p:spPr>
        <p:txBody>
          <a:bodyPr/>
          <a:lstStyle/>
          <a:p>
            <a:r>
              <a:rPr lang="lv-LV" sz="1600" dirty="0" smtClean="0"/>
              <a:t>1. paaudzes </a:t>
            </a:r>
            <a:r>
              <a:rPr lang="lv-LV" sz="1600" dirty="0" err="1" smtClean="0"/>
              <a:t>bioenergoresursi</a:t>
            </a:r>
            <a:r>
              <a:rPr lang="lv-LV" sz="1600" dirty="0" smtClean="0"/>
              <a:t> – biomasa, kas iegūta no lauksaimniecības kultūrām, kas tradicionāli tiek audzētas cilvēku pārtikai un dzīvnieku barībai. </a:t>
            </a:r>
          </a:p>
          <a:p>
            <a:r>
              <a:rPr lang="lv-LV" sz="1600" dirty="0" smtClean="0"/>
              <a:t>2. paaudzes </a:t>
            </a:r>
            <a:r>
              <a:rPr lang="lv-LV" sz="1600" dirty="0" err="1" smtClean="0"/>
              <a:t>bioenergoresursi</a:t>
            </a:r>
            <a:r>
              <a:rPr lang="lv-LV" sz="1600" dirty="0" smtClean="0"/>
              <a:t> – biomasa, ko nevar tieši lietot pārtikas ražošanā.</a:t>
            </a:r>
          </a:p>
          <a:p>
            <a:r>
              <a:rPr lang="lv-LV" sz="1600" dirty="0" smtClean="0"/>
              <a:t>3. paaudzes </a:t>
            </a:r>
            <a:r>
              <a:rPr lang="lv-LV" sz="1600" dirty="0" err="1" smtClean="0"/>
              <a:t>bioenergoresursi</a:t>
            </a:r>
            <a:r>
              <a:rPr lang="lv-LV" sz="1600" dirty="0" smtClean="0"/>
              <a:t> – biomasas veidi, kuri nekonkurē ar pārtikas un šķiedru sektoriem, piemēram, aļģes.</a:t>
            </a:r>
            <a:endParaRPr lang="lv-LV" sz="1600" dirty="0"/>
          </a:p>
          <a:p>
            <a:endParaRPr lang="lv-LV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A472D4D-E315-4772-9157-5BFFA734C0C2}" type="datetime3">
              <a:rPr lang="lv-LV" smtClean="0"/>
              <a:t>18/02/07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FF3AD17-0A71-4647-9C09-C662D714F78A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8" name="Shēma 2">
            <a:extLst>
              <a:ext uri="{FF2B5EF4-FFF2-40B4-BE49-F238E27FC236}">
                <a16:creationId xmlns="" xmlns:a16="http://schemas.microsoft.com/office/drawing/2014/main" id="{742641AC-32C9-44BD-9FB5-C24CD822B93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49494124"/>
              </p:ext>
            </p:extLst>
          </p:nvPr>
        </p:nvGraphicFramePr>
        <p:xfrm>
          <a:off x="988828" y="2573079"/>
          <a:ext cx="7230139" cy="35029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571317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829340"/>
            <a:ext cx="7886700" cy="5132549"/>
          </a:xfrm>
        </p:spPr>
        <p:txBody>
          <a:bodyPr/>
          <a:lstStyle/>
          <a:p>
            <a:pPr marL="0" indent="0">
              <a:buNone/>
            </a:pPr>
            <a:r>
              <a:rPr lang="lv-LV" dirty="0" smtClean="0"/>
              <a:t>Par tabulu «biogāzes sastāvs no dažādām stacijām</a:t>
            </a:r>
            <a:r>
              <a:rPr lang="lv-LV" dirty="0" smtClean="0"/>
              <a:t>» (31. lpp)</a:t>
            </a:r>
            <a:endParaRPr lang="lv-LV" dirty="0" smtClean="0"/>
          </a:p>
          <a:p>
            <a:pPr lvl="1"/>
            <a:r>
              <a:rPr lang="lv-LV" dirty="0" smtClean="0"/>
              <a:t>Paskaidrot atšķirības starp šīm stacijām</a:t>
            </a:r>
          </a:p>
          <a:p>
            <a:pPr lvl="2"/>
            <a:r>
              <a:rPr lang="lv-LV" dirty="0" smtClean="0"/>
              <a:t>Biogāzes stacija – substrāts galvenokārt lauksaimniecības atkritumi</a:t>
            </a:r>
          </a:p>
          <a:p>
            <a:pPr lvl="2"/>
            <a:r>
              <a:rPr lang="lv-LV" dirty="0" smtClean="0"/>
              <a:t>Notekūdeņu stacija – substrāts ir notekūdeņu dūņas</a:t>
            </a:r>
          </a:p>
          <a:p>
            <a:pPr lvl="2"/>
            <a:r>
              <a:rPr lang="lv-LV" dirty="0" smtClean="0"/>
              <a:t>Atkritumu poligona stacija – poligons aprīkots ar pasīvu gāzes savākšanas sistēmu.</a:t>
            </a:r>
          </a:p>
          <a:p>
            <a:pPr marL="457200" lvl="1" indent="0">
              <a:buNone/>
            </a:pPr>
            <a:r>
              <a:rPr lang="lv-LV" dirty="0" smtClean="0"/>
              <a:t>vai</a:t>
            </a:r>
          </a:p>
          <a:p>
            <a:pPr lvl="1"/>
            <a:r>
              <a:rPr lang="lv-LV" dirty="0" smtClean="0"/>
              <a:t>Ievietot tabulu ar gāzes iznākumu dažādiem populārākajiem substrātiem.</a:t>
            </a:r>
            <a:endParaRPr lang="lv-LV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A472D4D-E315-4772-9157-5BFFA734C0C2}" type="datetime3">
              <a:rPr lang="lv-LV" smtClean="0"/>
              <a:t>18/02/07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FF3AD17-0A71-4647-9C09-C662D714F78A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05988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2022. Gads nav tālu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lv-LV" dirty="0" smtClean="0"/>
              <a:t>Lai 2022</a:t>
            </a:r>
            <a:r>
              <a:rPr lang="lv-LV" dirty="0" smtClean="0"/>
              <a:t>. gadā daudzas biogāzes stacijas netiktu apstādinātas un likvidētas ir nepieciešams jau laikus sākt attīstīt alternatīvus gāzes izmantošanas veidus!</a:t>
            </a:r>
            <a:endParaRPr lang="lv-LV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A472D4D-E315-4772-9157-5BFFA734C0C2}" type="datetime3">
              <a:rPr lang="lv-LV" smtClean="0"/>
              <a:t>18/02/07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FF3AD17-0A71-4647-9C09-C662D714F78A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9959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723014"/>
            <a:ext cx="7886700" cy="5238876"/>
          </a:xfrm>
        </p:spPr>
        <p:txBody>
          <a:bodyPr>
            <a:normAutofit/>
          </a:bodyPr>
          <a:lstStyle/>
          <a:p>
            <a:r>
              <a:rPr lang="en-US" sz="2000" dirty="0"/>
              <a:t>CPT (Clean Power for Transport) </a:t>
            </a:r>
            <a:r>
              <a:rPr lang="en-US" sz="2000" dirty="0" err="1"/>
              <a:t>direktīva</a:t>
            </a:r>
            <a:r>
              <a:rPr lang="en-US" sz="2000" dirty="0"/>
              <a:t> </a:t>
            </a:r>
            <a:r>
              <a:rPr lang="en-US" sz="2000" dirty="0" err="1"/>
              <a:t>nosaka</a:t>
            </a:r>
            <a:r>
              <a:rPr lang="en-US" sz="2000" dirty="0"/>
              <a:t> CNG </a:t>
            </a:r>
            <a:r>
              <a:rPr lang="en-US" sz="2000" dirty="0" err="1"/>
              <a:t>uzpildes</a:t>
            </a:r>
            <a:r>
              <a:rPr lang="en-US" sz="2000" dirty="0"/>
              <a:t> </a:t>
            </a:r>
            <a:r>
              <a:rPr lang="en-US" sz="2000" dirty="0" err="1"/>
              <a:t>staciju</a:t>
            </a:r>
            <a:r>
              <a:rPr lang="en-US" sz="2000" dirty="0"/>
              <a:t> </a:t>
            </a:r>
            <a:r>
              <a:rPr lang="en-US" sz="2000" dirty="0" err="1"/>
              <a:t>attīstību</a:t>
            </a:r>
            <a:r>
              <a:rPr lang="en-US" sz="2000" dirty="0"/>
              <a:t> </a:t>
            </a:r>
            <a:r>
              <a:rPr lang="en-US" sz="2000" dirty="0" err="1"/>
              <a:t>līdz</a:t>
            </a:r>
            <a:r>
              <a:rPr lang="en-US" sz="2000" dirty="0"/>
              <a:t> 2020.</a:t>
            </a:r>
            <a:endParaRPr lang="lv-LV" sz="2000" dirty="0"/>
          </a:p>
          <a:p>
            <a:endParaRPr lang="lv-LV" sz="2000" dirty="0" smtClean="0"/>
          </a:p>
          <a:p>
            <a:r>
              <a:rPr lang="en-US" sz="2000" dirty="0" err="1" smtClean="0"/>
              <a:t>Biometāns</a:t>
            </a:r>
            <a:r>
              <a:rPr lang="en-US" sz="2000" dirty="0" smtClean="0"/>
              <a:t> </a:t>
            </a:r>
            <a:r>
              <a:rPr lang="mr-IN" sz="2000" dirty="0"/>
              <a:t>–</a:t>
            </a:r>
            <a:r>
              <a:rPr lang="en-US" sz="2000" dirty="0"/>
              <a:t> </a:t>
            </a:r>
            <a:r>
              <a:rPr lang="en-US" sz="2000" dirty="0" err="1"/>
              <a:t>viens</a:t>
            </a:r>
            <a:r>
              <a:rPr lang="en-US" sz="2000" dirty="0"/>
              <a:t> no </a:t>
            </a:r>
            <a:r>
              <a:rPr lang="en-US" sz="2000" dirty="0" err="1"/>
              <a:t>reālākajiem</a:t>
            </a:r>
            <a:r>
              <a:rPr lang="en-US" sz="2000" dirty="0"/>
              <a:t> </a:t>
            </a:r>
            <a:r>
              <a:rPr lang="en-US" sz="2000" dirty="0" err="1"/>
              <a:t>kandidātiem</a:t>
            </a:r>
            <a:r>
              <a:rPr lang="en-US" sz="2000" dirty="0"/>
              <a:t>, jo</a:t>
            </a:r>
          </a:p>
          <a:p>
            <a:pPr lvl="1"/>
            <a:r>
              <a:rPr lang="en-US" sz="1600" dirty="0" err="1"/>
              <a:t>Būtisks</a:t>
            </a:r>
            <a:r>
              <a:rPr lang="en-US" sz="1600" dirty="0"/>
              <a:t> </a:t>
            </a:r>
            <a:r>
              <a:rPr lang="en-US" sz="1600" dirty="0" err="1"/>
              <a:t>klimata</a:t>
            </a:r>
            <a:r>
              <a:rPr lang="en-US" sz="1600" dirty="0"/>
              <a:t> </a:t>
            </a:r>
            <a:r>
              <a:rPr lang="en-US" sz="1600" dirty="0" err="1"/>
              <a:t>pārmaiņu</a:t>
            </a:r>
            <a:r>
              <a:rPr lang="en-US" sz="1600" dirty="0"/>
              <a:t> instruments;</a:t>
            </a:r>
          </a:p>
          <a:p>
            <a:pPr lvl="1"/>
            <a:r>
              <a:rPr lang="en-US" sz="1600" dirty="0" err="1"/>
              <a:t>Veids</a:t>
            </a:r>
            <a:r>
              <a:rPr lang="en-US" sz="1600" dirty="0"/>
              <a:t> </a:t>
            </a:r>
            <a:r>
              <a:rPr lang="en-US" sz="1600" dirty="0" err="1"/>
              <a:t>kā</a:t>
            </a:r>
            <a:r>
              <a:rPr lang="en-US" sz="1600" dirty="0"/>
              <a:t> </a:t>
            </a:r>
            <a:r>
              <a:rPr lang="en-US" sz="1600" dirty="0" err="1"/>
              <a:t>iegūt</a:t>
            </a:r>
            <a:r>
              <a:rPr lang="en-US" sz="1600" dirty="0"/>
              <a:t> </a:t>
            </a:r>
            <a:r>
              <a:rPr lang="en-US" sz="1600" dirty="0" err="1"/>
              <a:t>enerģijas</a:t>
            </a:r>
            <a:r>
              <a:rPr lang="en-US" sz="1600" dirty="0"/>
              <a:t> </a:t>
            </a:r>
            <a:r>
              <a:rPr lang="en-US" sz="1600" dirty="0" err="1"/>
              <a:t>neatkarību</a:t>
            </a:r>
            <a:r>
              <a:rPr lang="en-US" sz="1600" dirty="0"/>
              <a:t> </a:t>
            </a:r>
            <a:r>
              <a:rPr lang="en-US" sz="1600" dirty="0" err="1"/>
              <a:t>ar</a:t>
            </a:r>
            <a:r>
              <a:rPr lang="en-US" sz="1600" dirty="0"/>
              <a:t> </a:t>
            </a:r>
            <a:r>
              <a:rPr lang="en-US" sz="1600" dirty="0" err="1"/>
              <a:t>vietējiem</a:t>
            </a:r>
            <a:r>
              <a:rPr lang="en-US" sz="1600" dirty="0"/>
              <a:t> </a:t>
            </a:r>
            <a:r>
              <a:rPr lang="en-US" sz="1600" dirty="0" err="1"/>
              <a:t>resursiem</a:t>
            </a:r>
            <a:r>
              <a:rPr lang="en-US" sz="1600" dirty="0"/>
              <a:t>;</a:t>
            </a:r>
          </a:p>
          <a:p>
            <a:pPr lvl="1"/>
            <a:r>
              <a:rPr lang="en-US" sz="1600" dirty="0" err="1"/>
              <a:t>Augsts</a:t>
            </a:r>
            <a:r>
              <a:rPr lang="en-US" sz="1600" dirty="0"/>
              <a:t> </a:t>
            </a:r>
            <a:r>
              <a:rPr lang="en-US" sz="1600" dirty="0" err="1"/>
              <a:t>biometāna</a:t>
            </a:r>
            <a:r>
              <a:rPr lang="en-US" sz="1600" dirty="0"/>
              <a:t> </a:t>
            </a:r>
            <a:r>
              <a:rPr lang="en-US" sz="1600" dirty="0" err="1"/>
              <a:t>potenciāls</a:t>
            </a:r>
            <a:r>
              <a:rPr lang="en-US" sz="1600" dirty="0"/>
              <a:t>, </a:t>
            </a:r>
            <a:r>
              <a:rPr lang="en-US" sz="1600" dirty="0" err="1"/>
              <a:t>pateicoties</a:t>
            </a:r>
            <a:r>
              <a:rPr lang="en-US" sz="1600" dirty="0"/>
              <a:t> </a:t>
            </a:r>
            <a:r>
              <a:rPr lang="en-US" sz="1600" dirty="0" err="1"/>
              <a:t>bioresursu</a:t>
            </a:r>
            <a:r>
              <a:rPr lang="en-US" sz="1600" dirty="0"/>
              <a:t>/</a:t>
            </a:r>
            <a:r>
              <a:rPr lang="en-US" sz="1600" dirty="0" err="1"/>
              <a:t>bioatkritumu</a:t>
            </a:r>
            <a:r>
              <a:rPr lang="en-US" sz="1600" dirty="0"/>
              <a:t> </a:t>
            </a:r>
            <a:r>
              <a:rPr lang="en-US" sz="1600" dirty="0" err="1"/>
              <a:t>pieejamībai</a:t>
            </a:r>
            <a:r>
              <a:rPr lang="en-US" dirty="0"/>
              <a:t>.</a:t>
            </a:r>
            <a:endParaRPr lang="lv-LV" dirty="0"/>
          </a:p>
          <a:p>
            <a:pPr lvl="1"/>
            <a:endParaRPr lang="lv-LV" sz="2000" dirty="0"/>
          </a:p>
          <a:p>
            <a:r>
              <a:rPr lang="en-US" sz="2000" dirty="0" err="1"/>
              <a:t>Izstrādāt</a:t>
            </a:r>
            <a:r>
              <a:rPr lang="en-US" sz="2000" dirty="0"/>
              <a:t> </a:t>
            </a:r>
            <a:r>
              <a:rPr lang="en-US" sz="2000" dirty="0" err="1"/>
              <a:t>vietējo</a:t>
            </a:r>
            <a:r>
              <a:rPr lang="en-US" sz="2000" dirty="0"/>
              <a:t> </a:t>
            </a:r>
            <a:r>
              <a:rPr lang="en-US" sz="2000" dirty="0" err="1"/>
              <a:t>plānu</a:t>
            </a:r>
            <a:r>
              <a:rPr lang="en-US" sz="2000" dirty="0"/>
              <a:t> </a:t>
            </a:r>
            <a:r>
              <a:rPr lang="en-US" sz="2000" dirty="0" err="1"/>
              <a:t>ar</a:t>
            </a:r>
            <a:r>
              <a:rPr lang="en-US" sz="2000" dirty="0"/>
              <a:t> </a:t>
            </a:r>
            <a:r>
              <a:rPr lang="en-US" sz="2000" dirty="0" err="1"/>
              <a:t>mēŗki</a:t>
            </a:r>
            <a:r>
              <a:rPr lang="en-US" sz="2000" dirty="0"/>
              <a:t> </a:t>
            </a:r>
            <a:r>
              <a:rPr lang="en-US" sz="2000" dirty="0" err="1"/>
              <a:t>sasniegt</a:t>
            </a:r>
            <a:r>
              <a:rPr lang="en-US" sz="2000" dirty="0"/>
              <a:t> </a:t>
            </a:r>
            <a:r>
              <a:rPr lang="en-US" sz="2000" dirty="0" err="1"/>
              <a:t>vismaz</a:t>
            </a:r>
            <a:r>
              <a:rPr lang="en-US" sz="2000" dirty="0"/>
              <a:t> 3% </a:t>
            </a:r>
            <a:r>
              <a:rPr lang="en-US" sz="2000" dirty="0" err="1"/>
              <a:t>biometāna</a:t>
            </a:r>
            <a:r>
              <a:rPr lang="en-US" sz="2000" dirty="0"/>
              <a:t> </a:t>
            </a:r>
            <a:r>
              <a:rPr lang="en-US" sz="2000" dirty="0" err="1"/>
              <a:t>patēriņu</a:t>
            </a:r>
            <a:r>
              <a:rPr lang="en-US" sz="2000" dirty="0"/>
              <a:t> </a:t>
            </a:r>
            <a:r>
              <a:rPr lang="en-US" sz="2000" dirty="0" err="1"/>
              <a:t>tuvāko</a:t>
            </a:r>
            <a:r>
              <a:rPr lang="en-US" sz="2000" dirty="0"/>
              <a:t> </a:t>
            </a:r>
            <a:r>
              <a:rPr lang="en-US" sz="2000" dirty="0" err="1"/>
              <a:t>piecu</a:t>
            </a:r>
            <a:r>
              <a:rPr lang="en-US" sz="2000" dirty="0"/>
              <a:t> </a:t>
            </a:r>
            <a:r>
              <a:rPr lang="en-US" sz="2000" dirty="0" err="1"/>
              <a:t>gadu</a:t>
            </a:r>
            <a:r>
              <a:rPr lang="en-US" sz="2000" dirty="0"/>
              <a:t> </a:t>
            </a:r>
            <a:r>
              <a:rPr lang="en-US" sz="2000" dirty="0" err="1"/>
              <a:t>laikā</a:t>
            </a:r>
            <a:r>
              <a:rPr lang="en-US" sz="2000" dirty="0"/>
              <a:t>;</a:t>
            </a:r>
            <a:r>
              <a:rPr lang="lv-LV" sz="2000" dirty="0"/>
              <a:t> (LBA)</a:t>
            </a:r>
          </a:p>
          <a:p>
            <a:r>
              <a:rPr lang="en-US" sz="2000" dirty="0" err="1"/>
              <a:t>Atbalsts</a:t>
            </a:r>
            <a:r>
              <a:rPr lang="en-US" sz="2000" dirty="0"/>
              <a:t> </a:t>
            </a:r>
            <a:r>
              <a:rPr lang="en-US" sz="2000" dirty="0" err="1"/>
              <a:t>mazas</a:t>
            </a:r>
            <a:r>
              <a:rPr lang="en-US" sz="2000" dirty="0"/>
              <a:t> </a:t>
            </a:r>
            <a:r>
              <a:rPr lang="en-US" sz="2000" dirty="0" err="1"/>
              <a:t>jaudas</a:t>
            </a:r>
            <a:r>
              <a:rPr lang="en-US" sz="2000" dirty="0"/>
              <a:t> </a:t>
            </a:r>
            <a:r>
              <a:rPr lang="en-US" sz="2000" dirty="0" err="1"/>
              <a:t>biogāzes</a:t>
            </a:r>
            <a:r>
              <a:rPr lang="en-US" sz="2000" dirty="0"/>
              <a:t> </a:t>
            </a:r>
            <a:r>
              <a:rPr lang="en-US" sz="2000" dirty="0" err="1"/>
              <a:t>staciju</a:t>
            </a:r>
            <a:r>
              <a:rPr lang="en-US" sz="2000" dirty="0"/>
              <a:t> </a:t>
            </a:r>
            <a:r>
              <a:rPr lang="en-US" sz="2000" dirty="0" err="1"/>
              <a:t>kopprojektiem</a:t>
            </a:r>
            <a:r>
              <a:rPr lang="en-US" sz="2000" dirty="0"/>
              <a:t>, </a:t>
            </a:r>
            <a:r>
              <a:rPr lang="en-US" sz="2000" dirty="0" err="1"/>
              <a:t>kopīgai</a:t>
            </a:r>
            <a:r>
              <a:rPr lang="en-US" sz="2000" dirty="0"/>
              <a:t> </a:t>
            </a:r>
            <a:r>
              <a:rPr lang="en-US" sz="2000" dirty="0" err="1"/>
              <a:t>biometāna</a:t>
            </a:r>
            <a:r>
              <a:rPr lang="en-US" sz="2000" dirty="0"/>
              <a:t> </a:t>
            </a:r>
            <a:r>
              <a:rPr lang="en-US" sz="2000" dirty="0" err="1"/>
              <a:t>attīrīšanas</a:t>
            </a:r>
            <a:r>
              <a:rPr lang="en-US" sz="2000" dirty="0"/>
              <a:t> un </a:t>
            </a:r>
            <a:r>
              <a:rPr lang="en-US" sz="2000" dirty="0" err="1"/>
              <a:t>saspiešanas</a:t>
            </a:r>
            <a:r>
              <a:rPr lang="en-US" sz="2000" dirty="0"/>
              <a:t> </a:t>
            </a:r>
            <a:r>
              <a:rPr lang="en-US" sz="2000" dirty="0" err="1"/>
              <a:t>iekārtu</a:t>
            </a:r>
            <a:r>
              <a:rPr lang="en-US" sz="2000" dirty="0"/>
              <a:t> </a:t>
            </a:r>
            <a:r>
              <a:rPr lang="en-US" sz="2000" dirty="0" err="1"/>
              <a:t>uzstādīšanai</a:t>
            </a:r>
            <a:r>
              <a:rPr lang="en-US" sz="2000" dirty="0"/>
              <a:t> un </a:t>
            </a:r>
            <a:r>
              <a:rPr lang="en-US" sz="2000" dirty="0" err="1"/>
              <a:t>lokālo</a:t>
            </a:r>
            <a:r>
              <a:rPr lang="en-US" sz="2000" dirty="0"/>
              <a:t> </a:t>
            </a:r>
            <a:r>
              <a:rPr lang="en-US" sz="2000" dirty="0" err="1"/>
              <a:t>biometāna</a:t>
            </a:r>
            <a:r>
              <a:rPr lang="en-US" sz="2000" dirty="0"/>
              <a:t> </a:t>
            </a:r>
            <a:r>
              <a:rPr lang="en-US" sz="2000" dirty="0" err="1"/>
              <a:t>piegādes</a:t>
            </a:r>
            <a:r>
              <a:rPr lang="en-US" sz="2000" dirty="0"/>
              <a:t> </a:t>
            </a:r>
            <a:r>
              <a:rPr lang="en-US" sz="2000" dirty="0" err="1"/>
              <a:t>tīklu</a:t>
            </a:r>
            <a:r>
              <a:rPr lang="en-US" sz="2000" dirty="0"/>
              <a:t> </a:t>
            </a:r>
            <a:r>
              <a:rPr lang="en-US" sz="2000" dirty="0" err="1"/>
              <a:t>izbūvei</a:t>
            </a:r>
            <a:r>
              <a:rPr lang="en-US" sz="2000" dirty="0"/>
              <a:t>;</a:t>
            </a:r>
          </a:p>
          <a:p>
            <a:endParaRPr lang="en-US" sz="2000" dirty="0"/>
          </a:p>
          <a:p>
            <a:endParaRPr lang="en-US" dirty="0"/>
          </a:p>
          <a:p>
            <a:endParaRPr lang="en-US" dirty="0"/>
          </a:p>
          <a:p>
            <a:endParaRPr lang="lv-LV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A472D4D-E315-4772-9157-5BFFA734C0C2}" type="datetime3">
              <a:rPr lang="lv-LV" smtClean="0"/>
              <a:t>18/02/07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FF3AD17-0A71-4647-9C09-C662D714F78A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000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O:\A_Esosie_projekti\Starptautiskie_projekti\BiogasAction\WP5_Dissemination_&amp;_Communication\logo-big-h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885" y="4540101"/>
            <a:ext cx="4025662" cy="212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85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788</TotalTime>
  <Words>432</Words>
  <Application>Microsoft Office PowerPoint</Application>
  <PresentationFormat>On-screen Show (4:3)</PresentationFormat>
  <Paragraphs>66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Roboto Medium</vt:lpstr>
      <vt:lpstr>Roboto Black</vt:lpstr>
      <vt:lpstr>Roboto</vt:lpstr>
      <vt:lpstr> Roboto Light</vt:lpstr>
      <vt:lpstr>Calibri</vt:lpstr>
      <vt:lpstr>Mangal</vt:lpstr>
      <vt:lpstr>Office Theme</vt:lpstr>
      <vt:lpstr>Atjaunojamā enerģija transportā</vt:lpstr>
      <vt:lpstr>mērķis</vt:lpstr>
      <vt:lpstr>termini</vt:lpstr>
      <vt:lpstr>Termini</vt:lpstr>
      <vt:lpstr>PowerPoint Presentation</vt:lpstr>
      <vt:lpstr>2022. Gads nav tālu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Anda Jekabsone</cp:lastModifiedBy>
  <cp:revision>118</cp:revision>
  <dcterms:created xsi:type="dcterms:W3CDTF">2016-05-12T19:02:50Z</dcterms:created>
  <dcterms:modified xsi:type="dcterms:W3CDTF">2018-02-07T06:52:28Z</dcterms:modified>
</cp:coreProperties>
</file>