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6" r:id="rId2"/>
    <p:sldId id="291" r:id="rId3"/>
    <p:sldId id="296" r:id="rId4"/>
    <p:sldId id="293" r:id="rId5"/>
    <p:sldId id="295" r:id="rId6"/>
    <p:sldId id="294" r:id="rId7"/>
    <p:sldId id="292" r:id="rId8"/>
  </p:sldIdLst>
  <p:sldSz cx="9144000" cy="6858000" type="screen4x3"/>
  <p:notesSz cx="6797675" cy="987425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83" autoAdjust="0"/>
  </p:normalViewPr>
  <p:slideViewPr>
    <p:cSldViewPr>
      <p:cViewPr varScale="1">
        <p:scale>
          <a:sx n="104" d="100"/>
          <a:sy n="104" d="100"/>
        </p:scale>
        <p:origin x="1002"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1"/>
            <a:ext cx="2945659" cy="493713"/>
          </a:xfrm>
          <a:prstGeom prst="rect">
            <a:avLst/>
          </a:prstGeom>
        </p:spPr>
        <p:txBody>
          <a:bodyPr vert="horz" lIns="91140" tIns="45570" rIns="91140" bIns="45570" rtlCol="0"/>
          <a:lstStyle>
            <a:lvl1pPr algn="l">
              <a:defRPr sz="1200"/>
            </a:lvl1pPr>
          </a:lstStyle>
          <a:p>
            <a:endParaRPr lang="es-ES"/>
          </a:p>
        </p:txBody>
      </p:sp>
      <p:sp>
        <p:nvSpPr>
          <p:cNvPr id="3" name="2 Marcador de fecha"/>
          <p:cNvSpPr>
            <a:spLocks noGrp="1"/>
          </p:cNvSpPr>
          <p:nvPr>
            <p:ph type="dt" sz="quarter" idx="1"/>
          </p:nvPr>
        </p:nvSpPr>
        <p:spPr>
          <a:xfrm>
            <a:off x="3850444" y="1"/>
            <a:ext cx="2945659" cy="493713"/>
          </a:xfrm>
          <a:prstGeom prst="rect">
            <a:avLst/>
          </a:prstGeom>
        </p:spPr>
        <p:txBody>
          <a:bodyPr vert="horz" lIns="91140" tIns="45570" rIns="91140" bIns="45570" rtlCol="0"/>
          <a:lstStyle>
            <a:lvl1pPr algn="r">
              <a:defRPr sz="1200"/>
            </a:lvl1pPr>
          </a:lstStyle>
          <a:p>
            <a:fld id="{607EBF0C-F506-42E9-9290-EC666221AAE9}" type="datetimeFigureOut">
              <a:rPr lang="es-ES" smtClean="0"/>
              <a:pPr/>
              <a:t>06/02/2018</a:t>
            </a:fld>
            <a:endParaRPr lang="es-ES"/>
          </a:p>
        </p:txBody>
      </p:sp>
      <p:sp>
        <p:nvSpPr>
          <p:cNvPr id="4" name="3 Marcador de pie de página"/>
          <p:cNvSpPr>
            <a:spLocks noGrp="1"/>
          </p:cNvSpPr>
          <p:nvPr>
            <p:ph type="ftr" sz="quarter" idx="2"/>
          </p:nvPr>
        </p:nvSpPr>
        <p:spPr>
          <a:xfrm>
            <a:off x="1" y="9378824"/>
            <a:ext cx="2945659" cy="493713"/>
          </a:xfrm>
          <a:prstGeom prst="rect">
            <a:avLst/>
          </a:prstGeom>
        </p:spPr>
        <p:txBody>
          <a:bodyPr vert="horz" lIns="91140" tIns="45570" rIns="91140" bIns="4557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50444" y="9378824"/>
            <a:ext cx="2945659" cy="493713"/>
          </a:xfrm>
          <a:prstGeom prst="rect">
            <a:avLst/>
          </a:prstGeom>
        </p:spPr>
        <p:txBody>
          <a:bodyPr vert="horz" lIns="91140" tIns="45570" rIns="91140" bIns="45570" rtlCol="0" anchor="b"/>
          <a:lstStyle>
            <a:lvl1pPr algn="r">
              <a:defRPr sz="1200"/>
            </a:lvl1pPr>
          </a:lstStyle>
          <a:p>
            <a:fld id="{2354FE4A-291F-45F0-952E-4C02F4433C24}" type="slidenum">
              <a:rPr lang="es-ES" smtClean="0"/>
              <a:pPr/>
              <a:t>‹#›</a:t>
            </a:fld>
            <a:endParaRPr lang="es-ES"/>
          </a:p>
        </p:txBody>
      </p:sp>
    </p:spTree>
    <p:extLst>
      <p:ext uri="{BB962C8B-B14F-4D97-AF65-F5344CB8AC3E}">
        <p14:creationId xmlns:p14="http://schemas.microsoft.com/office/powerpoint/2010/main" val="2076306580"/>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7-09-26T09:20:11.007"/>
    </inkml:context>
    <inkml:brush xml:id="br0">
      <inkml:brushProperty name="width" value="0.05292" units="cm"/>
      <inkml:brushProperty name="height" value="0.05292" units="cm"/>
      <inkml:brushProperty name="color" value="#17365D"/>
    </inkml:brush>
    <inkml:brush xml:id="br1">
      <inkml:brushProperty name="width" value="0.05292" units="cm"/>
      <inkml:brushProperty name="height" value="0.05292" units="cm"/>
      <inkml:brushProperty name="color" value="#FF0000"/>
    </inkml:brush>
    <inkml:brush xml:id="br2">
      <inkml:brushProperty name="width" value="0.05292" units="cm"/>
      <inkml:brushProperty name="height" value="0.05292" units="cm"/>
      <inkml:brushProperty name="color" value="#548DD4"/>
    </inkml:brush>
    <inkml:context xml:id="ctx1">
      <inkml:inkSource xml:id="inkSrc58">
        <inkml:traceFormat>
          <inkml:channel name="X" type="integer" max="26404" units="cm"/>
          <inkml:channel name="Y" type="integer" max="14852" units="cm"/>
        </inkml:traceFormat>
        <inkml:channelProperties>
          <inkml:channelProperty channel="X" name="resolution" value="160.00485" units="1/cm"/>
          <inkml:channelProperty channel="Y" name="resolution" value="159.99138" units="1/cm"/>
        </inkml:channelProperties>
      </inkml:inkSource>
      <inkml:timestamp xml:id="ts1" timeString="2017-09-26T09:24:21.314"/>
    </inkml:context>
    <inkml:brush xml:id="br3">
      <inkml:brushProperty name="width" value="0.05292" units="cm"/>
      <inkml:brushProperty name="height" value="0.05292" units="cm"/>
      <inkml:brushProperty name="color" value="#EA700D"/>
    </inkml:brush>
    <inkml:brush xml:id="br4">
      <inkml:brushProperty name="width" value="0.05292" units="cm"/>
      <inkml:brushProperty name="height" value="0.05292" units="cm"/>
      <inkml:brushProperty name="color" value="#B2A3C6"/>
    </inkml:brush>
    <inkml:brush xml:id="br5">
      <inkml:brushProperty name="width" value="0.05292" units="cm"/>
      <inkml:brushProperty name="height" value="0.05292" units="cm"/>
      <inkml:brushProperty name="color" value="#F9C499"/>
    </inkml:brush>
    <inkml:brush xml:id="br6">
      <inkml:brushProperty name="width" value="0.05292" units="cm"/>
      <inkml:brushProperty name="height" value="0.05292" units="cm"/>
      <inkml:brushProperty name="color" value="#953734"/>
    </inkml:brush>
    <inkml:brush xml:id="br7">
      <inkml:brushProperty name="width" value="0.05292" units="cm"/>
      <inkml:brushProperty name="height" value="0.05292" units="cm"/>
      <inkml:brushProperty name="color" value="#515128"/>
    </inkml:brush>
    <inkml:brush xml:id="br8">
      <inkml:brushProperty name="width" value="0.05292" units="cm"/>
      <inkml:brushProperty name="height" value="0.05292" units="cm"/>
      <inkml:brushProperty name="color" value="#FFC000"/>
    </inkml:brush>
  </inkml:definitions>
  <inkml:trace contextRef="#ctx0" brushRef="#br0">6946 6251,'0'0,"0"0,0 0,0 0,0 0,0 0,0 25,-25-25,25 24,-25-24,25 25,-25-25,0 25,1 0,-26 0,50-1,-25 1,0-25,1 25,-1 0,25-25,-25 0,25 0,0 0,0 25,-25-25,25 0,0 0,0 0,25 0,-25 0,0 0,0-25,0 25,25 0,-25 0,0 0</inkml:trace>
  <inkml:trace contextRef="#ctx0" brushRef="#br0" timeOffset="370.0209">6673 6176,'0'0,"0"0,0 0,0 0,25 25,-25-25,0 25,24-25,-24 25,25 0,-25-25,25 24,-25 1,25-25,0 25,-1 0,1 0,-25-1,25 1,0 0,0-25,-25 25,24 0,1-25,0 24,-25-24,25 25,-25-25,0 0,25 25,-25-25,0 0,0 0,0 0</inkml:trace>
  <inkml:trace contextRef="#ctx0" brushRef="#br0" timeOffset="3034.1735">9972 9277,'0'0,"-25"25,-25 24,1 1,24-25,-25 24,26-24,-26 25,25-25,0 24,1-24,-1 0,25 0,0-25,-25 24,25-24,0 0,0 0</inkml:trace>
  <inkml:trace contextRef="#ctx0" brushRef="#br0" timeOffset="3370.1928">9724 9252,'25'0,"-25"25,24-25,1 25,0 0,0-1,0 1,-1 25,1-25,0-1,0 1,0 0,-1 0,1 0,0-1,-25-24,25 25,0 0,-25 0,24-25,-24 25,0-25,0 0</inkml:trace>
  <inkml:trace contextRef="#ctx0" brushRef="#br0" timeOffset="5448.3116">20960 7789,'0'0,"0"0,-24 24,24 1,-25-25,0 25,0 0,0 24,-24-24,-1 25,25 0,0-1,-24-24,24 25,0-26,25 1,-25-25,25 25,0-25,0 0,0 0,0 0,0 0</inkml:trace>
  <inkml:trace contextRef="#ctx0" brushRef="#br0" timeOffset="5774.3302">20638 7838,'25'0,"-25"25,24 0,1 0,0-1,25 51,-26-50,1 24,0 1,0-25,-25 0,25 24,0-24,24 0,-49 0,25-25,-25 24,25 1,-25-25,0 0,0 0,0 0</inkml:trace>
  <inkml:trace contextRef="#ctx0" brushRef="#br1" timeOffset="19762.1298">1861 6052,'0'0,"0"0,0 0,0 0,0 0,0 0,0 0,0-24,0 24,0 0,0 0,0 0,0-25,25 25,-25 0,0 0,0 0,0 0,0-25,0 25,0 0,0 0,0-25,0 25,-25 0,25 0,0 0,-25 0,25 0,-25 0,25 0,-25 0,0 0,25 0,-24 0,-1 25,25-25,-25 25,-25 24,1-24,24 0,0 25,25-1,-25-24,25 0,0 0,0-1,0 1,25 0,-25-25,25 25,-25-25,25 0,0 0,-1 25,1-25,25 0,24-25,-24 25,-25 0,0-25,24 0,-24 25,0-25,0 1,24-1,-24 0,-25-25,25 26,-25-1,0 0,0 25,0-25,0 0,0 25,0-24,-25-1,25 25,-25-25,0 0,1 25,-26 0,0 0,1 0,24 25,-25 0,1 0,24 24,0-24,25 0,-25 0,25-25,0 0</inkml:trace>
  <inkml:trace contextRef="#ctx0" brushRef="#br1" timeOffset="21708.2416">3795 6623,'0'0,"-24"0,-1 0,25 0,-25 25,0-25,25 24,-25-24,1 25,-26 0,50 0,-25 0,0-1,25 1,-24 25,24-25,0 0,0-1,0 26,24-25,-24 0,25-25,0 24,0-24,0 0,-1 0,1 0,25 0,-1 0,1-24,0-1,-1 0,-24 0,25 0,-25 1,24-26,-24 25,-25 0,25-24,-25-1,0 25,0-24,0 24,-25 0,0 0,25 25,-25 0,1 0,-26 0,0 0,1 25,24 0,-25 24,1-24,24 0,-25 0,25 24,25-49,0 0,0 0</inkml:trace>
  <inkml:trace contextRef="#ctx0" brushRef="#br1" timeOffset="23201.327">1365 8533,'-25'0,"25"0,-25 0,0 0,25 0,-25 25,1-25,-1 24,-25 1,25 25,1-1,-1 1,0-25,0 24,25-24,0 25,0-25,25-1,-25 1,25-25,24 0,-24 0,0 0,25 0,-26-25,26 1,0-1,-26 0,1 0,25-24,-25 24,-1 0,-24 0,25-24,-50 49,25-50,0 50,-24-25,-1 0,0 1,0 24,-24-25,24 50,0-25,0 24,0 1,1 0,-1 25,25-26,-25 1,25 25,0-50,0 0,0 0</inkml:trace>
  <inkml:trace contextRef="#ctx0" brushRef="#br1" timeOffset="25308.4476">4391 8359,'0'0,"-25"0,25 25,-25-25,25 25,-25 0,1-1,-1 1,0 25,0-25,25-1,0 1,0 25,0-25,25-1,-25-24,25 0,-25 0,25 0,-1-24,26-1,0 0,-26 0,1 0,25-24,-25 24,-1 0,-24 25,0-25,0 25,-24-24,24 24,-25-25,0 25,25 0,-25-25,0 25,1 0,-1 25,0 0,0-25,0 49,1-24,24 0,0-25,0 0,0 0</inkml:trace>
  <inkml:trace contextRef="#ctx0" brushRef="#br1" timeOffset="27134.552">6524 9203,'0'0,"0"-25,-25 25,25 0,-25 0,25 0,-24 0,24 0,-25 25,0-25,25 0,-25 24,25 1,-25 0,1 0,24 24,0-24,0 25,0-25,24-1,1 1,-25 0,25-25,0 0,24 0,-24 0,0 0,25-25,-26 0,1 1,0-1,0 0,-25 0,25 0,-1 1,-24-1,0-25,0 25,0 1,0-1,-24 0,-1 25,0-25,0 25,0 0,1 0,-1 25,0-25,-25 50,26-26,24 1,-25 0,25 0,0 0,0-25,0 0</inkml:trace>
  <inkml:trace contextRef="#ctx0" brushRef="#br1" timeOffset="29240.6724">8806 9252,'0'0,"0"0,0 0,0 0,0 0,0 0,0 0,0 0,-25 0,25 0,0 0,0-25,0 25,0 0,0 0,0 0,0 0,0 0,0 0,0 0</inkml:trace>
  <inkml:trace contextRef="#ctx0" brushRef="#br1" timeOffset="30757.7591">8756 9153,'0'0,"0"0,0 0,-24-25,24 25,-25 0,25-25,-25 25,25 0,-25 25,25-25,-25 0,25 0,-24 25,24-25,0 25,-25 0,25-1,0-24,0 25,0 0,0 0,0-25,0 25,0-1,25-24,-25 25,0-25,24 0,-24 0,25 0,-25 0,25 0,0 0,-25-25,25 25,-25-24,24 24,-24-25,0 25,0-25,0 0,0 25,0-25,0 1,-24 24,24-25,-25 25,25-25,-25 25,0 0,0 25,25-25,-24 0,-1 25,0-1,25-24,0 0,0 0,0 0</inkml:trace>
  <inkml:trace contextRef="#ctx0" brushRef="#br1" timeOffset="33610.9223">9699 9575,'0'0,"0"0,0 0,0 0,0 0,0 0,-25 24,25-24,-25 0,25 0,-24 25,24 0,-25-25,25 25,-25 0,25-1,-25 1,25 0,0 0,0 0,0-1,0-24,25 25,-25-25,25 0,0 0,-1 0,-24-25,25 25,0-24,0 24,-25-25,25 25,-1-25,-24 0,0 0,0 1,0-1,0 25,-24-25,24 0,-25 25,25 0,-25-25,0 25,25 25,-25-25,1 0,-1 25,25 0,-25 0,25-25,0 24,0-24,0 0</inkml:trace>
  <inkml:trace contextRef="#ctx0" brushRef="#br1" timeOffset="34354.9649">9972 9550,'0'25,"-25"-25,25 0,0 0,-25 0,25 0,-25 24,25-24,0 25,-24-25,24 25,-25 0,25 0,0-25,0 24,0 1,0 0,25 0,-25-25,24 25,-24-25,25 0,0 0,0 0,0 0,-25-25,24 25,1-25,-25 25,25-25,-25 0,25 1,-25 24,0-25,-25 0,25 0,0 0,-25 25,0-24,1 24,-1 0,0 0,0 0,0 0,1 24,24-24,-25 25,25 0,0-25,0 0,0 0</inkml:trace>
  <inkml:trace contextRef="#ctx0" brushRef="#br1" timeOffset="36149.0675">10815 10691,'0'0,"-25"-25,25 25,-24 0,24 0,-25 0,25 0,-25 0,0 25,25-25,0 25,-25-1,25-24,-24 25,24 0,0 0,0 0,24-1,-24-24,0 25,25-25,-25 0,25 0,0 0,0 0,-25 0,24-25,1 25,0-24,0 24,-25-25,25 25,-1-25,-24 0,0 25,25-25,-25 25,0-24,-25 24,25-25,-24 25,-1-25,0 25,0-25,-24 25,24 0,0 25,0-25,0 25,1 0,-1-25,25 24,0-24,0 0,0 0</inkml:trace>
  <inkml:trace contextRef="#ctx0" brushRef="#br1" timeOffset="38143.1815">12328 8806,'-25'0,"25"0,0 0,-24 0,24 0,-25 0,25 0,-25 24,0-24,25 0,-25 25,25-25,0 25,-24 0,24 24,0-24,0 0,0 0,0 0,24 0,-24-25,25 24,0-24,0 0,0-24,-1 24,1 0,0-25,0 25,0-25,-25 0,24 0,-24 0,25 1,-25-1,-25 25,25-25,0 0,-24 25,-1-25,0 25,0 0,0 0,1 0,-1 25,0 25,0-25,0-1,25-24,0 0,0 0</inkml:trace>
  <inkml:trace contextRef="#ctx0" brushRef="#br1" timeOffset="40213.3001">9823 7268,'0'-25,"-25"25,25 0,-25 0,25 0,0 0,-24 0,-1 25,25-25,-25 0,0 25,0-25,25 24,-24 1,-1 0,25-25,0 25,-25 0,25-1,0 1,25 0,-25-25,25 25,-1-25,1 0,0 0,0 0,0-25,-1 0,-24 25,25-25,0 1,-25-1,0 0,25 25,-25-25,0 0,0 1,0-1,-25 25,25-25,-25 25,25 0,-25 0,1 0,-1 0,0 25,0 0,0-1,1 1,24-25,0 0,0 0</inkml:trace>
  <inkml:trace contextRef="#ctx0" brushRef="#br1" timeOffset="43468.4862">6970 6747,'0'0,"0"0,0 0,0 0,0 0,0 0,0 0,-24-25,24 25,0 0,-25 0,25 0,0 25,-25-25,25 0,-25 25,25-25,0 24,-25-24,25 25,0-25,0 25,0 0,0-25,0 25,25-25,0 0,-25 0,25 0,0 0,-25-25,24 25,1-25,0 25,-25-25,25 25,-25-25,0 1,0 24,0-25,-25 0,25 25,-25-25,0 25,1 0,-1 0,0 0,0 25,0-25,1 25,24 0,-25-25,25 24,0-24,0 0</inkml:trace>
  <inkml:trace contextRef="#ctx0" brushRef="#br1" timeOffset="44195.5272">6375 6598,'0'0,"0"0,-25 0,25 0,-24 0,24 0,-25 0,25 25,0-25,-25 25,25-1,0-24,0 25,0 0,0-25,25 25,-25-25,25 0,-1 0,1 0,-25 0,25-25,0 25,-25-25,25 25,-25-25,24 25,-24-24,0 24,0-25,0 0,-24 25,24-25,-25 25,25-25,-25 25,0 0,0-24,1 48,-1-24,0 25,-25 0,50-25,-24 25,-1 0,25-1,0-24,0 0</inkml:trace>
  <inkml:trace contextRef="#ctx0" brushRef="#br1" timeOffset="45029.5755">6524 6127,'0'0,"0"25,0-25,-25 0,25 24,-25 1,25-25,0 25,0 0,0 0,0-25,0 24,0 1,25-25,-25 25,25-25,-25 0,25 0,0 0,-25-25,24 25,-24-25,25 25,-25-24,0-1,0 25,0-25,0 0,0 25,0-25,-25 1,1 24,24-25,-25 25,25 25,-25-25,0 0,0 24,1 1,-1 0,25 0,0 0,0-25,0 0,0 0,0 0</inkml:trace>
  <inkml:trace contextRef="#ctx0" brushRef="#br1" timeOffset="45854.6225">7194 6176,'0'0,"0"0,0 0,-25 25,25-25,-25 0,25 25,-25-25,25 25,-25 0,1 24,24-24,0 0,0 0,0-1,24 1,1-25,-25 0,25 25,0-25,0-25,0 25,-1 0,1-25,0 25,-25-24,25-1,-25 0,0 25,25-25,-25 0,0 1,-25-1,25 0,-25 0,25 0,-25 1,0-1,1 25,-26 0,25 0,0 25,0-25,25 24,-24 1,-1 0,25 0,0-25,0 0,0 0</inkml:trace>
  <inkml:trace contextRef="#ctx0" brushRef="#br1" timeOffset="49692.8423">15280 6896,'0'0,"0"0,-25 0,25 25,-25-25,25 0,-24 24,-1 1,25-25,-25 25,0 25,0-26,25 1,0 0,-24 25,48-26,-24 1,0 0,25 0,0-25,0 0,0 0,-1-25,1 25,25-25,-25 0,24 1,-49-1,25-25,0 25,-25 1,0-1,25 0,-25 0,-25-24,25 49,-25-25,25 0,-25 0,0 25,1 0,-1 0,0 25,0-25,0 25,-24 24,24-24,25 0,-25 0,25-25,0 0,0 0</inkml:trace>
  <inkml:trace contextRef="#ctx0" brushRef="#br1" timeOffset="51804.9629">15156 6251,'0'0,"0"0,0 0,-25 0,25 0,0 0,-25 0,25 25,-24-25,24 24,-25 1,25 0,-25 0,0 24,25-24,0 0,0 0,0 0,25-1,0-24,-25 0,25 0,-1 0,1 0,0-24,0 24,24-25,-24 0,0 0,0 0,0 25,-1-24,1-1,-25 0,25 0,-25 25,0-25,0 1,0-1,0 25,-25-25,25 0,0 25,0-25,-25 1,25 24,0 0,-24 0,-1 0,0 0,0 24,-24 1,-1 0,25 0,25-25,0 0</inkml:trace>
  <inkml:trace contextRef="#ctx0" brushRef="#br1" timeOffset="58189.3282">16446 7193,'0'0,"0"0,-25 0,25 0,-25-24,25 24,-25 0,25 0,-24 0,24 0,-25 0,25 24,-25-24,25 0,-25 25,0 0,25-25,0 25,-24 0,24-1,0-24,0 25,0 0,24 0,-24-25,25 25,-25-25,25 0,0 24,0-24,-1 0,1-24,25 24,-25-25,-1 25,1-25,0 0,-25 0,25 1,-25-1,0 0,-25 25,25-25,-25 0,0 1,25 24,-24-25,-1 25,0 25,0-25,0 0,1 24,24 1,0-25,0 0,0 0</inkml:trace>
  <inkml:trace contextRef="#ctx0" brushRef="#br1" timeOffset="61547.5203">15751 10542,'0'0,"0"25,-24-25,-1 0,25 25,-25-25,25 24,-25-24,25 25,-25-25,0 25,25 0,-24 24,24-49,0 25,-25 0,25 0,0 0,25-1,-25 1,0-25,24 25,-24-25,25 0,0 0,-25 0,25 0,-25 0,25-25,0 25,-1-25,1 1,0-1,-25 0,25 0,0 25,-25-25,0 1,0 24,0-25,0 25,0-25,-25 25,25-25,0 0,-25 25,0-24,25 24,-25 0,1 0,-1 0,25 0,-25 0,0 24,25 1,0-25,0 0,0 0</inkml:trace>
  <inkml:trace contextRef="#ctx0" brushRef="#br1" timeOffset="63605.638">18579 9823,'0'0,"0"0,-25 0,25 0,-25 0,25 0,-24 0,24 0,-25 0,0 0,25 24,-25-24,25 25,-25 0,1 0,-1 24,0-24,25 25,0 0,0-26,0 26,25-25,-25 0,25-1,-1-24,1 0,0 0,0 0,0-24,-1 24,1-25,0 0,0 0,0 0,-1 1,1-1,0 0,-25 0,25 0,-25-24,0 24,0 0,-25 0,25 25,-25-25,25 25,-25-24,25 24,-24 0,-1 0,0 0,0 24,0 1,1-25,24 25,-25 0,25-25,0 0,0 0</inkml:trace>
  <inkml:trace contextRef="#ctx0" brushRef="#br1" timeOffset="65225.7306">16347 8210,'0'0,"0"0,-25 0,25 0,0 0,-25 0,25 0,-25 0,25-24,-25 24,25 24,-24-24,24 0,-25 0,25 25,-25-25,25 25,-25 0,0 0,25-1,-24-24,24 25,0 0,0 0,0 0,0-1,0-24,24 25,-24-25,25 0,0-25,0 25,0 0,-1-24,26-1,-25 0,0 0,-25 0,24 1,-24-1,0 25,0-25,0 0,0 25,0-25,-24 25,-1-24,25 24,-25 0,0 0,0 0,1 0,24 24,-25-24,0 25,25-25,0 0,0 0</inkml:trace>
  <inkml:trace contextRef="#ctx0" brushRef="#br1" timeOffset="67996.8892">18083 5755,'0'0,"0"0,0 0,0 0,-25 0,25 0,-25 0,25 0,0 0,-24-25,24 25,-25 0,0 0,25 25,-25-25,25 0,-25 0,1 24,-1 1,25-25,-25 25,0 0,25 0,0-25,0 25,0-1,0-24,0 25,25-25,0 25,0-25,-1 0,1 0,0 0,0-25,0 25,-1-25,1 25,-25-24,25-1,-25 0,25 0,-25 25,0-25,-25 0,25 1,-25 24,0-25,1 0,-26 25,25 0,0 0,-24 0,24 25,0 0,0-1,1 1,24-25,0 0,0 0</inkml:trace>
  <inkml:trace contextRef="#ctx0" brushRef="#br1" timeOffset="70465.0304">19422 6499,'0'0,"0"0,0 0,0 0,-24 0,24 0,-25 0,25 0,-25 0,25 0,0 0,-25 25,0-25,25 24,-24-24,-1 25,0 0,25 25,-25-26,25 1,-25 0,25 0,0 0,25-1,-25 1,25-25,0 0,0 0,-1 25,1-50,0 25,0 0,24-25,-24 1,25-1,-25 25,-1-25,1 0,0 0,-25 1,0-1,0 0,0 25,0-25,0 0,-25 1,25 24,-25-25,25 25,-24 0,-1 0,0 0,0 0,0 0,1 25,-1-25,25 0,0 0,0 0</inkml:trace>
  <inkml:trace contextRef="#ctx0" brushRef="#br1" timeOffset="73145.1837">22746 7565,'0'0,"0"0,0 0,0 0,0-24,0 24,0 0,-25 0,25 0,0 0,-24 0,24 0,-25 0,25 0,-25 24,25-24,-25 25,0 0,25 0,-24 0,24-1,-25 1,25 0,25-25,-25 25,0 0,24-1,-24-24,25 0,0 25,0-25,0 0,-1 0,-24 0,25 0,25 0,-25-25,24 25,-24-24,-25-1,25 25,0-25,-25 0,0 0,0 1,0-1,0 0,-25 0,25 0,-25 25,0-24,0 24,1-25,-1 25,0 0,0 25,0-25,1 24,24-24,0 0,0 0</inkml:trace>
  <inkml:trace contextRef="#ctx0" brushRef="#br1" timeOffset="75922.3424">20960 7838,'0'0,"0"0,0-25,-24 25,24 0,-25 0,25 25,-25-25,25 0,-25 0,25 0,-25 25,0-25,25 25,-24-25,24 25,-25-25,0 24,25 1,-25-25,25 25,-25 0,25-25,0 25,0 0,0-1,0-24,0 25,25 0,-25-25,0 25,25-25,0 0,-25 0,25 0,-1 0,1 0,0-25,25 25,-25-25,-1 0,1 25,0-24,0-1,0 25,-1-25,-24 0,0 25,25-25,-25 0,0 1,0-1,0 25,-25-25,25 0,-24 25,24-25,-25 1,0 24,0-25,0 25,1 0,-1 0,0 0,-25 25,25-25,-24 24,24 1,0 0,0 0,1 0,24-25,0 0,0 0</inkml:trace>
  <inkml:trace contextRef="#ctx0" brushRef="#br1" timeOffset="78020.4619">20241 8409,'0'0,"0"0,0 0,0 0,0-25,-25 25,25 0,0-25,0 25,-25 0,25 0,-24 0,24-25,-25 25,25 0,-25 0,25 0,-25 25,25-25,-25 0,1 25,24-25,-25 25,25 0,-25-25,25 24,0 1,-25 0,25-25,0 25,0 24,0-24,25-25,-25 25,25 0,-25-25,25 0,-1 0,1 0,0 0,0 0,-25-25,25 25,-1-25,1 25,0-25,0 1,-25-1,25 0,-25 0,0 0,0 1,0-1,-25 0,25 25,-25-25,0 0,0 25,1 0,-1 0,0 25,0-25,0 25,25 0,-24-25,24 0,0 0,0 0</inkml:trace>
  <inkml:trace contextRef="#ctx0" brushRef="#br1" timeOffset="80844.624">19844 12005,'0'0,"0"0,-25 0,25 0,-25 0,25 0,-24 0,-1 0,25 0,-25 25,0-25,0 25,25 0,-24 0,-1 24,0-24,0 0,25 25,0-26,0 1,0 0,0 0,25-25,-25 25,25-25,-25 24,25-24,-1 0,1 0,0 0,0-24,0 24,-1-25,1 0,0 0,-25 0,25 1,-25-1,0 0,0 0,0 0,0 25,-25-25,25 1,-25-1,0 25,1-25,-1 25,0 0,0 0,25 0,-25 0,25 25,-24-25,24 25,-25-1,25-24,0 0,0 0,0 0</inkml:trace>
  <inkml:trace contextRef="#ctx0" brushRef="#br1" timeOffset="82322.7086">20588 9971,'-25'0,"1"25,24-25,-25 0,25 25,-25-25,25 25,0 0,-25 0,25-1,-25 1,25 25,0-25,0-1,25 1,-25 0,25 0,0-25,0 0,-1 0,1 0,0 0,-25-25,25 0,0 25,-1-25,1 1,-25-1,25 0,-25 0,0 0,0 1,0-1,-25 0,25 0,-49-25,24 50,0-24,0 24,0 24,1 1,-1-25,0 25,0 25,25-25,0-25,0 0,0 0</inkml:trace>
  <inkml:trace contextRef="#ctx0" brushRef="#br1" timeOffset="83777.7917">21729 10840,'0'0,"-25"0,1 0,24 24,-25-24,0 0,0 25,25 0,-25 0,1-25,24 25,0-1,0 1,0 0,0 0,0-25,24 25,-24-25,25 24,0-24,0 0,-25 0,25-24,-1 24,1 0,0-25,0 0,-25 0,25 25,-25-25,24 1,-24-1,0 0,0 0,0 0,-24 1,24-1,-25 0,0 0,0 25,0-25,1 25,-1 0,0 25,-25 0,26 25,-1-1,0-24,25 25,-25-26,25 26,0-50,0 0,0 0</inkml:trace>
  <inkml:trace contextRef="#ctx0" brushRef="#br1" timeOffset="85386.8838">21878 12626,'0'0,"-25"0,25 0,-25 24,25-24,-24 0,-1 25,25-25,-25 50,0-25,0 24,1 1,24-1,0-24,0 25,0-25,24-25,-24 24,0-24,25 0,-25 0,25 0,0 0,-25 0,25 0,-1 0,1 0,0-24,0 24,0-25,-25 0,24 0,1 0,-25 25,25-24,-25-1,25 0,-25 0,0 0,0 1,0-1,-25 25,25-25,-25 25,0-25,1 0,-1 25,0-24,0 24,0 0,1 0,-1 24,0-24,25 25,-25 0,25-25,0 0,0 0</inkml:trace>
  <inkml:trace contextRef="#ctx0" brushRef="#br1" timeOffset="103027.8927">21109 14511,'0'0,"0"0,-25 0,25 25,-24-25,24 0,-25 24,0-24,25 0,-25 25,25-25,-25 25,25-25,-24 25,24-25,-25 25,25-1,0-24,-25 25,25 0,0-25,0 25,-25 0,25-1,0 1,0-25,0 25,0 0,0 0,0-25,25 24,-25 1,0-25,0 25,25 0,-25-25,25 0,-25 25,24-25,-24 24,25-24,-25 0,25 0,0 25,-25-25,25 0,-1 0,-24 0,25 0,-25 0,25 0,-25 0,25 0,0 0,-25-25,24 25,-24 0,25-24,-25 24,0 0,25-25,-25 25,0-25,0 25,25-25,-25 0,0 25,0-24,0-1,0 25,0-25,0 0,0 25,0-25,0 1,0 24,0-25,0 0,-25 25,25-25,0 25,-25-25,25 25,-25-24,25 24,-24-25,24 0,-25 25,0-25,25 25,-25-25,0 25,25 0,-24 0,-1 0,0 0,25 0,-25 0,0 0,1 0,24 25,0-25,0 0,0 0</inkml:trace>
  <inkml:trace contextRef="#ctx0" brushRef="#br1" timeOffset="104410.972">21878 14734,'0'0,"0"0,0 0,0 0,0 0,25 0,-25 0,25 25,-1-25,-24 0,25 0,-25 25,25-25,-25 0,25 0,0 24,-25-24,25 0,-1 0,-24 0,0 0,0 0,0 0</inkml:trace>
  <inkml:trace contextRef="#ctx0" brushRef="#br1" timeOffset="106039.0651">22548 14486,'0'0,"0"0,0 0,0 0,0 0,0 0,0 0,0 25,0-25,0 0,-25 25,25-25,0 24,0-24,-25 25,25-25,0 25,0 0,-25 0,25-25,0 24,0 1,0 0,0 0,-24 0,24-1,0 1,0-25,0 25,0 0,-25 0,25-25,0 24,0-24,0 0,25 0,-25 25,0-25,0 0,24 0,-24 0,0 0,25 0,-25 0,25 0,0 0,-25 0,25 0,-25 0,24 0,1 0,-25 0,0 0,25 0,-25 0,25 0,-25 0,25 0,-25 0,24 0,-24 25,25-25,-25 0,0 0,0-25,0 25,0 0,0 0,0 0,0 0,0 0</inkml:trace>
  <inkml:trace contextRef="#ctx0" brushRef="#br1" timeOffset="106407.0861">22473 14709,'0'0,"0"0,25 0,-25-25,0 25,25 0,-25 0,25 0,-25 0,25-24,-25 24,24 0,-24 0,25 0,0 0,-25 24,25-24,-25 0,25 0,-1 0,-24 0,0 0,0 0,25-24,-25 24,0 0,0 0,0 0</inkml:trace>
  <inkml:trace contextRef="#ctx0" brushRef="#br1" timeOffset="106811.1092">22523 14412,'0'0,"0"0,0 0,25 0,-25-25,25 25,-25 0,24 0,-24 0,25 0,-25 0,25 0,0 0,-25 0,25 0,-25 0,24 0,1 0,-25 25,25-25,-25 0,25 0,0 24,-25-24,24 0,-24 0,25 0,-25 0,0 0,0 0,0 0</inkml:trace>
  <inkml:trace contextRef="#ctx0" brushRef="#br1" timeOffset="107551.1516">23044 14387,'0'0,"0"0,0 25,0-25,0 24,0 1,-25-25,25 25,0 0,0-25,0 25,0-1,-25 1,25 0,0 25,-25-26,25 1,0 0,-24 0,24 0,0-25,0 24,0-24,0 25,0-25,0 0,0 0,0 25,0-25,24 0,-24 0,0-25,0 25,25 0,-25 0,25 0,-25 0,25 0,-25 0,25-25,-25 25,25 0,-25 0,24 0,1 0,-25 0,25 0,0 0,-25 0,25 0,-1 0,-24 0,25 0,0 0,-25 25,25-25,-25 0,25 25,-25-25,0 0,24 25,-24-25,0 0,0 25,0-25,0 0,0 0</inkml:trace>
  <inkml:trace contextRef="#ctx0" brushRef="#br1" timeOffset="108126.1845">23565 14808,'0'0,"0"0,0 0,0 0,0 0,0 0,0 0,0 25,0-25,0 0,0 0</inkml:trace>
  <inkml:trace contextRef="#ctx0" brushRef="#br2" timeOffset="115792.623">6946 6226,'0'0,"0"0,-25 25,25 0,-25-1,0 26,-24 0,24-1,0 1,0-25,0-1,25 1,-24 0,-1-25,25 25,0-25,0 0,0 0,0 0,25 0,-25-25,24 0,1 0,0 1,0-1,24-25,-24 25,25 1,-25-1,-1 0,-24 25,0-25,25 25,-25 0,0 0,-25 0,25 0,-24 0,-1 0,0 25,-25 0,1 24,-1-24,25 0,25 25,-24-26,-1 1,25-25,0 0</inkml:trace>
  <inkml:trace contextRef="#ctx0" brushRef="#br2" timeOffset="116815.6815">6722 6226,'0'0,"0"0,25 25,-25-25,0 25,25-25,-25 24,25 1,0 0,-1 0,26 0,-50-1,25-24,0 25,-1-25,1 0,-25 0,25 0,-25 0,0 0,0 0,0 0,0-25,-25 25,25 0,-25-24,1 24,-1-25,-25-25,25 25,1 25,-1-24,0 24,25 0,-25-25,25 25,0 0,0 0,0 0,25 25,-25-25,25 24,24 1,1 25,0-25,-26-1,1 26,0-25,0 0,0-1,-25-24,0 0,0 0,0 0</inkml:trace>
  <inkml:trace contextRef="#ctx0" brushRef="#br2" timeOffset="118637.7857">9749 9178,'0'0,"0"0,0 25,0-1,0-24,0 25,0 0,0-25,24 50,26-26,-25-24,24 25,1-25,-25 25,0-25,24 25,-24-25,0 25,-25-1,0-24,25 0,-25 25,0-25,0 0,0 0,0-25,-25 25,25 0,-25-24,0 24,0-25,1 0,-26 0,25 0,0 1,1 24,-1-25,0 0,25 25,0-25,0 25,-25-25,50 25,-25 0,0 0,0 25,25-25,0 25,-1 25,26-26,-25 26,0-25,-1 0,26-1,-25 1,0-25,-1 25,-24-25,25 0,-25 0,0 0,0 0,0 0</inkml:trace>
  <inkml:trace contextRef="#ctx0" brushRef="#br2" timeOffset="119156.8154">9823 9401,'0'0,"50"-50,-26 1,26 24,0-25,-26 26,1-1,0 25,25-25,-26 0,1 0,0 25,0-24,-25-1,0 25,0-25,0 25,0 0,0 0,0 0,-25 25,0 0,-24-1,24 26,-25-25,1 24,24 1,-25 0,25-1,-24 1,24-1,-25-24,26 0,-1 0,0-25,25 0,0 0,0 0,0 0,0 0</inkml:trace>
  <inkml:trace contextRef="#ctx0" brushRef="#br2" timeOffset="120957.9184">20960 7863,'0'0,"-24"0,24 0,-25 25,0-25,25 0,-25 25,0-25,0 24,1 1,-26 25,25-25,0 24,1-24,-1 0,0 25,0-26,0 1,1 0,-1 0,25 0,-25-1,0-24,25 0,-25 25,25-25,0 0,0 0,0-25,25 25,-25-24,25 24,0-50,0 25,24-24,-24 24,0 0,0 0,-1 0,1 1,0 24,0-25,-25 25,25-25,-25 25,0-25,0 25,24-25,-24 25,0 0,0 0,0 0,-24 0,24 0,-25 25,-25 25,25-25,-24 24,24-24,0 0,25-25,0 0</inkml:trace>
  <inkml:trace contextRef="#ctx0" brushRef="#br2" timeOffset="121312.9387">20638 7813,'0'0,"0"25,25 0,-1-25,1 50,0-26,0 51,24-50,-49 24,25 1,0-25,-25 24,25 1,0-25,0 0,-1 24,1-24,0 0,0 0,0-25,-25 0,0 0</inkml:trace>
  <inkml:trace contextRef="#ctx0" brushRef="#br2" timeOffset="122454.004">21184 15875,'0'0,"0"0,0 0,0 0,0 0,0 0,0 0,0 0</inkml:trace>
  <inkml:trace contextRef="#ctx0" brushRef="#br2" timeOffset="122748.0208">21308 15751,'0'0,"0"0,0 0,0 0,-25 0,25 0,0 0,-25 0,25 25,-25-25,0 0,1 25,-1-1,-25 1,25 25,-24-25,24 24,0-24,0 0,-24 24,24-24,25 0,-25 0,0-25,25 25,-25-25,25 0,0 0,0 0,0 0,0 0,0 0,0 0,0 0</inkml:trace>
  <inkml:trace contextRef="#ctx0" brushRef="#br2" timeOffset="123120.0421">20911 15776,'0'0,"0"0,0 0,25 25,-25-1,24 1,-24-25,0 25,25 0,25 49,-25-49,-1 25,1-26,0 26,0-25,0 24,-1 1,-24-25,25 24,0-24,0 25,0-25,-25 0,24-1,1-24,-25 25,0-25,0 0,0 0</inkml:trace>
  <inkml:trace contextRef="#ctx0" brushRef="#br2" timeOffset="123665.0732">21680 15999,'0'0,"24"0,-24 0,25 0,-25 0,25 0,0 0,0 25,-1-50,1 25,0 0,-25 0,0 0,0 0,0 0,0 0</inkml:trace>
  <inkml:trace contextRef="#ctx0" brushRef="#br2" timeOffset="124247.1065">22374 15751,'0'25,"0"-25,0 25,0-1,0 26,0 0,0-1,0 1,0-25,0 24,0-24,0 25,0-26,0 26,0-25,0 0,0-1,0 1,0-25,0 25,0-25,0 0,0 0,0 0,0 0,0 0</inkml:trace>
  <inkml:trace contextRef="#ctx0" brushRef="#br2" timeOffset="124583.1257">22325 15925,'0'0,"0"0,0 0,24 0,-24 0,25 24,0-24,25 0,-26 0,26 0,0 0,-26 0,26 0,-25 25,24-25,-24 0,0 0,0 0,-25 0,25 0,-25 0,24 0,-24 0,0 0,0 0,0 0</inkml:trace>
  <inkml:trace contextRef="#ctx0" brushRef="#br2" timeOffset="124894.1435">22746 15751,'0'25,"0"0,25-1,-25 1,0 25,25-25,-25 24,0 26,0-26,25-24,-25 25,0-1,0-24,0 0,0 0,24-1,-24-24,0 25,0-25,0 0,0 0,0 0</inkml:trace>
  <inkml:trace contextRef="#ctx0" brushRef="#br2" timeOffset="125614.1847">22994 15801,'0'-25,"0"25,25-25,-25 25,25 0,0-25,0 25,-25-25,24 25,26 0,-25 0,-25 0,25 0,-1 0,1 0,0 25,-25 0,25 0,-25 0,0 24,0 1,0-1,-25-24,25 25,-25-25,0 24,1-24,-1 25,25-1,-25-24,0 0,25 0,0-1,0-24,0 25,0-25,25 25,0-25,-25 0,25 25,24-25,-24 0,25 0,-1 0,-24 0,25 0,-1 0,1 0,-25 0,24 25,1-25,-25 0,-1 0,-24 0,25 0,-25 0,0 0,0 0</inkml:trace>
  <inkml:trace contextRef="#ctx1" brushRef="#br3">5504 9732,'0'0,"0"0,0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0,-8 6,8-6,0 0,0 0,0 0,0 0,0 0,0 0,0 0,-6 5,6-5,0 0,0 0,0 0,0 0,0 0,0 0,-7 5,7-5,0 0,0 0,0 0,0 0,0 0,0 0,0 0,0 0,0 0,0 0,0 0,0 0,0 0,0 0,0 0,0 0,0 0,0 0,0 0,0 0,0 0,0 0,0 0,0 0,0 0</inkml:trace>
  <inkml:trace contextRef="#ctx1" brushRef="#br3" timeOffset="222.0127">5497 9829,'0'0,"0"0,0 0,3 10,0 2,-2 1,1 1,-2 1,0 2,-2-2,1 3,-1 0,1 0,-2-1,0 3,1 1,0-5,-1 6,2-5,-2 0,2 1,1-3,-3 2,2-5,0-3,0-5,1-4,0 0</inkml:trace>
  <inkml:trace contextRef="#ctx0" brushRef="#br3" timeOffset="251511.3856">5507 9500,'0'0,"0"0,0 0,0 0,0 0,0 0,0 0,0 0,0 0,0 0,0 0,0 0,0 0,0 0,0 25,0-25,0 25,0-25,0 0,-25 25,25-1,0-24,0 25,-25-25,25 25,0 0,0-25,0 25,0-1,0 1,0-25,0 25,0 0,-24 0,24-1,0-24,0 25,0 0,-25 0,25 0,0-1,0 1,0 0,0 0,-25 0,25 0,0-1,0 1,0 0,0 0,25 0,-25-1,0-24,0 25,0-25,0 25,0-25,0 25,0-25,0 0,0 0,0 0,0 0,0 0</inkml:trace>
  <inkml:trace contextRef="#ctx0" brushRef="#br3" timeOffset="252736.4557">5135 9550,'0'0,"25"0,-25 0,25 0,-1 0,1 0,25 0,-1 0,-24 0,25 0,-1 0,1 0,-25 25,24-25,1 0,-25 24,24-24,-24 0,0 0,-25 0,25 0,-25 0,25 0,-25 0,0 0,24 0,-24 0,0 0,0 0,0 0,0 0,0 0,-24-24,24 24,-25 0,0 0,0 0,0-25,-24 25,-1-25,1 25,-1 0,-24 0,49-25,-25 50,1-25,-1-25,25 25,-24 0,-1 0,0 0,50 0,-49 25,24-25,0 0,0 0,25 0,0 0,0 0,0 0,0 0,0 0,25 0,0 0,0 0,24 0,1 0,24 0,-49 0,50 0,-51 0,26 0,0 0,-1 0,1 0,-1 25,-24-25,25 0,-25 0,-25 0,24 0,-24 0,25 0,-25 25,25-25,-25 0,0 0,0 0,-25 0,25 0,-25 0,1 0,-26 0,0 0,-24-25,24 25,1 0,-26 0,26 0,24 0,-25 25,26-25,-1 0,25 0,0 0,-25 0,25 0,25 0,-25 0,25 0,-1 0,1 0,0 0,49-25,-24 25,0 0,-1 0,1 0,-25 0,24 0,1 0,-25 0,-25-25,24 25,1 0,-25 0,0 0,0 0,0 0,-25-25,25 25,0 0,-24 0,-51-25,26 25,-1 0,0 0,1 0,-1 0,1 25,-1-25,25 0,25 0,-25 25,25-25,-24 0,24 0,0 25,0-25,0 0,0 0,0 0,0 0</inkml:trace>
  <inkml:trace contextRef="#ctx0" brushRef="#br3" timeOffset="253970.5263">5482 9500,'0'0,"0"0,0 0,0 0,0 0,0 25,0-25,25 25,-25 0,-25-1,25 26,0 0,-25 24,1-24,-1-26,25 26,-25-25,25 24,-25-24,25-25,0 25,0-25,0 0,0 25,0-25,0 0,0 0,0-25,0 0,0 25,0-25,0-24,0-1,25 1,-25-1,25 0,-25 26,25-1,-25-25,24 25,-24 1,0-1,0 0,0 25,0-25,0 25,0 0,-24 0,24 25,0 0,0 0,-25 24,25 26,0-1,0-49,0 24,0 1,25-25,-25 24,0-49,0 25,0 0,0-25,0 0,0 25,0-25,0 0,0 0,0 0,0-25,0 25,0-25,0 25,0-25,24 1,-24-1,0-25,25 1,-25 24,0-25,0 25,0 1,0-1,0 25,0-25,0 25,0-25,0 25,0 0,0 0,0 0,-25 25,25 0,-24 24,24 1,-25 24,50-49,-25 25,0-25,0 24,0-49,0 25,0-25,0 25,0-25,0 0,0 0,0 0,0 0,0 0,0-25,0 25,0-25,24 0,-24-24,0-1,25 1,-25-1,0 25,25 0,-25 1,0-1,0 0,-25 25,25 0,0-25,0 25,0 0,0 25,-25-25,25 25,-24 24,24 26,-25-26,0 1,25 0,0-1,25-24,-25 0,0 0,0-25,0 25,0-25,25 24,-25-24,0 0,0 0,0 0,0-24,0 24,0-25,0 0,0-25,0 1,24-1,-24 0,25 1,-25 24,0 25,25-25,-25 25,0 0,-25 25,25 0,0 0,-25 24,1 1,24-1,-25-24,25 0,0-25,0 25,0-25,0 0,0 0,0 0,0 0</inkml:trace>
  <inkml:trace contextRef="#ctx0" brushRef="#br3" timeOffset="254709.5685">5135 9550,'0'0,"0"0,25 0,0 0,-1 0,26 0,24 0,-24 0,0 0,-1 0,-24 0,0 0,24 0,-24 0,25 0,-25 0,-25 0,49 0,-49 0,25 0,0 0,-25 0,0 0,0 0,0 0,-25 0,0 0,0 0,-49 0,0 0,-1 0,26 0,-26 0,26 0,-1 0,0 0,1 25,24-25,0-25,0 25,25 0,0 0,0 0,0 0,0 0,0 0,25 0,25 0,-1 0,1 0,24 0,-49 0,50-25,-26 25,1 0,-25 0,24 0,-24-25,0 25,0 0,-25 0,0 0,0 0,0 0,0 0,0 0,-25 0,-25 0,25 0,-24 0,-26 0,26 0,-1 25,25-25,25 0,0 0,0 0</inkml:trace>
  <inkml:trace contextRef="#ctx0" brushRef="#br4" timeOffset="278707.9412">1712 6871,'0'0,"0"0,0 0,0 0,0 0,0 0,0 0,0 0,0 0,0 0,0 0,0 0,0 0,0 0,0 0,0 0,0 0,0 0</inkml:trace>
  <inkml:trace contextRef="#ctx0" brushRef="#br4" timeOffset="278826.9476">1687 6871,'0'0,"0"0,0 0,0 0,0 0,0 0,0 0</inkml:trace>
  <inkml:trace contextRef="#ctx0" brushRef="#br4" timeOffset="281735.1143">1613 6921,'0'0,"0"0,0 0,0-25,24 25,-24 0,0 0,0-25,0 25,0 0,0-25,0 25,0 0,25 0,-25 0,-25-25,25 25,0 0,0 0,0 0,-24 0,24 0,-25 0,25 0,-25 0,0 0,25 25,-25-25,1 0,-1 0,0 25,25-25,-25 25,0-25,25 25,-24-25,24 24,0 1,-25-25,25 25,0 0,0 0,0-25,25 24,-25-24,0 25,0 0,0-25,24 25,-24-25,25 0,-25 25,25-25,0 24,-25-24,25 25,-1-25,1 0,0 25,0-25,0 0,-1 0,1 0,0 0,0 0,-25-25,25 25,-1 0,1 0,0-25,0 25,-25-24,25 24,0-25,-25 0,0 0,24 25,-24-25,0 1,0-1,-24 0,24 25,0-25,-25 0,25 25,-25-24,25-1,-25 25,25-25,-25 25,0-25,1 25,-1-25,0 25,0 0,0-25,1 25,-1 0,0 0,0 0,0 25,1-25,-1 0,0 25,0-25,0 25,1 0,24-25,-25 25,25-1,-25 1,25-25,0 25,0 0,-25 0,25-1,0 1,0 0,25-25,-25 25,0 0,25-25,-25 24,25-24,-1 25,1-25,-25 25,25-25,0 25,0-25,24 0,-24 0,0 0,0 0,-1 0,1 0,0-25,0 0,0 25,-25-25,24 1,-24-1,25 0,-25 0,0 0,0 1,0-1,0 0,-25 0,25 0,-24 25,-26-24,0-1,26 25,-26 0,25 0,0 0,-24 0,49 0,0 0</inkml:trace>
  <inkml:trace contextRef="#ctx0" brushRef="#br4" timeOffset="288937.5263">3820 8359,'0'0,"0"0,-25 0,25 0,0 0,-24 25,24-25,0 0,-25 0,25 0,0 0,-25 0,25 0,0 0,-25 0,25 0,0 0,0 0,-25 0,25-25,0 25,0-25,0 25,25-24,-25 24,0-25,0 25,25-25,-25 25,0-25,25 25,0 0,-25 0,24 0,-24 25,25-25,-25 25,0 0,25-25,-25 24,0 1,25-25,-25 25,0 0,0 0,-25-25,25 24,0-24,-25 0,25 0,-25 0,1 0,24 0,-25-24,0 24,25-25,-25 25,25-25,-25 0,25 0,0 25,0-24,0-1,0 25,0-25,25 25,-25-25,25 25,0 0,-25 0,25 0,-1 0,1 25,-25-25,25 25,-25-25,25 25,-25-1,0-24,0 25,-25 0,25-25,0 25,-25-25,25 25,-25-25,25 0,-24 0,24 0,-25 0,0 0,25-25,-25 25,25-25,0 0,0 25,0-25,0 1,0 24,0-25,25 25,-25-25,25 25,-25 0,25 0,-1 0,-24 0,0 25,25-25,-25 0,0 25,0-1,0-24,0 25,-25-25,25 25,-24 0,24-25,-25 0,0 25,25-25,-25 0,0 0,1 0,24 0,-25-25,0 25,25-25,0 25,-25-25,25 25,0-25,0 25,25 0,-25-24,25 24,0 0,-25 24,24-24,-24 0,25 0,-25 25,0-25,0 25,0-25,-25 25,25-25,0 0,0 0</inkml:trace>
  <inkml:trace contextRef="#ctx0" brushRef="#br4" timeOffset="292467.7282">5829 8806,'0'0,"0"0,0-25,-24 25,24 0,0-25,-25 25,25 0,0-25,0 25,-25-25,25 25,0 0,25-24,-25 24,0-25,0 25,25-25,-25 25,24 0,1-25,-25 25,25 0,0 0,-25 0,25 0,-1 0,-24 0,25 25,-25-25,25 25,-25-25,0 25,0-1,0 1,0-25,-25 25,25-25,-25 25,25-25,-24 25,-1-25,25 0,-25 0,0 24,25-48,-25 24,1 0,-1 0,0 0,25-25,-25 25,25-25,-25 25,25-25,0 0,0 25,25-24,-25-1,25 25,-25-25,25 25,0 0,-1-25,1 25,0 0,0 0,0 0,-1 0,-24 25,25-25,0 25,-25 0,0-25,0 24,0-24,0 25,-25-25,25 25,-25 0,1-25,24 25,-25-25,0 0,0 0,25 0,-25 0,1 0,-1 0,25-25,-25 25,25-25,-25 25,25-25,0 0,0 1,25-1,-25 0,25 25,0-25,-1 0,1 1,25 24,-25 0,-1 0,26 24,-25-24,0 25,-25 0,24 0,-24 0,0-1,-24 1,24-25,0 25,-25 0,0-25,0 25,0-25,1 24,-1-24,0 0,0 0,0 0,1-24,-1 24,0-25,0 0,25 25,0-25,0 0,25 1,-25-1,25 0,0 25,-1-25,1 25,0-25,0 25,0 0,-1 25,26-25,-50 25,25 0,-25 0,0-25,0 24,0 1,0-25,-25 25,25-25,-25 0,0 25,25-25,-24 0,-1 0,0 0,0 0,0 0,1-25,24 25,-25-25,25 0,0 25,0-24,25-1,-25 25,24-25,-24 25,25 0,0 0,-25 0,25 25,0 0,-25-25,0 24,0-24,0 25,0 0,0-25,0 25,0-25,-25 0,25 25,0-25,-25 0,25 0,-25 0,25 0,0-25,-25 25,25-25,0 0,0 25,0-25,0 25,0-24,25 24,-25 0,0 0,0 0,25 0,-25 0,0 24,25-24,-25 25,0-25,0 25,0-25,0 0,0 25,0-25,0 25,0-25,-25 0,25 0,0 0,-25 0,25 0,0-25,0 25,0-25,-25 25,25-25,25 25,-25 0,0-25,0 25,0 0,25 0,-25 0,25 25,-25-25,0 25,25-25,-25 0,0 25,0-25,0 25,-25-25,25 0,0 0,-25 24,25-24,0 0,-25 0,25-24,0 24,-25 0,25-25,0 25,0-25,0 25,25-25,-25 25,0-25,25 25,-25 0,25 0,-25 0,25 25,-25-25,0 0,0 25,0-25,-25 25,25 0,-25-25,25 0,-25 24,0-24,25 0,-24 0,24 0,-25 0,25 0,0-24,-25 24,25 0,25-25,-25 25,0 0,0 0,0 0</inkml:trace>
  <inkml:trace contextRef="#ctx0" brushRef="#br4" timeOffset="293365.7796">3721 8310,'-25'0,"25"0,-25 0,25 0,-24-25,24 25,-25 0,25-25,0 25,-25 0,25 0,0 0,0-25,0 25,25 0,-25-25,25 25,-25 0,24 0,1 0,-25 0,25 25,0-25,-25 25,25 0,-25-25,24 25,-24-1,0-24,0 25,-24 0,24 0,0-25,-25 25,25-25,-25 0,25 24,-25-24,25 0,-25-24,25 24,-24-25,24 25,0-25,0 25,0-25,24 25,-24-25,25 25,-25-24,0 24,25 0,-25 0,25 0,-25 0,25 0,-25 0,0 0,0 24,-25-24,25 25,-25 0,25-25,-25 25,25-25,-25 25,25-25,0 0,0 0</inkml:trace>
  <inkml:trace contextRef="#ctx0" brushRef="#br4" timeOffset="295284.8893">6028 8607,'0'0,"0"0,-25-25,25 25,0 0,-25-24,25 24,-25 0,25 0,-24-25,24 25,-25 0,0 0,25 0,-25 0,25 0,-25 0,25 25,-24-25,24 24,-25-24,25 25,-25-25,25 25,0 0,0-25,0 25,0-1,0 1,0-25,0 25,25 0,-25-25,0 25,25-25,-1 0,-24 0,25 0,0 0,0 0,-25 0,25 0,-1-25,1 25,-25-25,25 25,-25-25,25 25,-25-25,0 1,0-1,0 0,0 25,0-25,0 0,-25 25,25-24,-25 24,0 0,25-25,-24 25,-1 0,0 0,25 0,-25 0,0 0,25 0,-24 0,-1 25,25-25,-25 0,25 24,-25-24,25 0,0 25,0-25,0 25,0-25,0 25,25-25,-25 25,0-25,25 24,0 1,-25-25,24 0,1 25,-25-25,25 0,0 0,-25 0,25 0,-1 0,-24-25,25 25,-25 0,25-25,-25 1,0 24,0-25,0 0,0 0,0 25,0-25,0 1,0-1,-25 25,25-25,-25 25,25-25,-24 25,-1 0,0 0,25 0,-25 0,0 0,1 25,24-25,-25 25,0-25,25 25,-25-1,25-24,-25 25,25 0,-24-25,24 25,0 0,0-1,0 1,24 0,-24-25,25 25,-25-25,25 0,0 25,-25-25,25 0,-1 0,1-25,-25 25,25 0,0 0,0-25,-25 25,24-25,-24 25,25-25,-25 1,0-1,25 25,-25-25,-25 0,25 25,0-25,-25 25,25-24,-24 24,24-25,-25 25,25 0,-25 0,0-25,25 25,-25 0,1 25,24-25,-25 0,25 0,-25 25,25-25,0 0,-25 24,25 1,0-25,0 25,25 0,-25-25,0 25,25-1,-25-24,25 25,-25-25,24 25,1-25,0 0,-25 25,25-25,0 0,-1 0,-24-25,25 25,-25 0,25 0,-25-25,0 25,0-25,0 1,0-1,0 0,0 25,-25-25,25 0,-25 25,25-24,-24 24,24-25,-25 25,25 0,-25 0,0 0,25 0,-25 0,25 0,-24 0,24 25,0-25,-25 24,25-24,0 25,0 0,0 0,0-25,0 25,0-1,25-24,-25 25,24-25,-24 0,0 0,0 0</inkml:trace>
  <inkml:trace contextRef="#ctx0" brushRef="#br4" timeOffset="303539.3614">9327 7243,'0'0,"0"0,0 0,0 0,0 0,0 0,0 0,0 0</inkml:trace>
  <inkml:trace contextRef="#ctx0" brushRef="#br4" timeOffset="306237.5158">9352 7317,'0'0,"0"0,0 0,-25 0,25-24,0 24,-25-25,25 25,0-25,0 0,0 25,0-25,0 1,0-1,0 0,25 25,-25-25,25 25,-25-25,25 25,-1 0,1 0,0 25,-25-25,25 25,0-25,-25 25,24 0,-24-1,0 1,-24-25,24 25,-25 0,25-25,-25 25,0-25,0 0,1 24,-1-24,0 0,0 0,0-24,25 24,-25 0,25-25,-24 25,24-25,24 25,-24-25,0 0,25 25,0-24,0-1,25 0,-26 25,1 0,0 0,0 0,0 25,-25-25,24 25,-24-25,0 24,-24-24,24 25,-25 0,25-25,-25 25,0-25,0 0,1 25,-1-25,0 0,0 0,25 0,-25-25,0 25,25-25,-24 0,24 25,0-25,24 1,-24-1,25 0,0 0,25 0,-25 25,-1 0,1 0,25 0,-50 25,25-25,-25 25,0-25,0 25,0 0,0-1,-25-24,0 25,0 0,0-25,1 25,-1-25,0 25,0-25,-25 0,26 0,-1 0,25-25,-25 25,25-25,0 0,0 0,25 1,0-26,-1 25,26 0,-25 1,25-1,-26 25,1 0,25 25,-50-25,0 24,25 1,-25 0,-25 0,25 0,-25-1,0 26,0-25,1 0,-1-25,0 24,0 1,0-25,25 0,-25 0,25 0,-24 0,24-25,0 25,0-24,0-1,0 0,24-25,1 1,0 24,0-25,25 50,-26-24,1 24,25 24,-25-24,-25 25,24 0,-24 0,25 0,-25-1,-25 1,25 0,-24 0,24 0,-25-1,0 1,0-25,0 0,1 25,-1-25,0 0,25-25,-25 25,25-25,-25 25,25-24,-25-26,25 25,25 0,-25-24,25 24,0 0,0 0,0 25,24-24,-24 24,0 24,-25-24,25 25,-25 0,0 0,0 0,0-1,-25 1,25 0,-25 0,0-25,0 25,1-25,-1 24,0-24,0 0,25 0,-25-24,25 24,-25 0,25-25,0 25,0-25,0 0,0 0,25 1,0-1,0 0,0 0,0 25,-1 0,1 0,0 25,-25-25,0 25,25 0,-50-1,25 1,0 0,-25 0,0-25,1 25,24-1,-25-24,25 0,-25 0,25 0,-25 0,25-24,0 24,-25 0,25-25,0 0,25 0,-25 0,25 1,0-1,-25 25,25-25,-1 25,1 0,0 25,-25-25,0 25,25-25,-25 24,0-24,0 25,-25-25,25 25,0-25,-25 25,25-25,0 0,-25 0,25 0,-24 0,24 0,0-25,-25 25,25-25,0 25,0-25,0 25,25-24,-25 24,24-25,-24 25,25 0,-25 0,25 0,-25 0,0 25,25-25,-25 0,0 24,0-24,0 25,0-25,-25 0,25 25,-25-25,25 0,-25 25,1-25,24 0,-25 0,25 0,-25 0,25 0,-25-25,25 25,0-25,0 25,0-25,0 25,0 0,25-24,-25 24,25 0,-25-25,25 25,-25 25,24-25,-24 0,0 24,0-24,25 25,-50-25,25 25,0-25,0 0,-24 25,24-25,-25 0,25 0,-25 0,25 0,0 0,-25 0,25 0,0 0,0-25,0 0,0 25,0-25,25 25,-25-24,0 24,25-25,-25 25,25 0,-25 0,24 25,-24-25,0 24,0-24,0 25,0 0,0-25,0 25,0 0,-24-25,24 0,0 24,-25-24,25 0,-25 0,25 0,0 0,0 0,-25 0,25-24,0 24,0-25,0 25,0-25,25 0,-25 25,0-25,25 25,0 0,-25-24,24 48,-24-24,0 0,25 25,-25-25,0 25,0 0,0-25,-25 25,25-25,0 24,0-24,0 0,0 0,-24 0,24 0,0 0,0 0,0 0,0 0,0-24,0 24,0-25,0 25,0-25,24 0,-24 25,0-25,25 25,0 0,-25 0,25 0,-25 0,25 25,-25-25,0 25,0 0,0-25,0 25,0-25,0 24,0-24,-25 25,25-25,0 0,-25 0,25 0,-25 0,25 0,-25 0,25-25,0 25,-24-24,24 24,0 0</inkml:trace>
  <inkml:trace contextRef="#ctx0" brushRef="#br4" timeOffset="313218.9151">12353 8582,'0'0,"0"-24,0 24,0 0,0-25,0 0,25 25,-25 0,0-25,25 25,-25 0,24-25,-24 25,25 0,0 0,0 25,-25-25,25 0,0 25,-25-25,24 25,1 0,-25-25,0 24,25 1,-25-25,0 25,0-25,-25 25,25-25,-25 25,25-25,-24 0,-1 0,25 24,-25-48,0 24,0 0,0 0,25-25,-24 25,24-25,-25 0,25 25,0-25,0 1,25-1,-25 25,0-25,24 0,1 25,0-25,0 25,0 0,0 0,-1 0,1 0,0 25,0 0,0 0,-25 0,0-1,0 1,-25 0,25 0,-25 0,0-1,0-24,1 25,-1-25,0 0,-25 0,25 0,1-25,24 25,-25-24,25 24,0-25,0 0,0 0,0 0,25 1,-25-1,24 0,1 25,0 0,25-25,-25 25,-1 0,1 25,0-25,0 25,-25 0,0-25,0 24,0 1,-25 0,25-25,-25 25,0 0,1-25,-1 0,0 24,0-24,0 0,0-24,1 24,24-25,-25 25,25-25,0 0,0 0,0 1,25-1,-25 0,49 0,1 0,0 25,-26 0,26 0,0 0,-1 25,-24-25,0 25,0 0,-1 24,-24-24,0 0,0 0,0 0,-24-25,24 0,-25 24,0-24,0 0,0 0,1 0,-1 0,-25 0,25-24,-24-1,24 25,0-25,0 0,25 0,0 1,0-1,25 25,-25-25,25 0,0 0,0 25,-1 0,26 0,0 0,-26 0,1 25,0 0,0 0,0 0,-25-1,0 1,-25 0,0 0,0 0,0-1,1-24,-1 25,0-25,-25 0,26 0,-26 0,25 0,0 0,-24-25,49 1,-25-1,0 0,25 25,0-25,25 0,-25-24,25 24,-1 25,1-25,0 0,0 25,25 0,-26 0,1 0,0 25,0 0,0 0,-25 0,0-1,-25 1,25 0,-25 0,0 0,0-25,1 24,-1-24,0 0,0 0,0 0,25 0,-25 0,1 0,24-24,-25-1,25 25,0-25,0 0,25 0,-25 25,24-24,1-1,25 0,0 25,-1 0,-24 0,25 0,-26 25,1 0,-25 24,0-24,0 0,0 0,-25-1,25-24,-24 25,-1 0,0-25,0 0,25 0,-25 0,1 0,-1-25,0 25,25-25,-25 25,25-24,-25-1,25 0,0 0,25 0,-25 1,25-1,0 25,0-25,-1 25,1 0,0 0,0 25,0-25,-1 25,-24-1,0 1,0 0,0 0,-24-25,24 25,-25-25,0 24,25-24,-25 0,0 0,1 0,-1 0,0 0,0 0,0-24,25 24,-25-25,25 0,0 25,0-25,0 0,25 1,-25-1,25 0,0 25,0 0,0-25,-1 25,1 0,0 25,0 0,-25 0,25-1,-25 1,-25 0,25 0,-25-25,0 25,0-25,1 0,-1 24,0-24,25-24,-25 24,0 0,25 0,0-25,0 0,0 25,0-25,0 0,0 25,0 0,0 0</inkml:trace>
  <inkml:trace contextRef="#ctx0" brushRef="#br4" timeOffset="319824.2929">16694 9376,'-25'-25,"25"25,0-24,0-1,0 25,0-25,0 0,25 25,-25-25,0 25,25-24,-25 24,25-25,-1 25,1 0,0 0,25 25,-50-25,24 24,1 1,0 0,-25-25,0 25,0 0,-25-1,25 1,-25-25,1 25,24 0,-25-25,-25 25,25-25,-24 0,24 0,0-25,0 25,0-25,25 0,-24 0,24 1,0-1,24 0,-24 0,25 0,0 25,0-24,25 24,-26-25,1 50,25-25,-25 24,-1 1,1 0,0 0,-25 0,0-1,0 1,0 0,-25 0,0 0,1 24,-26-24,25-25,0 25,-24-25,24 0,0-25,25 25,0-25,-25 0,25 1,0-1,0-25,25 1,-25 24,25 0,0 0,0 0,24 25,-24-24,25 24,-26 24,1 1,0 0,-25 0,25 24,-50-24,25 0,-25 25,0-26,1 1,-1 0,-25 0,25-25,1 25,-26-25,50 0,-25-25,25 25,0-25,-25 25,25-25,0-24,0-1,25 25,0-24,0 24,0 0,-1 25,26-25,-25 50,0-25,-1 25,1 0,-25-1,0-24,0 25,0 0,0 0,-25 0,1-1,-1 1,0-25,0 25,25-25,-25 0,1 0,-1 0,0-25,25 25,0-25,-25 25,25-24,0-1,0 0,25 0,-25 0,25 1,0 24,-1-25,1 25,0 0,0 25,-25-25,25 24,-1-24,-24 25,0-25,0 25,0 0,0-25,-24 25,24-1,-25 1,0-25,25 0,-25 0,25 0,-25 0,1 0,24 0,0-25,-25 1,25 24,0-25,25 0,-25 25,24-25,-24 25,25-25,0 25,0 0,-25 0,25 25,-1-25,-24 0,0 0,25 25,-25-25,-25 25,25-25,0 0,-24 25,24-25,-25 0,25 0,0 0,-25 0,25 0,0 0,0 0,-25 0,25-25,25 25,-25 0,0-25,25 25,-25 0,25 0,-25 0,24 0,-24 0,25 25,-25-25,0 25,25-25,-25 24,0-24,0 25,0-25,-25 25,25-25,-25 25,25-25,-24 0,24 0,-25 0,25 0,-25 0,25-25,0 25,0-25,0 0,0 25,0-24,0-1,0 0,0 0,25 25,-25-25,25 25,-1 0,-24 25,25-25,0 25,-25-25,25 25,-25 0,0-1,0 1,0-25,0 25,0-25,0 25,-25-25,25 25,-25-25,0 0,25 0,-24 0,-1 0,25 0,-25 0,25-25,-25 25,25-25,-25 0,25 0,0 1,0 24,0-25,25 0,-25 25,25 0,-25 0,25 0,0 0,-25 25,24-25,-24 0,25 25,-25-25,0 24,0 1,-25-25,25 0,-24 25,-1-25,25 0,-25 0,25 0,0 0</inkml:trace>
  <inkml:trace contextRef="#ctx0" brushRef="#br4" timeOffset="323610.5095">19993 10021,'-25'-25,"25"25,-25 0,25-25,0 25,-24 0,24-24,0-1,0 25,-25-25,25 0,0 0,0 1,0-1,0 25,25-25,-25 0,0 0,24 25,1-24,0 24,-25 0,50 0,-26 0,1 0,0 24,0 1,0 0,-1-25,-24 25,0 0,0-1,-24 1,-1 0,0-25,0 25,0 0,1-25,-26 24,0-24,26 0,-1 0,0 0,0 0,25 0,-25-24,25 24,0-25,0 0,25-25,-25 26,50-26,-25 25,-1 0,1 1,25 24,-25 0,24 0,-24 0,0 24,0 1,-1 25,1-25,-25 24,0-24,-25 25,25-26,-24 1,-26 0,25 0,0 0,1 0,-26-1,25-24,-24 0,49 0,-25 0,25-24,-25 24,25-25,0 0,0-25,0 1,25-1,0 0,-1 26,26-1,0 0,-26 0,26 25,0 0,-26 0,26 25,-25 0,0 24,-25-24,24 0,-24 0,-24 0,24-1,-25 1,0 0,0-25,0 25,1-25,-26 25,25-25,0 0,-24 0,24 0,25-25,-25 25,25-25,0 0,-25 0,25 1,25-1,-25 0,25 0,0 0,0 1,-1 24,1-25,0 25,25 25,-26-25,26 24,-25-24,0 25,-1 0,-24 0,25 24,-25-24,0 0,0 0,-25-25,25 25,-24 0,-1-25,25 24,-25 1,0-25,0 0,25 0,-24 0,24-25,-25 25,25-24,-25-1,25 25,0-25,-25 0,25 0,25 0,-25 1,0 24,25-25,-25 25,0-25,25 25,-25 0,24 0,1 25,-25-25,25 25,-25-25,25 24,-25 1,0-25,0 25,-25 0,25-25,-25 25,25-25,-25 25,1-25,24 24,-25-24,0 0,0 0,0-24,25 24,-24 0,-1-25,25 0,-25 25,25-25,0 0,-25 0,50 1,-25 24,0-25,0 25,25-25,-25 25,25 0,-1 0,1 0,0 0,-25 0,25 0,0 25,-1-25,-24 25,25-1,-25 1,0-25,0 25,0 0,0-25,-25 25,25-25,-24 25,-1-25,0 24,0-24,25 0,-25 0,25 0,-24-24,24 24,-25 0,25-25,0 25,0-25,0 25,0-25,0 0,25 25,-25-25,24 25,1 0,-25 0,25 0,0 0,0 0,-25 0,24 25,1-25,-25 25,0-25,25 25,-25-25,0 25,-25 0,25-25,-25 24,25-24,-24 25,24-25,-25 0,25 0,-25 0,25 0,-25-25,25 1,0 24,0 0,0 0,0 0</inkml:trace>
  <inkml:trace contextRef="#ctx0" brushRef="#br4" timeOffset="327932.7566">18629 5978,'0'0,"0"0,0 0,0 0,-25-25,25 25,0 0,-25 0,0 0,25 0,-25-25,1 25,24 0,-25-24,25 24,-25-25,25 25,-25-25,25 25,0-25,0 0,0 0,0 1,25-1,-25-25,50 25,-26 1,1-1,25 0,-25 25,24 0,-24 0,0 25,0 0,-1-1,1 26,-25-25,0 0,0 24,0-24,-25 0,1 0,-1 24,-25-24,25-25,1 25,-1 0,0-25,0 0,25 0,-25-25,25 25,-24-25,24 25,0-25,-25 1,25-1,25-25,-25 25,24-24,1 24,0 0,0 0,0 0,24 25,-24-24,25 48,-26-24,1 25,0 0,-25 0,25 24,-25 1,0-25,-25 25,0-26,25 1,-49 0,24 0,-25 0,25-1,1-24,-1 0,-25 0,25 0,1-24,-1-1,0 0,25 0,0-24,0 24,25-25,0 0,-1 26,1-1,25-25,-25 25,24 25,1-24,-1 24,1 24,0-24,-25 25,-1 25,1-25,0 24,-25-24,0 0,-25 0,25 0,-25-1,-24 1,24 0,0-25,-25 25,1-25,-1 25,25-25,-24-25,49 25,-25-25,0 0,25 0,0 1,0-26,25 25,-25 0,25 0,0 1,-1 24,1-25,25 25,-25 0,-1 0,26 0,-25 25,0-1,-25 1,25 0,-25 25,0-25,-25-1,25 1,-25 0,0 0,0-25,0 25,-24-1,24-24,0 0,25 0,-25-24,25-1,-24 25,24-25,-25 0,25-24,0 24,0-25,0 25,25 0,-25 1,24-1,1 0,0 25,25 0,-26 0,1 0,0 25,0 0,-25-1,25 1,-25 0,25 25,-25-25,-25-1,25 1,-25 0,25 0,-25-25,25 25,-25-25,0 0,1 0,24 0,-25-25,0 25,25-25,-25 0,25 25,-25-25,25 1,0-1,0 0,0 0,0 0,25 0,0 1,0 24,0 0,-25 0,24 0,1 0,0 24,0-24,0 25,-25 0,25 0,-25 0,0 0,0-1,-25 1,25-25,-25 25,0 0,0-25,-24 25,-1-1,25-24,0-24,1 24,-1-25,25 0,-25 0,0 0,25 1,0-1,0-25,25 25,-25-24,25 24,0 25,-1-25,-24 0,25 25,25-25,-25 25,-1 0,1 0,0 25,0 0,-25 0,25 0,-25-1,25 1,-25 0,-25 0,25 0,-25 0,0-1,0-24,0 25,1 0,-1-25,0 25,0-25,0 0,1 0,-1-25,0 25,0-25,0 0,1 25,24-24,0-1,0 0,0 0,0 25,0-25,24 0,1 25,0-24,0 24,0-25,24 50,-24-25,25 24,-26-24,1 25,-25 25,0-50,0 25,0 0,0-25,-25 24,1 1,24-25,-25 0,0 25,0-25,0 0,1 0,-1 0,0 0,0 0,25-25,0 25,0-25,0 1,0 24,25-25,-25 0,25 25,0-25,-25 25,24 0,1 0,-25 0,25 0,-25 0,25 0,-25 25,0-25,0 0,0 25,-25-25,25 0,-25 25,25-25,-25 0,25 0,0 0,0 0,0 0,0 0,0 0,0-25,0 25,0-25,0 25,0 0,0-25,0 25,0 0,0 0,0 0,0 0,0 0,0 25,0-25,0 0,0 0,0 0,0 0,0 0,0 0,0 0,0 0</inkml:trace>
  <inkml:trace contextRef="#ctx0" brushRef="#br4" timeOffset="330663.9129">12552 8706,'0'-24,"0"-1,-25 25,25-25,0 0,0 0,-25 1,25-1,0 0,0 0,0 0,25 1,-25-1,25 25,-1-25,1 25,0 0,0 0,-25 0,25 25,-1-25,1 25,0-1,-25 1,0-25,-25 25,25 0,-25 0,25-25,-24 24,-1 1,25-25,-25 0,0 25,0-25,25-25,-24 25,-1 0,25 0,0-25,-25 25,25-24,0 24,25-25,-25 0,25 25,-1-25,1 25,0-25,25 25,-26 0,1 25,0-25,0 25,0-25,-25 25,0 0,0-25,0 24,0-24,-25 25,25-25,-25 25,0-25,25 0,-25-25,1 25,-1-25,25 25,-25-24,25-1,0 0,0 0,0 25,0-25,25 25,0 0,-1 0,1 25,0-25,-25 0,0 0</inkml:trace>
  <inkml:trace contextRef="#ctx0" brushRef="#br4" timeOffset="333913.0986">1712 7119,'0'0,"-25"0,25-25,-25 25,0-25,25 25,-24 0,24-24,0 24,0-25,0 25,0 0,24 0,-24 0,25 0,-25 0,25 0,-25 25,25-25,-25 24,0-24,-25 25,25 0,0-25,-25 25,0-25,1 0,24 25,-25-50,0 25,0 0,25-25,-25 0,25 0,0 1,0-26,0 25,0 0,25 1,-25-1,25 25,0 0,0 0,-1 25,1-25,0 24,0 1,0 0,-25 0,24 24,-24-24,0-25,0 25,-24 0,24-25,-25 0,0 25,25-25,-25 0,0-25,1 25,-1-25,0 0,0-24,25 24,0-25,0 25,0 1,0-1,25 0,0 0,0 0,-1 25,1 0,0 0,0 25,0 0,-1-25,1 25,-25 0,0-1,0 1,-25 0,25 0,-24 0,-1-1,-25-24,25 25,1-25,-1 25,0-25,-25-25,26 25,24-25,0 25,-25-24,25 24,0-25,0 0,0 0,25 0,-25 1,24-1,1 25,0-25,25 25,-1 0,-24 25,25-25,-26 25,1-1,-25 1,0 0,0-25,0 25,-25 0,25-1,-24-24,-1 25,0-25,0 0,0 0,1 0,-1 0,0-25,0 25,25-24,-25-1,25 0,-24 0,24 25,0-25,24 1,-24 24,0-25,25 25,0 0,0 0,0 0,24 25,-24-25,0 24,-25 1,0 25,0-25,-25-1,0-24,0 25,1-25,-1 25,25-25,-25 0,0 0,25 0,-25 0,25-25,0 25,0 0,0 0</inkml:trace>
  <inkml:trace contextRef="#ctx0" brushRef="#br4" timeOffset="336305.2356">1365 620,'0'0,"0"0,0 0,0 0,0-25,-25 25,25-24,0 24,0 0,-25 0,25-25,-25 25,0 25,25-25,-49 24,-1 1,1 25,-1-1,25 1,0 0,25-1,0-24,25 25,0-26,25 26,-26-50,26 25,0-25,-26 0,26 0,-25-25,24 0,-24 0,0 1,0-1,0-25,-25 25,24-24,-24-1,0 25,-24 1,24-1,-25 0,0 25,-25-25,26 25,-26 25,25-25,-24 25,24 0,0-1,0 26,0 0,25-26,0 26,0-25,25 0,0-1,25 1,-26-25,1 0,25 0,-25-25,-1 1,1 24,0-25,0-25,0 25,-25 1,24-26,-24 25,-24-24,-1 24,0 0,0 0,-24 0,24 25,-50 25,51 0,-51 0,26 0,24 24,-25-24,50 25,0-1,0-24,50 0,-25-25,24 25,1-25,-1 0,26-25,-26 0,-24 25,25-25,-25-24,-25 24,24 0,-24-25,-24 26,24-1,-25 0,-25 0,25 25,-24 0,-1 25,25 0,-49 0,49 24,-24-24,24 25,25-26,25 1,24 0,-24 0,25-25,-1 0,-24 0,25 0,-1 0,-24-25,25 0,-26 25,1-25,-25 1,0-1,25 25,-50-50,25 25,-25 1,1-1,-26 25,0 0,1 25,-1-1,-24 1,49 25,-25-25,26 24,48-24,1 0,25 0,-1-25,1 0,0-25,-1 0,-24 25,-25-25,25 0,-25 1,0 24,0-25,0 25,-25-25,0 25,0 0,1 0,-26 0,0 25,26 0,-26-1,25 1,25-25,25 25,-25-25,50-25,-26 25,26 0,0-25,-26 25,26 0,-50 0,0 25,0-25,-25 25,25 0,-25 0,25-25,0 24,0-24,0 25,0-25,0 0</inkml:trace>
  <inkml:trace contextRef="#ctx0" brushRef="#br4" timeOffset="336836.2659">1985 769,'25'0,"-25"0,24 0,1 0,25 0,-1 0,1 0,0-25,-26 25,26 0,-25 0,0 0,-1 0,-24 0,0 0,0 0</inkml:trace>
  <inkml:trace contextRef="#ctx0" brushRef="#br4" timeOffset="337342.2949">2902 521,'0'0,"0"0,0 0,0 25,0 0,0-1,0 1,25 50,-25-1,0-24,0-26,25 26,-25 0,0-26,0 1,0-25,0 25,0-25,0 25,0-25,0 0,0 0,0 0,0 0,0 0</inkml:trace>
  <inkml:trace contextRef="#ctx0" brushRef="#br4" timeOffset="337973.331">2902 521,'0'0,"0"-25,25 25,-25 0,25-25,-25 25,25 0,0 0,0 0,24 0,-24 0,25 0,-1 0,-24 0,0 25,0-25,-25 25,24 0,-24-25,-24 25,24-1,0-24,-25 25,25 0,-25 0,0-25,0 25,1-25,-1 24,0-24,0 25,0-25,1 25,-1-25,0 0,25 25,0-25,0 0,0 0,0 0,0 0,25 0,-25 0,25 0,-1 25,-24-25,50 0,-25 24,0-24,-1 25,1-25,0 25,0-25,-25 25,25-25,-1 25,1-25,0 24,-25-24,25 0,-25 0,0 0,25 0,-25 0,0 0,0 0,0-24,0 24,0 0,0 0,0 0</inkml:trace>
  <inkml:trace contextRef="#ctx0" brushRef="#br4" timeOffset="338627.3684">3721 496,'0'25,"-25"0,25 24,0 26,-25-26,25 1,0-25,0 24,0-24,0 0,0 0,-24-25,24 25,0-1,0-24,-25 25,25-25,0 0,0 25,0-25,-25 0,25 0,0 0,0-25,0 0,0 25,25-24,-25-51,25 26,-25-1,24 0,1 1,-25 24,25-25,0 26,-25-1,25 0,-25 0,0 25,24-25,-24 25,0 0,25 0,-25 0,25 0,-25 25,0-25,25 25,-25 25,25-1,-25 26,0-26,-25-24,25 25,0-1,-25-24,25 25,0-50,0 24,0-24,0 25,25-25,-25 0,0 0,0 0,0 0,25 0,-25 0,0 0</inkml:trace>
  <inkml:trace contextRef="#ctx0" brushRef="#br4" timeOffset="338868.3822">3622 769,'0'0,"25"0,-1 0,1 0,-25 0,50 0,-25 0,-1 0,1 0,0 0,-25 0,50 0,-50-25,0 25,0 0,0 0</inkml:trace>
  <inkml:trace contextRef="#ctx0" brushRef="#br4" timeOffset="339441.4149">4093 571,'0'0,"25"0,-25-25,25 25,0 0,24 0,-24 0,25-25,-1 25,1 0,-25 0,24 0,-24-25,0 25,0 0,-25 0,0 0,0 25,0-25,0 0,0 0,-25 25,25-25,-25 25,25-1,-25 1,-24 0,24 0,-25 0,1 24,-1-24,25 0,-24 0,-1-1,25 1,0-25,1 25,24-25,0 25,0-25,24 0,-24 0,25 0,0 0,0 0,24 0,1 0,0 0,-1 0,-24 0,49-25,-49 25,25 0,-1 0,-24 0,25 0,-50 0,25 0,-1 0,-24 0,0-25,25 25,-25 0,0 0,0 0,0 0</inkml:trace>
  <inkml:trace contextRef="#ctx0" brushRef="#br4" timeOffset="339851.4384">4341 397,'0'25,"0"-25,25 24,-25-24,0 25,25-25,-25 0,0 0,0 0,25-25,-25 25,0-24,24 24,-24-25,25 0,-25 25,0-25,25 0,-25 25,25-24,-25 24,0 0,0-25,25 25,-25 0,0 0,0 0</inkml:trace>
  <inkml:trace contextRef="#ctx0" brushRef="#br4" timeOffset="340545.4781">5011 471,'0'0,"-25"0,0 25,25-25,-25 25,1 0,-1 24,25 1,0-25,0 0,0 24,0-24,25 0,-25 0,24-1,1-24,-25 0,25 25,0-25,0 0,0 0,-1 0,1 0,0-25,0 25,0-24,-1-1,1 25,0-25,0 0,0 0,-1 1,-24-1,0 0,0 0,0 0,0-24,-24 24,-1 0,0 25,0-25,0 25,1-25,-26 25,0 25,26-25,-26 25,25 0,-25 0,50 0,-24-1,-1 1,25 0,0-25,0 0,0 0,0 0</inkml:trace>
  <inkml:trace contextRef="#ctx0" brushRef="#br4" timeOffset="340883.4974">5557 471,'24'0,"-24"25,0 0,0 25,25-1,-25 26,0-1,0-49,25 24,-25-24,0 0,0 0,0-25,0 25,0-25,0 0,0 0,0 0,0 0,0 0,0 0,0 0</inkml:trace>
  <inkml:trace contextRef="#ctx0" brushRef="#br4" timeOffset="341149.5126">5309 471,'0'0,"0"0,24 0,-24 0,25 0,0 0,49 0,1 0,-26 0,26 0,-26 0,-24 0,25 0,-1 25,-49-25,25-25,-25 25,0 0,0 0,0 0</inkml:trace>
  <inkml:trace contextRef="#ctx0" brushRef="#br4" timeOffset="341828.5515">6003 496,'0'0,"0"0,0 0,0 0,0 25,0 0,0 0,0 49,0-24,0 24,0-24,0-26,0 1,-25 0,25-25,0 0,0 0,0 25,0-50,0 25,0 0,0-25,0 25,0-25,0 1,0 24,0-50,25 0,-25 1,0 24,0-25,0 26,0-26,0 25,25 25,-25-25,0 25,0 0,0 0,0 0,0 0,0 25,0-25,0 25,25 0,-25 0,24 24,1-24,0 25,0-26,0 1,0-25,-25 25,24-25,-24 0,25 25,-25-25,25 0,-25 0,25 0,-25 0,25 0,-1-25,-24 0,25 25,-25-25,25 1,0-26,-25 25,25 0,-25 1,24-1,-24 0,0 0,0 0,0 25,0 0,0-25,0 25,0 0,0 0,0 0,0 0,0 0,0 0,0 0</inkml:trace>
  <inkml:trace contextRef="#ctx0" brushRef="#br4" timeOffset="342226.5742">6648 446,'0'0,"25"0,-25 25,0 0,0 0,0 25,0-1,0 1,0-25,-25-1,25 26,0-25,0 0,-25-25,25 24,0-24,0 25,0-25,0 25,0-25,25 0,-25 0,25 0,-25 25,25-25,-25 0,24 0,1-25,0 25,0 0,0 0,-1-25,1 25,0 0,0 0,0-25,-1 25,-24-24,25 24,-25 0,0 0,0 0,0 0,0 0</inkml:trace>
  <inkml:trace contextRef="#ctx0" brushRef="#br4" timeOffset="342434.5861">6648 695,'0'0,"0"0,0 0,0 0,25-25,-25 25,25 0,-1 0,1-25,0 25,0 0,0 0,-25-25,24 25,1-25,-25 25,0 0,0 0,0 0</inkml:trace>
  <inkml:trace contextRef="#ctx0" brushRef="#br4" timeOffset="342616.5965">6598 521,'0'0,"0"0,0 0,0 0,25 0,-25-25,25 25,0 0,24-25,-24 25,25-25,-1 25,-24 0,25 0,-50 0,0 0,0 0,0 0</inkml:trace>
  <inkml:trace contextRef="#ctx0" brushRef="#br4" timeOffset="343088.6235">7491 422,'0'0,"25"0,-25 0,0 0,25 0,-25 0,0 0,0 0,0 0,-25 0,25 0,0 0,-25 0,-24 0,-26 24,1-24,24 25,1 0,-1 0,25 0,0 0,50 24,-25-24,25-25,0 25,25 0,-26-25,1 24,25-24,-25 25,24-25,-24 25,0-25,0 0,-1 0,-24 0,25 25,-25-25,0 0,0 25,-25-25,1 24,24 1,-25-25,-25 25,1 0,24 0,-25-25,25 24,1-24,24 0,0 0,0 0</inkml:trace>
  <inkml:trace contextRef="#ctx0" brushRef="#br4" timeOffset="348284.9207">1563 6945,'0'0,"0"-24,0 24,-25 0,0 0,25 24,-24-24,-1 0,-25 25,1 0,24 25,0-26,0 1,0 25,25-25,25-1,0-24,0 25,0-25,-1 0,1 0,0-25,0 1,24 24,-24-25,0 0,0 0,0 0,-25-24,24 24,-24 0,0 0,0 25,-24-24,-1 24,0 0,0 0,0 0,-24 0,24 24,0 1,0 0,25 0,0 24,25-49,0 25,0 0,24-25,-24 0,25 0,-25 0,24 0,-24 0,0-25,0 0,-25 1,0-1,24 0,-48 0,24 0,0 25,-25-24,0 24,0 0,0 0,-24 24,49 1,-25-25,0 50,50-25,-25-1,25 1,0 0,24 0,-24 0,0-25,0 0,-1 0,-24-25,25 25,-25-25,0 25,0-25,-25 0,25 1,0-1,-24 0,-1 25,0-25,0 25,0 25,1-25,-1 25,0 0,25-1,0 1,25 0,-25 0,25-25,-1 25,1-25,0 0,-25 0,25 0,-25 0,0-25,25 25,-25-25,0 0,0 0,-25 1,25-1,0 0,0 0,-25 25,25 0,-25 0,0 0,1 25,-1-25,25 25,-25 0,25-1,25 1,-25-25,0 25,25-25,-1 0,-24 0,25 0,0 0,-25 0,25 0,-25-25,25 25,-25-25,24 1,-24 24,0-25,0 0,-24 25,24 0,-25 0,-25 0,1 0,-1 25,25 0,25-25,0 24,25 1,0-25,0 25,24-25,-24 0,25 0,-26 0,1-25,-25 25,0-25,0 25,0-24,0 24,-25-25,1 25,-26 0,0 25,1-25,24 24,25-24,0 0,0 0</inkml:trace>
  <inkml:trace contextRef="#ctx0" brushRef="#br4" timeOffset="351026.0775">9401 7119,'0'0,"0"0,0 0,0 0,0-25,0 25,0 0,0-25,0 25,0 0,0 0,-24 0,24 0,-25 0,0 0,25 0,-50 0,25 0,-24 25,-1 0,1 0,24 0,0 24,25-24,-25 0,50 0,-25 24,0-49,25 25,-25-25,25 25,-1-25,1 0,25 0,-25 0,-1 0,1-25,0 25,0-25,0 0,24 1,-24-1,0-25,0 25,-25 1,25-1,-50 0,25 0,0 25,-25-25,25 25,-25 0,0-24,-24 24,-26 24,26-24,24 25,-25 0,25 25,25-26,0 26,0-50,25 25,0 0,0-1,0 1,-1-25,26 0,-50-25,25 25,-25-24,25-1,-25 0,25-25,-25 1,0-1,-25 25,0 1,0-1,-25 25,1 25,24-25,0 49,0-24,25-25,0 0</inkml:trace>
  <inkml:trace contextRef="#ctx0" brushRef="#br4" timeOffset="356783.4068">8583 347,'0'0,"0"25,-25-25,25 0,-25 0,0 25,25-25,-24 25,-1-1,-25 26,25-25,1 49,-1-24,0 0,0-1,25 1,0-1,0 1,0 0,0-26,0 26,25-25,0 0,-25-1,25 1,-1-25,-24 25,25-25,-25 25,0-25,25 0,-25 0,0 0,0 0,0 0</inkml:trace>
  <inkml:trace contextRef="#ctx0" brushRef="#br4" timeOffset="357173.4291">8831 521,'0'25,"0"49,-25-24,25-1,0 1,0 0,0-26,0 26,25-25,-25-25,0 25,25-25,-25 24,0-24,0 25,0-25,0 0,0 25,0-25,0 0,0 0,-25 0,25 0,0 0,0 0</inkml:trace>
  <inkml:trace contextRef="#ctx0" brushRef="#br4" timeOffset="357694.4586">8831 521,'0'0,"25"0,-25 0,24-25,-24 25,25 0,0 0,0-25,0 25,-1 0,1 0,0 0,-25 25,0-25,0 0,0 25,-25-25,0 25,1 0,-1-1,0-24,0 25,0-25,25 25,0-25,0 25,0-25,0 0,25 0,-25 0,25 0,0 0,24 0,-24 0,25 0,-25 0,-1 25,1-25,0 0,-25 24,25-24,-25 25,0-25,0 25,-25-25,25 25,-25-25,25 25,-25-25,25 24,-49 1,24 0,0 0,-24 0,24-25,0 0,0 24,0-24,1 25,24-25,-25 0,50 0,-25 0,0 0,0 0</inkml:trace>
  <inkml:trace contextRef="#ctx0" brushRef="#br4" timeOffset="358059.4798">9377 521,'0'25,"0"-25,-25 25,25-1,0 26,0 0,-25-1,25 1,0-25,0-1,0 26,0-25,0-25,0 25,0-25,0 24,0-24,0 0,0 0,0 0,0 0</inkml:trace>
  <inkml:trace contextRef="#ctx0" brushRef="#br4" timeOffset="358543.5075">9575 571,'0'24,"0"-24,0 50,-25-25,25 24,0-24,25 25,-25-25,0-1,25 1,0-25,-1 25,-24-25,25 0,0 0,0 0,-25 0,25 0,-1 0,1 0,0-25,0 25,-25-25,25 1,-25 24,24-25,-24 0,0 0,0 0,0 1,0-1,0 0,0-25,-24 26,24-1,-25 0,0 25,0-25,0 25,1 0,-1 25,-25-25,25 25,1 0,-1-1,0 1,25 0,0-25,0 0,0 0,0 0</inkml:trace>
  <inkml:trace contextRef="#ctx0" brushRef="#br4" timeOffset="359096.5391">10369 446,'-25'0,"25"0,-25 25,0 25,0-25,1 0,-1 24,0-24,25 25,0-26,0 1,0 25,0-25,0-1,25 1,0-25,-25 25,24-25,-24 0,25 25,0-25,-25 0,25-25,0 25,0 0,-1-25,-24 25,25-25,-25 25,25-24,-25-1,25 25,-25-25,0 0,-25 25,25-25,0 25,-25 0,0 0,25 0,-24 0,-1 0,25 0,-25 25,25-25,0 0,-25 0,25 0,0 0,0 0,0 0</inkml:trace>
  <inkml:trace contextRef="#ctx0" brushRef="#br4" timeOffset="359554.5653">10716 496,'0'0,"0"25,0 0,0 24,0 26,-25-26,25 1,-25-25,25 0,-24-1,24-24,0 25,0-25,0 0,0 0,0 0,0 0,0-25,0 25,24-24,-24-1,0 0,25-25,0 1,0-1,-25 1,25-1,-1 25,1 0,0 25,-25 0,25 0,-25 0,25 25,-25-25,24 25,-24 25,0-26,0 26,0 0,-24-1,24-24,0 0,0 0,0-1,0-24,0 25,0-25,0 0,0 0,0 0,0 0,0 0</inkml:trace>
  <inkml:trace contextRef="#ctx0" brushRef="#br4" timeOffset="359746.5763">10691 670,'0'0,"25"0,0 0,0 0,-1 0,1 0,25 0,-1 0,1 0,-50 0,0 0,0 0,0 0,0 0</inkml:trace>
  <inkml:trace contextRef="#ctx0" brushRef="#br4" timeOffset="359979.5896">10642 422,'24'0,"26"0,0 0,-1-25,1 25,-25 0,-25 0,0 0,0 0</inkml:trace>
  <inkml:trace contextRef="#ctx0" brushRef="#br4" timeOffset="360561.6226">11088 496,'50'-25,"-1"25,1 0,-1 0,-24 0,25 0,-25 0,0 0,-1 0,1 0,-25 0,25 0,-25 0,0 0,-25 25,25-25,0 0,-25 25,25-25,-49 25,24 24,0-24,-25 25,26-25,-1-1,-25-24,25 25,1 0,-1-25,0 25,25-25,0 25,0-25,0 0,25 24,-25-24,25 0,-1 0,-24 0,25 0,0-24,25 24,-1 0,-24 0,0-25,0 25,24 0,-24 0,0-25,0 25,0 0,-25 0,24 0,-24 0,0 0,0 0,0 0,0 0</inkml:trace>
  <inkml:trace contextRef="#ctx0" brushRef="#br4" timeOffset="360953.6454">11807 496,'0'0,"0"0,0 0,0 25,0 0,-24 24,24 1,0 0,0-26,0 26,-25-25,25 0,0-1,0 1,0 0,0-25,0 0,0 0,0 0,25 0,-25 0,0 0,24 0,-24 0,25 0,0 0,-25-25,25 25,0 0,-1-25,26 25,-50 0,25-24,0 24,-1 0,-24-25,0 0,0 25,0 0,0 0,0 0</inkml:trace>
  <inkml:trace contextRef="#ctx0" brushRef="#br4" timeOffset="361162.6567">11758 645,'0'0,"0"0,25-25,-1 25,1 0,0 0,0 0,24 0,-24 0,-25 0,25 0,-25 0,0 0,0 0,0 0</inkml:trace>
  <inkml:trace contextRef="#ctx0" brushRef="#br4" timeOffset="361342.6676">11783 521,'-25'-25,"25"25,-25 0,25 0,0 0,25 0,0 0,-1 0,26 0,0 0,24 0,-49 0,24 0,-24-25,-25 25,0 0,0 0</inkml:trace>
  <inkml:trace contextRef="#ctx0" brushRef="#br4" timeOffset="361688.6874">12155 273,'0'0,"0"0,0 0,24 0,1 25,0-25,49 49,-24-24,24 0,-49 24,25-24,-25 0,-25 25,25-25,-25 24,0-24,-25 25,0-1,0-24,0 25,0-26,1 1,-1 25,0-25,-25-1,26 1,-1 25,0-25,25-25,0 0,0 0,0 0</inkml:trace>
  <inkml:trace contextRef="#ctx0" brushRef="#br4" timeOffset="380959.7896">20117 9674,'-25'0,"0"25,25-25,-24 24,-1-24,25 25,-25 0,0-25,25 25,-25 0,25-1,-24 26,24-25,0 24,0 1,24 0,-24-25,25-1,25 1,-25-50,-1 25,1-24,0-26,0 25,0 0,-25-24,24 24,-24-25,0 25,0 1,-24 24,24-25,0 0,-25 25,0-25,0 25,25 0,-25 25,1 0,-1 0,-25 24,50 1,0-25,-25 24,50-24,-25 25,50-50,-25 0,-1 0,26-25,-25 0,24-25,-24 26,0-26,-25 25,0 0,0 1,-25-1,0 25,25-25,-49 0,24 25,0 0,0 0,1 25,-1 0,25 0,-25 24,25 1,0-25,0 24,25 1,0-25,-1-25,26 0,-25-25,0 0,-1 0,-24-24,25 24,-25 0,0-25,0 50,-25-24,25-1,-24 25,-1-25,0 25,0-25,0 25,1 0,24 25,-25 0,25 0,-25-1,25 26,25-25,-25 0,25-1,-1 1,26-25,-25 0,0 0,-1-25,26-24,-50 24,25 0,-25 25,0-25,0 25,-25-24,25 24,-25 0,0 0,1 0,-1 0,0 0,25 0,-25 24,0 1,25 25,0-25,25-1,-25 1,25 0,0-25,0 0,-25 0,24-25,1 0,-25 25,0-24,25 24,-50-25,25 25,0-25,-25 25,25 0,0 0,-24 0,24 0,0 25,-25 0,25-1,0 1,25 0,-25-25,0 25,24-25,-24-25,0 25,0-25,0 0,25 1,-25-1,-25 0,25 0,0 25,0-25,-24 1,24 24,0 0,-25 24,25 1,0 0,0-25,0 25,0 0,0-25,25 0,-25 0,0 0,0 0,0-25,0 25,0 0,0-25,0 50,0-25,0 0,0 25,0-25,0 0,0 0</inkml:trace>
  <inkml:trace contextRef="#ctx0" brushRef="#br4" timeOffset="382353.8694">18827 5705,'-25'0,"25"-25,-25 25,1-25,24 25,-25 0,25 0,-25 0,0 0,0 0,25 0,-24 25,-1 0,0 0,0 24,0-24,25 25,0-25,0 0,0-1,25 1,0 0,0-25,0 0,-1 0,26 0,0-25,-26 25,1-25,0 1,0-1,-25 0,0 0,25 25,-25-25,0 0,-25 25,25-24,-25-1,0 25,0-25,1 25,-1 0,-25 0,25 25,-24 0,24-1,0 26,0-25,25 25,0-26,0 26,25-25,25 0,-25-25,-1 0,26-25,-25 25,0-25,24 0,-24-24,0 24,-25 0,0 25,0-25,-25 0,25 0,-25 1,0-1,1 0,-1 25,0-25,-25 25,26 25,-26 0,25 0,-24 24,49 1,0 0,0-1,49-24,-24 0,-25-25,0 0</inkml:trace>
  <inkml:trace contextRef="#ctx0" brushRef="#br5" timeOffset="420845.071">5408 9550,'0'0,"0"0,0 25,0-1,0 1,0 0,0 25,25-1,-25 1,0-1,0-24,0 25,-25-25,25-1,-25 1,25 0,-25-25,25 0,0 25,0-25,0 0,0 0,0-25,0 25,0-25,0 0,25-24,-25 24,25-25,-25 1,25-1,-25 25,0 1,0-1,0 25,0-25,0 25,0 0,-25 0,25 0,0 25,0 0,-25-1,25 26,0 24,0-24,0 0,0-1,0 1,25-25,-25 0,0-1,0-24,0 25,-25-25,25 0,0 0,0-25,0 25,0-24,25-1,-25-25,0 0,0 1,0-1,0 1,0 24,0-25,0 50,0-25,0 25,0-24,0 24,0 0,0 0,0 0,0 0,0 24,0-24,-25 50,25 0,-25-1,25 1,0-1,0-24,0 25,25-25,0 0,-25-25,0 0,0 0,0 0,0 0</inkml:trace>
  <inkml:trace contextRef="#ctx0" brushRef="#br5" timeOffset="421494.1076">5234 9500,'25'0,"0"0,0 0,-1 0,51 0,-1 25,-24 0,24-25,-49 25,25-1,-26-24,-24 0,25 25,-25-25,0 0,-25 0,25 0,-24-25,-1 25,0 0,-49 0,24 0,-24 0,-1 0,1 0,-1 25,26-25,-1 0,1 25,24-50,25 25,0 0,0 0,25 0,-1 0,1 0,25-25,24 25,-24 0,-1 0,1 0,0-24,-1 24,1 0,-25 0,-1 0,-24-25,25 25,-25 0,0 0,0 0,-25-25,1 25,-1 0,-50-25,1 25,0 25,24-25,-24 25,24-25,25 25,25-1,0-24,0 0,0 0</inkml:trace>
  <inkml:trace contextRef="#ctx0" brushRef="#br5" timeOffset="424278.2673">1340 1364,'0'0,"0"0,0 0,0 0,0 0,0 0,0 0,0 0,0 0,0 0,0 0,0 25,0-25,0 25,0 0,0 24,-25-24,25 25,0-26,0 1,0 0,0-25,0 25,0-25,25 0,-25 0,0 0,0 0,0-25,0 25,0-25,0 0,0-24,0 24,0-49,0 49,0 0,0 0,0 0,0 25,0 0,0 0,-25 25,25-25,0 25,0 25,0-26,0 26,0 0,0-26,0 1,0 0,25 0,-25-25,0 0,0 0,0 0,0 0,0-25,-25 25,25 0,0-25,0 0,-25-24,25-1,-25 1,25 24,0 0,0 0,0 25,0 0,0 0,25 0,-25 25,0 0,0 24,25 1,-25 0,0-1,0-24,0 0,0 0,25 0,-25-25,0 0,0 0,0 0,0 0,0 0</inkml:trace>
  <inkml:trace contextRef="#ctx0" brushRef="#br5" timeOffset="424897.3026">1117 1389,'0'0,"0"0,24 0,1-25,25 25,-1 0,1-25,24 25,-24-24,-25 24,24 0,-24 0,0 0,-25 0,25 0,-25 0,-25 0,25 0,0 0,-25 0,0 0,1 0,-1 0,0 0,-25 24,1-24,-1 25,1-25,24 25,0-25,-25 0,26 25,-1-25,25 0,-25 0,50 0,-25 0,25-25,-1 25,26-25,0 25,24-25,-49 25,24 0,1 0,-25-24,24 24,-49 0,25 0,-25 0,25 0,-25 0,0 0,0 0</inkml:trace>
  <inkml:trace contextRef="#ctx0" brushRef="#br5" timeOffset="425298.3257">2109 1414,'0'0,"25"0,-1 0,-24 0,25 0,25 0,-1 0,1 0,0 0,-1 0,-49 0,0 0,0 0</inkml:trace>
  <inkml:trace contextRef="#ctx0" brushRef="#br5" timeOffset="425794.354">3324 1290,'0'0,"0"0,0 0,25 25,-25-1,0 1,0 25,0 24,-25-24,25-1,0 1,0-25,0 0,0 0,0-25,0 24,0-24,0 0,0 0,0 0,0 0,0 0,0 0</inkml:trace>
  <inkml:trace contextRef="#ctx0" brushRef="#br5" timeOffset="426117.3725">3126 1364,'0'0,"0"0,25-25,-1 25,-24 0,25-24,25 24,-1-25,-24 25,50 0,-26-25,-24 25,25 0,-26 0,26 0,-50 0,25 0,-25 0,0 0,0 0,0 0</inkml:trace>
  <inkml:trace contextRef="#ctx0" brushRef="#br5" timeOffset="426486.3936">3696 1364,'0'25,"0"0,0 0,0-1,0 26,-25 0,25-26,-24 1,24 0,-25 0,25-25,0 0,0 25,0-25,0 0,0 0,0-25,25 25,-25 0,24 0,1-25,0 0,25 25,-1-25,-24 1,0 24,0 0,24 0,-24-25,-25 25,25 0,-25 0,25 0,-25 0,0 0</inkml:trace>
  <inkml:trace contextRef="#ctx0" brushRef="#br5" timeOffset="426702.406">3696 1439,'0'0,"0"0,25 0,-25 0,25 0,0 0,24 0,1 0,-25 0,-25 0,0 0,0 0,0 0</inkml:trace>
  <inkml:trace contextRef="#ctx0" brushRef="#br5" timeOffset="426904.4175">3696 1364,'0'0,"0"0,0 0,0 0,0 0,25-25,0 25,0 0,24 0,-24-24,25 24,-26 0,1 0,0 0,-25 0,0 0,0 0</inkml:trace>
  <inkml:trace contextRef="#ctx0" brushRef="#br5" timeOffset="427503.4518">4192 1265,'0'0,"25"25,-25-25,0 25,0-1,0 1,25 25,-25-1,0 1,-25-25,25 0,0-1,0 1,0-25,0 0,0 0,-25 0,25 0,0 0,0-25,0 25,0-24,0 24,0-25,-24 0,24-25,0 1,0 24,0-25,0 26,24-1,-24 0,25 25,-25-25,25 25,-25 0,25 0,0 0,-1 0,-24 0,25 0,0 25,-25-25,25 25,-25 0,0-25,0 24,-25 1,25-25,-25 25,0 0,1-25,24 25,-25-25,0 24,25-24,0 0,0 0,0 25,0-25,0 0,25 25,-25-25,25 0,-1 25,-24-25,25 0,0 25,0-25,-25 0,25 0,-25 24,24-24,-24 0,25 0,-25 0,0 0,0 0,0 0,0 0</inkml:trace>
  <inkml:trace contextRef="#ctx0" brushRef="#br5" timeOffset="428090.4854">4515 1290,'0'25,"-25"-25,25 24,0 1,0 25,0-25,0-1,25 1,-25 0,0 0,0-25,0 25,0-25,0 0,0 0,0 0,0-25,0 25,0 0,0-25,0 0,0 0,0 1,0-1,0-25,0 25,0 1,25-1,-25 0,0 25,0 0,0-25,24 25,-24 0,0 25,0-25,0 25,0-25,25 25,-25-1,0-24,0 25,25-25,-25 0,25 0,-25 0,0 0,25 0,-25 0,24-25,-24 25,25-24,-25-1,25 25,-25-25,25 0,-25 25,25 0,-1-25,-24 50,0-25,0 25,0 0,25 24,-25 1,-25 0,25-26,0 1,0 0,0 0,0-25,0 25,0-25,0 0,0 0,0 0,0 0,0 0,0 0,0 0</inkml:trace>
  <inkml:trace contextRef="#ctx0" brushRef="#br5" timeOffset="428234.4936">4961 1488,'0'0,"0"0,0 0,0 0,0 0,0 25,0-25,0 0,0 0</inkml:trace>
  <inkml:trace contextRef="#ctx0" brushRef="#br5" timeOffset="428884.5308">5457 1240,'0'0,"0"0,0 0,0 0,0 0,0 0,0 0,0 0,0 25,0-25,0 0,0 25,0 0,0-1,0 1,0 0,0 0,0 24,0-24,0 0,0 0,0 0,0-1,0-24,0 0,0 25,25-25,-25 0,0 0,0 0,0 0,0 0,0 0,0 0,0 0,0 0</inkml:trace>
  <inkml:trace contextRef="#ctx0" brushRef="#br5" timeOffset="429092.5426">5482 1389,'0'0,"25"0,0 0,0 0,-25 0,24 25,26-25,-50 0,25 0,-25 0,0 0,0 0,0 0,0 0,0 0</inkml:trace>
  <inkml:trace contextRef="#ctx0" brushRef="#br5" timeOffset="429338.5566">5681 1265,'0'25,"0"0,0 24,24-24,-24 25,0-26,0 26,0-25,0 0,0-25,0 24,0-24,0 0,25 25,-25-25,0 0,0 0,0 0,0 0,0 0</inkml:trace>
  <inkml:trace contextRef="#ctx0" brushRef="#br5" timeOffset="429732.5793">5730 1339,'0'0,"25"-24,-25 24,25 0,0-25,-25 25,24 0,1 0,0-25,0 25,0 0,-25 0,24 0,1 25,-25-25,0 0,0 25,0-1,0 1,-25 0,25 25,-49-1,24-24,25 25,-25-26,0 1,25-25,0 25,0-25,0 0,0 0,0 0,25 0,-25 0,25 0,0 0,-25 0,25 0,-1 0,1-25,25 25,-25-25,-25 25,0 0,0 0,0 0,0 0,0 0</inkml:trace>
  <inkml:trace contextRef="#ctx0" brushRef="#br5" timeOffset="430120.6015">6276 1290,'-25'0,"25"0,-25 0,25 25,-24-25,24 24,-25 1,25 0,-25 0,25 0,0-1,0 1,0 0,25 0,-25 0,25-1,24 1,-24-25,0 0,0 25,-1-50,1 25,0 0,0-25,-25 1,25-1,-25 0,24 0,-24-24,0 24,0-25,0 1,0 24,-24 0,-1 0,0 0,0 25,-24 0,-1 0,25 0,0 25,1-25,24 0,0 0,0 0</inkml:trace>
  <inkml:trace contextRef="#ctx0" brushRef="#br5" timeOffset="463224.4949">5383 9575,'0'0,"0"0,25 0,-25 0,0 24,0 1,0-25,25 25,-25 0,0 0,0 24,0 1,0-1,0-24,0 25,-25-25,25-1,-25 26,25-50,0 25,0-25,0 25,0-25,0 0,0 0,0 0,0-25,0 25,25 0,-25-25,0 0,0 25,0-25,0 1,0-1,25-25,-25 25,0-24,0 24,0-25,0 26,0-1,0 0,0 0,0 25,-25-25,25 25,0 0,0-24,0 24,0 0,0 0,0 0,0 0,0 24,0-24,0 25,0 0,0 25,0-1,0-24,0 25,0-1,0-24,25 25,-25-26,0 1,0 0,0 25,0-25,0-25,0 24,0-24,0 25,24-25,-24 0,0 0,0 0,0-25,0 25,0-24,0-1,0 0,0-25,0 1,0-1,0 25,-24-24,24-1,0 25,0 0,0-24,0 24,-25 25,25-25,0 25,0-25,0 25,0 0,0 0,0 0,0 0,0 0,0 0,0 25,0 0,0 25,0-1,0 1,0-1,25 1,-25-25,0 24,24-24,-24 0,0-25,0 25,0-25,0 25,0-25,0 0,0 0,0 0,25 0,-25 0,0-25,0 25,0-25,0 25,0-25,0 0,0 1,0-26,0 0,0 1,-25 24,25-25,0 26,0-1,0 0,0 25,-24-25,24 25,0 0,0 0,0 0,0 0,0 25,0 0,0-25,24 49,-24 26,25-26,-25 1,0-25,25 24,-25-24,0 25,0-25,0-25,0 25,0-25,0 24,0-24,0 0,0 0,0 0,0 0,0-24,0 24,0-25,-25 0,25 0,0-25,0 1,-25-1,25 1,0 24,0 0,-24 0,24 0,0 1,0-1,0 25,0-25,0 25,0 0,0-25,0 25,0 0,0 0,0 25,24-25,-24 25,0 24,0 1,0 24,0-24,-24-25,24 24,-25 1,25-25,-25 0,25 0,0-1,0-24,0 25,0-25,0 0,0 0,0 0,0 0,25 0,-25-25,0 1,0-1,25 0,-25-50,24 26,-24-1,0 1,0-1,25 25,-25-24,0 24,0 0,0 25,0-25,0 25,0 0,0 0,0 0,0 25,0-25,0 25,0 0,0 24,0 1,0-1,0-24,0 0,0 25,0-26,-25-24,25 25,0-25,0 25,0-25,0 0,0 0,0 0,0-25,0 25,0-25,0 25,0-24,0-1,0-25,0 25,0-24,0-1,25 1,-25 24,0 0,0 0,-25 0,25 25,0 0,0 0,0 0,0 0,0 25,0 0,-24 0,24 49,0-24,-25 24,25-49,0 25,0-1,25-24,-25 0,0 0,0-25,24 0,-24 25,0-25,0 0,0 0,0 0,0 0,0 0</inkml:trace>
  <inkml:trace contextRef="#ctx0" brushRef="#br5" timeOffset="465143.6047">5036 9525,'0'0,"0"0,0 0,25 0,-25-25,0 25,24-25,-24 25,25 0,0-24,25 24,-1 0,26 0,-1 0,-49 24,49-24,-49 25,0-25,0 0,24 0,-24 0,0 0,-25 0,0 25,0-25,0 0,0 0,0 0,-25 0,0 0,0 0,1 0,-26 0,-24 0,24 0,0 0,1 0,24 0,-25 0,1 0,24 0,-25 0,50 0,-24-25,24 25,0 0,0 0,0 0,0 0,0 0,24 0,1 0,25 0,-1 0,1 0,0 0,-1 0,1 0,-25 0,24 0,1 0,-25 0,24 0,-24 0,0 25,0-25,-25 0,0 0,0 0,0 0,-25 0,25 0,-50 25,25-25,-49 0,24 0,1 0,-1-25,1 25,-1 0,25 0,-24-25,-1 25,25 0,0 0,25 0,0 0,0 0,0 0,0 0,0 0,25 0,25 0,-1 0,1 0,24 0,1 0,-26 0,1 25,0-25,-1 25,1-25,-25 0,24 0,-24 25,-25-25,25 0,-25 0,0 0,0 0,-25 0,0 0,0 0,1 0,-51 0,26 0,-1-25,-24 25,24 0,0 0,1 0,-1 0,25 0,-24 0,24 0,25 0,-25 0,25 0,0 0,0 0,25 0,0 0,0 0,-1-25,51 25,-1 0,-24 0,24 0,-24 0,24 25,-24-25,-1 0,1 25,-25-25,0 0,-25 0,0 0,0 0,0 0,0 0,0 0,-25 0,-25 0,1 0,-26 0,26-25,-26 25,1 0,24 0,1 0,-1 0,-24 0,24 25,25-25,25-25,-25 25,25 0,0 0,0 0,25 0,0 0,0 0,24 0,1 0,24 0,-24 0,24 0,-24 0,0 25,-1-25,1 0,-1 0,-24 0,0 0,-25 24,0-24,25 0,-50 0,25 0,-25 0,0 0,-24-24,-1 24,-24 0,24 0,-24 0,24 24,1-24,-1 0,0 0,26 0,24 0,0 0,0 0,0 0,0 0,24 0,-24 0,50 0,0 0,24-24,-24 24,-1 0,1 0,24 0,-24 0,-1 0,-24 0,25 0,-25 0,-1 0,-24 0,0 0,0 0,0 0,-24 0,-1 0,-25 0,-24-25,24 25,-24 0,24 0,-24 0,24 0,25 0,-24 0,24 0,0-25,25 25,0 0,0 0,25 0,0-25,0 25,-1 0,26 0,0 0,-1-25,-24 25,25 0,-26 0,26 0,-50 25,25-25,-25 0,0 0,-25 0,0 0,0 0,1 0,-26 25,-24-25,49 0,-25 0,1 0,24 0,0 0,0 0,25 0,0 0,0 0</inkml:trace>
  <inkml:trace contextRef="#ctx0" brushRef="#br3" timeOffset="472150.0054">5408 9575,'0'0,"0"0,0 0,0 24,0-24,0 25,0 0,0 0,25 0,-25 24,0 1,0-1,0 26,0-26,0 1,0-25,-25 25,25-1,0-24,0 0,0 0,0-25,0 24,0-24,0 0,0 0,0 0,0-24,0 24,0-25,0 0,25-25,-25 1,0-1,24 0,-24 1,0 24,-24 0,24-24,0 24,0-25,-25 25,25 1,0-26,0 50,0-25,-25 0,25 25,0 0,0-24,0 24,-25 0,25 24,0-24,0 25,0 0,0 0,25 49,0-24,0-1,-25 1,24-25,1 24,-25-24,0 25,0 0,0-26,0 1,0-25,0 25,0-25,0 0,0 0,0 0,0 0,0-25,0 25,0-25,0-24,0-1,0-24,0 24,0 0,0 1,0-1,0 1,0 24,0-25,0 25,0-24,0 24,-25 25,25-25,0 25,0 0,0-25,0 25,-24 25,24-25,0 25,0 0,0 0,-25 49,25-24,0 24,0-24,25-1,-25 1,0-1,0-24,24 25,-24 0,0-50,25 24,-25 1,0-25,0 0,0 0,0 0,0-25,0 25,0-24,0-1,0 0,0-25,0-24,0 24,0 1,0-1,0 0,0 26,0-26,0 25,0 0,0 1,-25-1,25 25,0-25,0 25,0 0,0 0,-24 0,24 0,0 25,-25-25,0 49,0 26,0-26,1 26,24-1,0-24,0-1,24 1,-24-25,25 0,0 0,-25-25,0 24,0-24,0 0,0 0</inkml:trace>
  <inkml:trace contextRef="#ctx0" brushRef="#br3" timeOffset="473614.0892">5234 9500,'0'0,"50"0,-1 0,26 25,-1-25,-24 0,24 0,-24 0,-25 25,-1-25,1 0,25 0,-50 0,0 0,25 0,-25 0,-25 0,0 0,0 0,0 25,-24-25,-26 0,1 24,24-24,-24 0,0 0,24 0,0 25,1-25,24 0,0 0,0 0,25 0,0-25,0 25,25 0,0 0,25-24,-1 24,26-25,-1 25,-24-25,-1 25,1 0,-1 0,1 25,-25-25,0 0,-25 0,0 0,0 0,24 0,-48 0,24 0,0 0,-25 0,0 0,-49 0,-1 25,26-25,-26 0,26 0,-1 24,25-24,0 0,1 0,-1 0,25 0,0 0,25 0,-25-24,24 24,1 0,50-25,-1 25,-24-25,-1 25,1 0,24 0,-24 0,-25 0,-25 0,0-25,0 25,0 0,0 0,-25 0,0 0,-25 0,1 0,-26 0,1 0,24 0,1 0,-1 0,1 0,-1 0,25 0,25 0,0 0,0 0,0 0,25 0,0 0,0-25,49 25,0 0,-24 0,0 0,-1 0,1 25,-1-25,1 0,-25 0,-25-25,0 25,0 0,-25 0,0-24,0 24,-24 0,-26-25,26 25,-26 0,26 0,-1 0,25 25,-24-25,24 0,0 0,25 24,0-24,25 0,0-24,24 24,1 0,49 0,-24 0,-26 0,1 0,24 24,-24-24,-25 0,-25 0,0 0,0 0,0 0,-25 0,25 0,-50 0,1 0,-26 0,26 0,-26 0,26 25,-1-25,0 0,1 0,-1 0,25 0,25 25,0-25,0 0,0 0,0 0,25-25,0 25,25 0,-26 0,51-25,-1 25,-49 0,25 0,-1-24,-24 24,0 0,-25 0,0 0,-25 0,0 0,0 0,-49 0,24 24,-24 1,24-25,1 25,-1 0,25-25,1 25,24-25,0 0,0 0,0 0,0 0,0 0</inkml:trace>
  <inkml:trace contextRef="#ctx0" brushRef="#br3" timeOffset="474543.1417">5383 9525,'0'25,"0"24,0 51,0-51,0 1,0-1,0-24,0 0,0 0,0 0,0-1,0-24,0 25,0-25,0 0,0 0,0 0,0-25,0 25,0-24,0-1,-25-25,25 1,0-1,25 0,-25 26,0-26,25 25,-25 0,0 25,0-24,0 24,0 0,0 0,0 24,0-24,0 25,-25 50,25-1,0-24,-25-1,25 1,25-1,-25-24,0 0,25 0,-25-25,0 0,0 0,0 0,0 0,0 0,0-25,0 25,0-25,0 0,0-24,-25-1,25 1,0-1,25 25,-25 0,0 1,0-1,0 25,25 0,-25 0,0 0,0 25,0-1,0 26,0 24,0-24,0 24,-25-49,25 25,-25-25,25 0,0-1,0-24,0 0,0 0,0 0,0 0,0 0,0-24,0-1,0 0,0 0,0 0,0-49,0 24,25 1,-25-1,0 25,25-24,-25 24,0 25,24-25,-24 25,0 0,0 25,0-25,0 25,0-1,0 51,0-26,0 1,0-25,0 24,0-24,0 0,0-25,0 0,0 0,0 0,0 0,0-25,0 25,0-25,0 25,0-24,0-1,-24 0,24 25,0 0,0 0,0 0</inkml:trace>
  <inkml:trace contextRef="#ctx0" brushRef="#br3" timeOffset="476558.2576">5408 9550,'0'0,"25"0,24 0,1 0,-1 25,1-25,-25 0,0 0,-1 0,26 0,-25-25,-25 25,25 0,-25 0,0 0,24 0,-48 25,24-25,0 0,-25 0,0 0,0 0,-24 0,24 0,-25 0,1 0,24 0,0 0,-25 0,26 0,24 0,-25 0,25 0,0 0,0 0,0 0,0 0,25-25,-1 25,1 0,0 0,0 0,24 0,1 0,-25 0,0 25,-1-25,-24 0,0 0,0 0,0 0,-24 0,24 0,-25 0,0 0,0 0,0 0,25 0,-24 0,-1 0,0 0,25 0,-25 0,25 0,0 0,0 0,25 0,-25 0,25 0,0 0,-1 0,1 0,0 0,0 0,-25 0,25 0,-1 0,-24 0,0 0,0 0,0-25,25 25,-25 0,0 0,0 0,0 0,0 0,0 0,0 0,0 0,0 0,0 0,0 0,0 0,0 0,0 0,0 0,0 0,0 0,0 0,0 0,25 0,-25-25,0 25,0 0,0-25,0 25,0 0,0 0,-25-25,25 25,0 0,0 0,0 0,0-24,0 24,0 0,0 0,0 0,0 0,0 0,0 0,0-25,0 25,0 0,0 0,0 0,0 0,-25 0,25 0,25 0,-25 0,0 0,0 0,-25 0,25 0,0 0,0 0,0 0,-24 0,24 0,-25 0,25 0,-25 25,25-25,-25 0,25 0,0 0,-25 0,25 0,0 0,0 0,25 0,-25 0,0 0,25 0,-25 0,25 0,-25 0,25 0,-1 0,-24 0,25 0,-25 0,25 0,-25 0,0 0,0 0,0 0,-25 0,25 24,-25-24,25 0,-24 0,24 0,-25 25,25-25,0 0,0 0,0 0,0 0,0 0,0 0,25-25,-25 25,0 0,24 0,1 0,-25 0,25 0,0 0,-25 0,0 0,0-24,0 24,0 0,-25 24,0-24,0 0,25 0,-24 0,24 0,0 0,0 0,-25 0,25 0,0 0,0 0,25 0,-25 0,0 0,24 0,-24 0,25 0,0 0,-25 25,0-25,0 0,0 0,-25 0,0 0,25 0,-24 0,-51 0,50 0,-24 0,24 0,0 0,-24 0,24 0,0 0,0 0,0 0,25-25,-24 25,-1 0,25 0,-25 0,25 0,0 0,0 0,0 0,0 0,0 0,0 0,0 0,-25 0,25 0,0 0,0 0,0 0,-25 0,25 0,-24 0,24 0,-25 0,25 0,0 0,-25 0,25 0,0 0,0 0,0 0,0 0,0 0,0 0,0 0,0 0,0-24,0 24,0 0,0 0,0 0,0 0,-25 24,25-24,0 0,-25 0,25 25,0-25,-24 0,24 25,0-25,0 0,0 0,0 0,0 0,0 0,0 0,24 0,-24 0,0 0,0 0,0 0,0 0,0 0,0 0,0 0,0 0,0 0,0 25,0-25,0 0,0 25,25-25,-25 24,0-24,0 0,0 0,0 25,0-25,0 0,0 0</inkml:trace>
  <inkml:trace contextRef="#ctx0" brushRef="#br3" timeOffset="478610.3749">1265 1364,'0'0,"0"0,0 0,0 0,0 0,0 0,25 0,-25 0,0 0,0 0,25 0,-25 0,0 0,25 0,-25 0,0 0,0 0,0 0,0 0,0 0,0 0,0 0,0 0,0 0,0 0,0 0,0 0,-25 0,25 0,0 0,0 25,0-25,0 25,0-25,0 25,0-1,0 1,0 0,0-25,0 25,0 0,0-25,0 24,0-24,0 0,0 0,0 0,0-24,0 24,0 0,0-25,-25 0,25 25,0-25,0 0,0 1,0 24,0-25,0 25,0-25,0 25,0 0,0 25,0-25,0 25,0-1,0 1,0 0,0 0,0 0,25-1,-25 1,0-25,25 25,-25-25,0 0,0 0,0 0,0 0,0 0,0 0,0-25,0 0,0 25,0-24,0-1,0 0,0-25,0 50,0-24,0-1,0 25,0 0,0-25,0 25,0 0,0 25,0-25,0 25,0-1,0 51,0-26,0 1,0-25,0 0,0 0,0-25,0 0,25 24,-25-24,0 0,0-24,0 24,0 0,0-25,0 0,0 25,0-50,-25 25,25-24,0 24,0 0,-25 25,25 0,0 0,0 0,0 25,-25 0,25-25,0 25,0-1,0-24,0 0</inkml:trace>
  <inkml:trace contextRef="#ctx0" brushRef="#br3" timeOffset="479366.4182">1067 1414,'0'0,"0"0,25 0,0 0,-1 0,1-25,0 25,0 0,24 0,1-25,-25 25,24-25,-24 25,0 0,25-24,-26 24,-24-25,25 25,-25 0,0 0,0 0,0 0,0 0,0 25,-25-25,1 0,24 0,-25 24,-25-24,25 25,-24 0,-1-25,25 25,1-25,-26 0,25 25,0-25,1 0,24 24,-25-24,25 0,0 0,0 0,0 0,0 0,25-24,-1 24,-24 0,25 0,25-25,-1 0,-24 25,25-25,-25 25,-1 0,1-25,0 25,-25 0,25-24,-25 24,0 0,0 0,0 0,0-25,0 25,0 0,0 0,0 25,0-25,0 0,0 0</inkml:trace>
  <inkml:trace contextRef="#ctx1" brushRef="#br6" timeOffset="314138.9677">13846 7120,'0'0,"0"0,0 0,0 0,0 0,0 0,8 13,-8-13,0 0,0 0,10 15,-10-15,0 0,0 0,0 0</inkml:trace>
  <inkml:trace contextRef="#ctx1" brushRef="#br6">9306 9071,'4'5,"17"22,-21-27,34 50,1-4,-1-3,-9-19,-5-4</inkml:trace>
  <inkml:trace contextRef="#ctx0" brushRef="#br6" timeOffset="565417.34">8781 11137,'0'0,"0"0,0 0</inkml:trace>
  <inkml:trace contextRef="#ctx1" brushRef="#br6" timeOffset="316865.1236">3916 6921,'11'8,"-1"0,-10-8,0 0,0 0,0 0,0 0,0 0,0 0,0 0,0 0,0 0,8 5,-8-5,0 0,0 0,0 0,0 0,0 0,0 0,0 0,0 0,4 4,-4-4,0 0,0 0,0 0,0 0,0 0,0 0,0 0,3 1,-3-1,0 0,0 0,0 0,0 0,0 0,0 0,3-1,-3 1,0 0,0 0,0 0,0 0,0 0,1-4,-1 4,0 0,0 0,0 0,0 0,-1-7,1 7,0 0,0 0,0 0,-4-9,4 9,0 0,0 0,-5-9,5 9,0 0,0 0</inkml:trace>
  <inkml:trace contextRef="#ctx0" brushRef="#br6" timeOffset="572563.7488">20663 8409,'0'0,"0"0,0 0,0 0,0 0,0 0,0 0,0 0,0 0,0 0,0 0,0 0,0 0,-25 25,25-25,0 0,0 0,0 0,0 0</inkml:trace>
  <inkml:trace contextRef="#ctx0" brushRef="#br6" timeOffset="574975.8867">20588 8458,'0'0,"0"0,0 0,0 0,0-24,0 24,0 0,0-25,0 25,0 0,25 0,-25 25,0-1,0-24,0 50,0-25,0 24,0 1,0-25,0 0,0-25,0 0,0 0,0 0,0 0,25 0,-25-25,0 0,0 0,0 0,0 25,0-24,0-1,0 0,0 0,0 25,-25-25,25 25,0-24,0 24,0 24,0-24,0 25,-25 25,25 24,0-24,0-25,0 24,0-24,25 0,-25 0,0-25,0 0,25 0,-25 0,0 0,0 0,0 0,0 0,0 0,0 0,0 0,0-25,0 25,0 0,0 0,0 0,0 0,0 0,0 25,0-25,0 0,0 0,0 0,0 0,0 0,0 0,0 0,0 0,25 0,-25 0,0 0,0 0,24 0,-24 0,0 0,25 24,-25-24,25 0,0 0,-25 0,25-24,-25 24,24 0,-24 0,25 0,-25 0,25 0,-25 0,25 0,-25 0,0 0,25 0,-25 0,0 0,25 0,-25 0,0 0,0 0,0 0,0 0,0 0,24 0,-24 0,0 0,0 0,0 0,0 0,0-25,0 25,0 0,0 0,0-25,0 25,-24-25,24 25,0 0,0-25,0 1,0 24,0-25,0 0,0 0,0 25,0-25,0 1,0 24,0-25,0 0,0 25,0 0,0-25,0 25,0 0,0 0,0 0,0-25,0 25,0 0,0 0,0 0,24 0,-24 0,0-24,0 24,0 0,0 0,0 0,0 0,0 0,0 0,0 0,0 0,0 0,0 0,-24 0,24 0,0 0,0 0,-25 0,25 0,-25 0,25 0,-25 0,25 0,-25 0,25 0,-25 0,25 24,0-24,-24 0,24 0,0 0,-25 0,25 25,0-25,0-25,0 25,0 0,-25 0,25 0,0 0,0 0,0 0,0 0,0 0,0 0,0 0,0 0,0 0,0 0,0 0,0 0,-25 0,25 0,0 0,0 0,-25 0,25 0,0 0,0 0,0 0,-24 0,24 0,0 0,0 0,0 0,0 0,0 0,0 25,0-25,0 0,0 0,0 0,0 0,0 0,0 0,0 0,0 0,0 0,0 0,24 0,-24 0,0 25,0-25,0 0,0 25,0 0,0-25,0 24,25-24,-25 25,0-25,0 0,25 0,-25 0,0 0,0 0,0 0,0 0,0-25,0 25,0-24,0 24,0-25,0 0,0 25,0-25,0 25,0-25,0 25,0 0,0 25,0 0,0 0,-25 24,25 1,0 0,0-1,25-24,-25-25,0 0,0 0,25 0,-25 0,0 0,0-25,0 0,25 25,-25-24,0-1,0 0,0 25,0-25,0 0,0 1,0 24,0-25,0 25,24 0,-24 25,0-1,0 1,0 0,0 0,0 0,0-1,25 1,-25-25,0 0,0 0,0 0,0-25,0 1,25-1,-25-25,25 1,-25 24,0-25,0 50,0-25,25 25,-25 0,0 25,-25-25,25 25,0 25,0-26,0 26,-25-25,25-25,25 25,-25-25,0 0,0 0,0 0,0 0,25-25,-25 25,0-25,25 0,-25 25,0-25,0 25,0-24,0 24,0 0,0 0,0 0,0 0,0 24,0 1,0 0,0 0,0 0,0-1,0-24,0 0,0 0,0 0,0 0,0 0</inkml:trace>
  <inkml:trace contextRef="#ctx0" brushRef="#br6" timeOffset="582008.2888">7268 6697,'0'0,"0"25,0-25,0 25,0 0,0-25,0 24,0 1,-25 0,25 0,0-25,0 25,0 0,0-1,0 1,0 0,0 0,0-25,0 25,0-1,0-24,0 25,0-25,0 0,0 0,25 25,-25-25,25 0,-25 0,25 0,0 0,-25 0,24 0,1 0,0 0,0-25,0 25,-1 0,1 0,0 0,-25-25,25 25,0-24,-25 24,24-25,1 25,-25-25,25 25,-25 0,0-25,25 25,-25 0,0 0,0 25,0-25,0 0,0 0,0 0,0 0,0 0,0-25,0 25,0 0,0-25,0 25,-25-24,25-1,0 25,0-25,0 0,0 0,0 0,0 1,0-1,0 0,0 0,0 25,0-25,25 25,-25 0,0 0,0-24,0 24,0 0,0 24,0-24,0 0,0 0,-25 0,25 0,0 25,-25-25,25 0,-25 0,1 0,24 0,-25 25,0-25,0 0,0 0,-24 25,24-25,0 0,-24 0,49 25,-25-25,0 0,25 0,-25 0,25 24,-25-24,25 0,0 0,0 0,0 0,0 0,0 0,0-24,0 24,0 0,0 0</inkml:trace>
  <inkml:trace contextRef="#ctx0" brushRef="#br6" timeOffset="583245.3597">7343 6921,'0'0,"0"24,0 1,0-25,24 25,-24-25,0 25,0-25,0 0,0 0,0-25,0 25,0-25,0 0,0 25,0-24,0-26,0 25,0 25,0-25,0 25,0-25,0 25,0 25,0 0,0-25,0 25,0 0,0 0,0-1,25 1,-25-25,0 25,0-25,25-25,-25 25,0-25,0 25,25-24,-25-1,0 0,0 0,0 25,25-25,-25 0,0 25,0 0,0 0,0 25,0 25,0 0,0-1,0 1,0-25,0-1,0-24,24 0,-24-24,0 24,25-25,-25 0,0 0,25 0,-25 1,0-1,25-25,-25 25,0 0,0 25,0-24,0 24,0 0,0 24,25 1,-25 0,0 0,0 25,0-26,0 1,0 0,0-25,0 0,24-25,-24 0,25 25,-25-49,0 24,25 0,-25 0,0-24,25 49,-25-25,0 25,0 0,0 0,0 0,0 25,-25-1,25-24,0 25,0 0,0 0,0 0,0-25,0 25,0-25,0-25,0 25,0-25,0 25,0-25,0 0,0 25,0 0,0-25,0 25,-25-24,25 24,0 0,0 0,-25 24,25 1,-24 0,-1 0,25 0,-25 0,25-1,0-24,0 25,-25-25,25-25,0 25,0-24,-25 24,25-25,0 25,-24-25,24 0,-25 25,25 0,-25 0,25 0,-25 25,0 0,1 0,24 24,-25-24,25 0,0 0,0-25,0 0,0 0,0 0,0-25,0 0,0 0,0 0,0 1,0-1,0 25,0 0,-25-25,25 50,0-25,-25 0,25 25,0-1,-25 1,25 0,0 0,0-25,0 0,0 0,0 0,0 0,0 0</inkml:trace>
  <inkml:trace contextRef="#ctx0" brushRef="#br6" timeOffset="585896.5114">3696 6127,'0'0,"0"0,0 0,0 25,0-25,-25 0,25 24,0-24,0 25,0-25,-24 25,24 25,0-26,0 26,0 0,0-26,0 1,0 0,0-25,0 25,0-25,24 0,-24 0,0 0,25 0,-25-25,25 25,0 0,0 0,-25 0,24 0,1 0,0 0,0-25,0 25,-1 0,1 0,-25-25,25 25,0 0,0-24,-25 24,25 0,-1 0,1 0,-25 0,25 0,-25 0,0 0,25 0,-25 0,0 0,0 0,25 0,-25 0,0 0,0 0,0-25,0 25,0 0,0 0,0-25,0 25,0-25,0 0,0 25,0-49,0 24,0 0,0 0,0 1,0-1,0 0,0 0,0 0,0 1,-25 24,25-25,0 25,0 0,0 0,0 0,0 0,-25 0,25 0,0 0,0 25,0-25,0 0,-25 24,25-24,-25 25,25-25,-24 0,24 0,-25 25,25-25,-25 0,0 0,0 25,-24-25,49 0,-25 25,0-25,0 0,0 24,1-24,-1 0,25 25,-25-25,0 0,25 0,0 0,-25 0,25 0,0 0,0 0,0 0,0 25,0-25,0 0,0-25,25 25,-25 0,0 0,0 0,0 0,0 0,25-25,-25 25,25 0,-25 0,0-24,0 24,0 0,0 0,0-25,0 25,0 0,0 0,0 25,0-25,0 24,0 1,0 25,-25-1,25 1,25-25,-25 24,0-24,0-25,0 0,0 25,0-50,0 25,0-25,0 25,0-24,0-1,25 25,-25-25,0 0,0 0,0 25,0-24,0 24,0 0,0 0,0 0,0 24,0 1,0-25,0 25,0 0,0-25,24 0,-24 0,0 0,25 0,-25-25,0 0,25 0,-25 1,25-1,-25 0,0 0,0 25,0-25,25 50,-25-25,0 25,0 0,0 0,0 24,-25-24,25 0,0 0,0-1,0-24,25 0,-25-24,0-1,24 0,-24 0,25-24,-25 24,25 0,-25-25,0 50,25-24,-25 24,0 0,0 0,0 24,0 1,-25-25,25 25,0 0,0-25,25 25,-25-25,0 0,0 0,0 0,25-25,-25 0,25 0,-25 0,0 1,24-1,-24 25,25-25,-25 25,0 25,0-25,0 25,0-1,0 1,0 0,0 0,0-25,0 25,0-25,25 0,-25 0,0-25,0 25,25-25,-25 0,25 0,-25 25,0-24,0 24,24-25,-24 25,0 25,0-25,0 24,0 1,0 0,0 0,0-25,0 0,0 25,0-25,0-25,0 25,0-25,0 25,0-25,25 0,-25 1,0 24,-25-25,25 25,0 0,0 0,-24 25,24-1,-25 26,25-25,-25 0,25-1,0-24,-25 25,25-25,-25 25,25-25,0 0,-24 0,24-25,0 25,-25 0,25 0,-25 0,25 0,-25 0,25 25,0-25,-25 25,25-25,0 0,0 0,0 0,0 0,0 0</inkml:trace>
  <inkml:trace contextRef="#ctx0" brushRef="#br6" timeOffset="591853.8521">15950 6722,'0'0,"0"0,0 0,0 0,0 0,0 0,0 0,0 25,0-25,0 25,0-25,0 24,0 1,0 0,0 0,0 0,0 0,0-1,0 1,0 0,0 0,0 0,0-25,0 0,0 24,25-24,-25 0,24 0,-24 0,25 0,-25-24,25 24,-25 0,25 0,0 0,-25 0,24 0,1 0,-25 0,25 0,0 0,-25 0,25 0,-1 0,-24 0,25 0,-25 0,25 0,-25 0,0-25,0 25,0 0,25 0,-25 0,0 0,-25 0,25 0,0 0,0 0,0 0,0 0,0 0,0-25,0 25,0 0,0-25,0 25,0-25,0 1,0 24,0-25,0 0,0 0,0 25,0-25,0 0,0 25,0-24,0-1,0 25,0-25,0 25,0-25,0 25,0 0,0 0,0 0,0 0,0 0,0 0,0 0,0 0,0 25,0-25,-25 0,25 0,-25 0,25 25,-24-25,-1 0,0 25,0-25,-24 0,-1 24,25-24,0 25,-24-25,24 0,0 25,0-25,25 0,-24 0,24 25,0-25,0 0,0 0,0 0,0-25,0 25,0 0</inkml:trace>
  <inkml:trace contextRef="#ctx0" brushRef="#br6" timeOffset="592837.9084">15975 6821,'0'0,"0"0,0 0,0 0,0 25,0-25,0 25,0 0,0 0,0-25,0 24,0 1,0-25,0 25,0-25,24 0,-24 0,0 0,0 0,0-25,0 25,25-25,-25 1,0-1,0 25,0-25,0 0,0 0,0 25,25-25,-25 25,0 0,0 25,0 0,0 0,0 0,0 24,25-24,-25 0,0 0,0 0,0-25,0 0,0 0,0 0,25-25,-25 25,0-25,0 0,0 0,0 25,0-24,24-1,-24 0,0 25,0-25,0 25,0-25,0 25,0 0,0 25,0-25,0 25,0 0,0 0,0-25,0 24,0 1,25-25,-25 25,0-25,0 0,0 0,0-25,25 25,-25-25,0 1,0-1,0 25,0-25,0 0,25 25,-25-25,0 25,0 0,0 0,0 25,0-25,0 25,0 0,0 0,0-1,0 1,25-25,-25 0,0 0,0 0,24-25,-24 1,0 24,0-25,25 0,-25 0,0 25,0-25,0 0,0 25,0-24,0 24,0 0,0 24,0-24,0 25,0 0,0-25,0 25,0 0,0-25,0 25,0-25,0 0,0 0,0 0,25 0,-25 0,0 0,0 0</inkml:trace>
  <inkml:trace contextRef="#ctx0" brushRef="#br6" timeOffset="593671.9561">16247 6796,'0'0,"0"25,0 25,-24-25,24 0,0-1,0 1,0 0,0-25,0 0,0 0,0 0,0 0,0 0,0-25,0 25,0 0,0-25,0 1,0 24,0-25,-25 0,25 25,0-25,0 25,0 0,-25 25,25-25,0 25,0-25,-25 25,25-25,0 24,0-24,0 25,0-25,0 0,0 0,0-25,0 25,0-24,0 24,0-25,0 0,0 25,0-25,0 25,0-25,0 25,0 0,0 0,0 25,0-25,-25 25,25 0,0-25,-24 25,24-25,0 24,0-24,0 0,0 0,0-24,0 24,0-25,0 25,0-25,24 0,-24 25,0-25,0 25,0 0,-24 0,24 25,0-25,0 25,-25 0,25 0,0-25,-25 24,25 1,0 0,0-25,0 25,0-25,0 0,0 0</inkml:trace>
  <inkml:trace contextRef="#ctx0" brushRef="#br6" timeOffset="596275.105">7566 6722,'0'0,"0"0,-25 0,25 25,0 0,0-1,-25 26,25 0,0-1,-25 1,25-25,0 0,0-1,0-24,25 0,-25-24,0-1,25 0,-25 0,25 0,-25-24,25-1,-25 25,0 0,0 1,24-1,-24 25,-24-25,24 25,0 25,0-25,0 25,-25-1,25 1,-25 25,25-25,-25 0,25-1,0 1,-25-25,25 0,0 0,0 0,0-25,25 1,-25-1,0-25,25 25,-25 0,0 1,0 24,0-25,0 25,0 0,-25 0,25 25,-25-25,25 24,-24 26,-1 0,25-25,-25-1,25 1,0-25,0 0,0 0,0-25,0 25,25-24,-25-26,25 25,-25 0,0 0,24 25,-24-24,0 24,-24 0,24 0,0 24,-25-24,25 25,-25 0,25 0,-25 0,25 0,0-1,-25 1,25-25,0 0,0-25,25 25,-25-24,0-1,0 0,25 0,-25 0,0 0,0 25,0 0,0 0,0 0,0 0,-25 25,25 0,-25 25,1-25,24-1,0 1,0 0,0 0,0-25,0 0,0-25,0 0,0 0,24 1,-24-1,0 0,0 0,0 0,25 25,-50-25,25 25,0 0,0 0,0 25,0 0,-24 25,24-1,0 1,0 0,0-26,0-24,0 25,0-25,0-25,24 25,-24-24,0-1,0 0,0 0,0 0,0 1,0-1,0 0,0 0,-24 25,24-25,-25 25,25-25,0 50,-25 0,25 0,-25 0,25 24,0 1,-25 0,25-26,0-24,25 0,-25 0,0 0,0-24,0-1,25 0,-25 0,0 0,0 1,25 24,-25-25,-25 0,25 25,0 0,0 0,0 25,0 0,-25-25,25 24,0 1,0 0,25 0,-25-25,0 25,25-50,-25 25,25 0,-25-25,0 25,24-25,-24 0,0 25,0 0,0-24,0 24,25 0,-25 0,0 0,0 24,0-24,0 25,0 0,0 0,0-25,25 25,-25-25,0 0,25-25,-25 25,25-25,-25 25,24-25,-24 25,25-25,-25 25,25-24,-25 24,0 0,0 0,0 0,0 0,0 24,0-24,-25 25,25-25,0 25,0-25,0 25,0-25,25 0,-25 0,0 0,0 0</inkml:trace>
  <inkml:trace contextRef="#ctx0" brushRef="#br6" timeOffset="597991.203">3795 6226,'0'0,"0"0,0 0,0 0,-24 0,24 0,0 0,0-25,0 25,0 25,-25-25,25 25,0 0,0-1,0 26,0 0,0-1,0-24,0 0,0-25,25 0,-25 0,0 0,24-25,-24 0,25 0,-25 1,25-1,-25 0,25 0,-25 0,0 1,0 24,0 0,0 0,0 0,0 0,0 0,0 0,0 24,-25 1,25-25,0 25,0 0,0-25,0 25,0-25,0 0,25 0,-25 0,0-25,25 0,-1 0,-24 0,0 25,0 0,50-74,-25 24,-25 26,0 24,25 0,-25 0,-25 24,25 1,0 0,0 0,0 0,-25-25,25 24,0 1,0-25,0 0,0 0,25-25,-25 25,25-24,-25-1,25 0,-25 0,24 0,-24 25,0-24,25 24,-25-25,0 25,0 0,0 0,0 25,-25-1,25 1,0-25,0 25,-24 0,24 0,0-25,0 0,0 0,0 0,0-25,24 0,-24 25,25-25,-25 0,25 25,-25-24,0 24,0 0,0 0,0 24,0-24,-25 25,25-25,0 25,-25-25,25 25,0-25,0 0,0 25,0-25,0 0,0 0,0-25,0 25,0 0,0-25,0 0,0 25,0 0,0-25,0 25,-24 0,24 25,-25-25,25 25,-25 0,-25 24,25 1,1-25,-1 0,0-1,25-24,0 0,0-24,0-1,0 25,0-25,0 0,0 0,0 25,0 0,0-24,-25 24,25 0,0 0,-25 0,25-25,0 25,0-25,25 25,-25-25,0 0,25 25,0-24,0 24,-25 0,24 0,1 0,-25 0,0 0</inkml:trace>
  <inkml:trace contextRef="#ctx0" brushRef="#br6" timeOffset="605484.6317">9178 9302,'0'0,"0"0,0 25,0-25,0 24,-25-24,25 25,0-25,0 25,0 0,0 24,0-24,-25 25,25-25,0-1,0 26,0-25,0 0,0-25,0 24,0-24,0 25,0-25,0 0,25 25,-25-25,0 0,0 0,25 0,0-25,-25 25,25 0,-1-25,1 25,0-24,25 24,-25 0,-1-25,-24 25,25 0,0 0,-25 0,25 0,-25-25,0 25,25 0,-25 0,0 0,0 0,0 0,0 0,0 0,0 0,0 0,0 0,0-25,0 25,0 0,0 0,0-25,-25 25,25-24,0-1,0 25,0-25,0 0,25 0,-25 1,0-1,0 25,0-25,0 0,24 25,-24-25,0 1,0 24,0 0,0-25,0 25,0 0,25-25,-25 25,0 0,0-25,0 25,0 0,0 0,0 0,0 0,0 0,0 0,-25 0,25 25,-24-25,-1 0,25 0,-25 25,0-25,0 0,1 0,-1 25,-25-25,0 24,26-24,-1 0,0 0,0 25,0-25,1 0,24 0,0 0,-25 0,25 0,0 0,0 0,0 0,0 0,0 0,0 0,0 0,25 0,-25 0,0 0</inkml:trace>
  <inkml:trace contextRef="#ctx0" brushRef="#br6" timeOffset="607017.7189">9178 9376,'0'0,"0"25,0 0,-25 0,25 24,0 1,0-1,25-24,-25 0,0 0,0-25,0 0,0 0,0 0,25 0,-25 0,0-25,0 0,0 0,0 25,0-49,0-1,0 25,25-24,-25 24,0 0,0 25,0-25,24 25,-24 0,0 25,0 0,0 0,0 0,0 49,-24-24,24-26,0 1,0 0,0 0,0-25,0 0,0 0,0 0,0 0,0-25,0 0,24 0,1-24,-25-1,0 25,25-24,-25 24,0-25,25 26,-25 24,0 0,25 0,-25 24,0 1,0 0,0 25,0-1,-25 1,25-25,0 24,25-49,-25 25,0-25,0-25,0 25,25-25,-25 1,24-1,-24 0,0 0,25 0,-25 1,0-1,0-25,0 25,0 1,0 24,0 0,0 0,0 0,0 24,0 1,0 0,0 25,0-1,0-24,0 0,0 0,0-25,0 0,0 0,0 0,0 0,0-25,0 0,25 25,-25-25,0-24,25 24,-25 0,0 0,0 0,0 25,25 0,-25 0,0 0,0 25,-25-25,25 50,0-25,0 24,0-24,0 0,0 0,0-25,0 0,0 0,0 0,0 0,0-25,25 0,-25 25,0-25,0 0,24 1,-24-1,0 0,0 0,0 25,0 0,0 0,0 0,0 25,-24 0,-1 24,25-24,-25 25,0-25,25-1,0 1,-25 0,25-25,0 0,0-25,0 25,0-25,0 1,0-1,0 0,0 25,-24-25,24 0,0 25,0 0,-25 0,25 0,0 25,-25 0,25 0,0 24,-25 1,25-25,0 0,0-25,0 24,0-24,0-24,0-1,0 25,0-25,0-25,0 26,25-26,-25 25,0 0,0 1,0-1,-25 25,25 0,0 0,0 0,0 25,0 24,-25 1,0-1,25-24,0 0,0 0,-24-25,24 0,0 0,24 0,-24 0,0 0,0 0,0 0</inkml:trace>
  <inkml:trace contextRef="#ctx0" brushRef="#br6" timeOffset="607800.7642">9401 9426,'0'0,"-24"25,-1 24,0-24,0 25,25-50,-25 24,25 1,0-25,0 0,0 0,0-25,0 1,25-1,-25 0,25-25,0 1,-25 24,25 0,-1 0,-24 25,0-24,0 24,0 0,0 0,0 0,0 24,0-24,-24 25,-1 0,0 25,0-1,25 1,-25-1,25-24,-25 0,25 0,0-25,0 0,25-25,-25 0,0 25,25-25,-25 1,25-1,-25-25,25 25,-25 1,0 24,0-25,0 25,0 0,0 0,0 25,-25-25,25 24,-25 26,0 0,25-1,-25 1,25-50,0 0,0 0</inkml:trace>
  <inkml:trace contextRef="#ctx0" brushRef="#br6" timeOffset="612487.0322">20886 16917,'0'0,"0"0,0 0,0 0,0 0,0 25,-25-25,25 0,0 24,0-24,0 25,0-25,0 0,-25 25,25-25,0 25,0-25,0 25,0-1,0 1,0-25,25 25,-25 0,0 24,0-24,0 0,0 0,0 0,0-1,0 26,25-25,-25 0,0 24,0-24,0 0,0 0,0 24,0-24,0 0,0 0,0 0,25-1,-25 1,0-25,0 25,0-25,0 0,0 25,25-25,-25 0,0 0,0 0,0 0,0 0,0 0,0-25,0 25,0 0,0 0,0 0,0-25,24 25,-24 0,0 0,0 0,0 0,0-25,0 25,0 0,0 0,0 0,0 0,0 0,0 0,25-24,-25 24,0 0,0 0,25 0,-25 0,25 0,-25 0,25 0,-25 0,24 0,1 0,-25 0,25 0,0 0,0 0,-25 0,24 0,1 0,0 0,0 0,-25 0,25 0,-1 0,1 0,0 0,-25 0,25 0,0 0,-1 0,-24 0,25 0,0 0,-25 0,0 0,25 0,-25 0,0 0,0 0,25 0,-25 0,0 0,0 0,0 0,0 0,0 0,0 0,0 0,0 0,0 0,0 0,0 0,0 0,0 0,0 0,-25 0,25 0,0 0,0 0,0 0,0 0,0 0,0 0,0 0,0 0,0 0,0 0,0 0,0 0,0-25,0 0,0 0,0 0,-25 1,25-1,0 0,0 0,0 0,0 0,0 1,0-26,0 25,25 0,-25 1,0-26,0 25,0 0,0 1,0-26,0 25,0 0,0 1,0-1,0 0,0 0,0 0,0 1,0-26,0 25,0 25,0-25,0 25,0-24,0 24,0-25,0 25,0 0,0-25,0 25,0 0,-25 0,25 0,0 0,0-25,0 25,0 25,0-25,0 0,-25 0,25 0,0 0,0 0,0 0,-25 25,25-25,0 0,0 0,-24 0,24 0,0 0,-25 25,25-25,-25 0,25 0,-25 0,0 24,25-24,-24 0,-1 0,25 0,-25 0,0 0,0 25,25-25,-24 0,-1 0,0 0,0 0,0 0,1 25,24-25,-25 0,0 0,0 0,25 25,-25-25,1 0,24 0,-25 25,25-25,-25 0,25 0,0 0,0 0,-25 0,25 0,0 0,0 0,25 0,-25 0,0 0,0 0,0 0</inkml:trace>
  <inkml:trace contextRef="#ctx0" brushRef="#br6" timeOffset="616758.2764">20911 16867,'0'0,"0"0,0 25,0-25,0 25,0 0,0-1,0 1,0 0,0 25,0-1,0 26,0-26,0 1,25-25,-25 24,0 1,0-25,0 24,0-24,0 0,0-25,0 0,0 0,0 0,0 0,0 0,0-25,0 0,0-24,0-1,0-24,0 49,0-25,0 25,0-24,0 24,0 0,0 25,0-25,0 25,0 0,0 0,0 0,0 0,0 0,0 0,0 0,0 25,0 0,0 0,0 0,0 49,0-24,0 24,0-49,0 24,0 1,24-25,-24 0,0-25,0 0,0 0,0 0,25-25,-25 25,0-25,0 0,25-24,-25-1,0-24,25 24,-25 25,0-24,25-1,-25 25,0 0,24 1,-24-1,0 25,0 0,0 0,0 0,0 25,0-25,0 24,0 1,0 0,25 25,-25 24,-25-24,25 24,25 0,-25-24,0 0,0-1,0-24,0-25,0 0,0 0,0 0,0-49,0 24,0-25,0 0,25 1,-25-1,0-24,0 49,0-25,25 1,-25 24,0 0,0 0,0 25,25 0,-25-24,0 24,0 0,0 0,0 24,0-24,-25 25,25-25,0 75,0-26,0 1,0 24,0-24,0-1,25 1,-25-25,0-25,0 0,0 0,0-50,0 25,0-24,24-26,-24 26,0-1,25 1,-25 24,0-25,25 1,-25 24,25 0,-25 25,0-25,0 25,0 0,0 25,0-25,0 25,25 0,-25-25,0 74,0-24,0-1,0 26,0-26,0 1,0-1,24-24,-24 0,0 0,0-25,25 0,-25-25,0 0,0 0,25-24,-25-26,0 26,0-1,0 1,25-1,-25 0,0 1,0-1,0 25,25 25,-25 0,0 0,0 0,0 0,0 25,0 0,0 0,0 24,0 1,0 24,0-24,0 0,0-1,0 1,0-1,0-24,0-25,0 0,0-25,0 25,0-24,24-1,-24-25,0 1,0-1,0 0,0 1,0 24,0-25,0 26,0-1,0 0,0 25,0 0,0-25,0 50,0-25,0 0,0 25,0 0,0-1,0 26,25 24,-25-24,0 24,0-49,0 25,0-25,0-1,0-24,0 0,0-24,0 24,0-25,0-25,0 1,0-26,-25 26,25-1,0 0,0-24,0 49,0 0,0 1,-24 24,24 0,0 0,0 0,0 24,0 1,-25 25,25 24,0 1,0-26,0 26,0-26,0 26,25-26,-25 1,0-25,0 0,0-1,0-24,0-24,-25-1,25 0,0-25,0-24,0-1,-25 26,25-1,0 1,0-1,-25 0,25 50,0 0,-25-24,25 48,-24-24,24 25,-25 0,25 0,-25 24,0 1,0 0,25-26,-24 26,24-25,-25 24,25-24,-25 0,25-25,0 25,0-25,0 25,25-25,-25 0,0 0,25 25,-1-25,-24 0,25 0,0 0,0 0,-25 0,25 0,-1-25,-24 25,25 0,-25 0,0 0,0 0,0 0,-25-25,25 25,-24 0,24 0,-25 0,0 0,0 0,25 0,-25 0,1 0,-1 0,0 0,25 0,-25-25,0 25,25 0,-24 0,24 0,0 25,0-25,24 0,-24 0,25 0,-25 0,25 0,0 0,0 0,-1 0,1 0,25 0,-25 0,-1 0,-24 25,25-25,0 0,-25 0,0 0,0 0,0 0,0 0,0 0,0 25,-25-25,0 0,25 0,-24 0,-1 24,0-24,0 0,-24 0,24 25,0-25,0 0,0 0,1 0,24 0,-25 0,25 0,0 0,0 0,0 0,0 0,25 0,-25 0,24-25,1 25,0 0,0 0,0 0,-1-24,1 24,0 0,0 0,-25 0,25 0,-1 0,1 0,-25 0,0 0,0 0,0 0,0 0,0 0,-25 0,25 0,-24 0,-1 0,0 0,25 0,-25 0,-24 0,24 0,0-25,0 25,0 0,25 0,-24 0,24 0,-25 0,25-25,25 25,-25 0,24 0,-24-25,25 25,0 0,0-25,0 25,24-25,-24 1,0 24,0-25,-1 0,1 25,-25-25,25 0,-25 25,0-24,0 24,0 0,0 0,0 0,-25 0,0 0,25 0,-24 0,-1 0,0 0,25 24,-50-24,50 0,-24 25,-1-25,0 25,25-25,0 0,-25 25,25-25,25 0,-25 0,0 0,25 0,0 0,-1-25,-24 25,50-25,-25 0,0 1,-1-1,1 0,0 0,0 0,-25 1,25-1,-25 25,0-25,0 25,-25-25,25 25,0-25,-25 25,0 0,25-24,-25 24,1 0,-1 0,0 0,0 0,0 24,1 1,-1 0,0 0,0 0,25-25,-25 24,25 1,0-25,0 0,0 0,0 0,25-25,-25 25,25-24,-25 24,25-50,0 25,-1 0,-24 1,25-26,0 25,0 0,-25 1,25-1,-25 25,0 0,0-25,0 25,0 0,0 0,-25 0,25 0,-25 25,25-25,-25 0,0 0,1 25,-1-1,0 1,0 0,0 0,1 0,24-1,0-24,0 25,0-25,0 25,0-25,24 0,-24 0,25-25,-25 25,25 0,0-25,0 1,-1 24,1-25,0 0,0 0,-25 25,25-25,-25 25,0-24,0 24,0 0,0 0,0 0,-25 0,25 0,-25 0,0 0,25 0,-25 0,1 0,-26 0,25 24,-24-24,24 25,0-25,0 0,25 25,-25-25,25 0,-24 0,24 0,0 0,0 0,0 0,24 0,-24 0,25 0,-25 0,25 0,0 0,0-25,-1 25,1 0,25-25,-25 25,24-24,-24 24,0 0,0 0,24-25,-24 25,0 0,-25 0,25 0,-25 25,0-25,0 0,0 0,0 0,0 0,-25 0,25 0,-25 0,0 0,25 0,-25 0,-24 24,24-24,-25 0,26 25,-1-25,0 0,-25 25,26-25,-1 0,0 25,0-25,25 0,-25 25,25-25,0 0,-24 0,24 24,0-24,24 0,-24 0,25 0,-25 0,25 0,0 0,24-24,-24 24,0 0,0 0,0 0,24 0,-24 0,0 0,0 0,-25 24,24-24,-24 0,0 0,0 25,0-25,0 0,0 25,0-25,-24 25,24 0,-25-25,25 24,-25-24,0 0,25 25,-25-25,1 0,24 0,0 0,0 0</inkml:trace>
  <inkml:trace contextRef="#ctx0" brushRef="#br6" timeOffset="617358.3109">21903 17264,'0'0,"25"0,-25 0,24 0,1 25,-25-25,25 0,0 0,0 0,-25 0,25 0,-1 0,1 0,-25 0,25 0,0 0,-25 0,0 0,0 0,0 0</inkml:trace>
  <inkml:trace contextRef="#ctx0" brushRef="#br6" timeOffset="639485.5765">22721 16917,'0'0,"0"0,-24 0,24 0,-25 0,0 25,25-25,-25 0,25 0,-25 0,25 0,-24 24,-1-24,25 0,-25 25,25-25,-25 25,0-25,25 0,-24 25,-1-25,25 25,-25-25,25 24,-25-24,25 25,0 0,-25-25,25 25,-24 0,24 24,0-24,0 0,0 0,0-1,0 1,0 0,0 0,0 0,0-1,0 1,24 0,-24 0,0 0,25-25,-25 25,25-25,-25 24,25-24,-25 25,25-25,-25 0,24 0,-24 0,25 0,-25 0,25 0,-25 0,25 0,0 0,-25-25,24 25,-24 0,25-24,-25 24,25-25,-25 25,25-25,-25 0,25 25,-25-25,24 25,-24-25,25 25,-25 0,0-24,25 24,-25-25,0 25,0 0</inkml:trace>
  <inkml:trace contextRef="#ctx0" brushRef="#br6" timeOffset="640051.6088">23044 16867,'0'0,"0"25,0 0,0-25,0 25,0 24,0-24,-25 25,25-1,0 1,0-1,-25-24,25 25,0-1,0-24,0 25,0-1,0-24,0 25,0-25,25 0,-25-1,0 1,0-25,0 0,25 0,-25 0,0 0,0 0,0 0</inkml:trace>
  <inkml:trace contextRef="#ctx0" brushRef="#br6" timeOffset="640690.6454">23044 16966,'0'0,"0"0,0 0,0 25,25-25,-25 25,0 0,0 0,25-1,-25 26,24-25,-24 24,25-24,0 0,-25 0,25 24,-25-24,25 0,-25 0,0 0,24 24,-24-24,0 0,0-25,25 25,-25 0,0-25,25 24,-25-24,0 25,0-25,0 0,0 0,0 0,0-25,0 25,0-24,0 24,0-25,0 0,0 0,0-25,25 1,-25-1,0 1,0 24,0-25,0 1,25-1,-25 25,0-24,0 24,24 0,-24 0,0 25,25-25,-25 25,0 0,0 0,0-24,0 24,25 0,-25 0,0 0,0-25,0 25,0 0,0 0,0 0</inkml:trace>
  <inkml:trace contextRef="#ctx0" brushRef="#br6" timeOffset="642092.7256">23937 16768,'0'0,"0"25,-25-25,25 0,0 0,-25 0,25 25,0-25,-25 0,25 0,-24 0,-1 0,25 24,-25-24,25 0,-25 0,25 25,-25-25,25 0,-24 25,24-25,-25 25,25-25,-25 25,25-25,-25 24,25-24,0 25,-25-25,25 25,0-25,-24 25,24 0,0-1,0 1,-25 0,25 0,0 0,0-1,0 1,0 0,0 0,0 0,0-25,0 24,0 1,25 0,-25 0,0 0,0-1,24-24,-24 25,0 0,25 0,-25-25,25 25,0-25,-25 25,25-25,-25 0,24 24,1-24,-25 0,25 0,-25 25,25-25,0 0,-25 0,24 0,1 0,-25 0,25 0,0 0,-25-25,25 25,-1 0,-24-24,25 24,0 0,-25-25,25 0,-25 25,25-25,-25 25,25-25,-25 0,0 25,24-24,-24-1,0 25,0-25,0 25,0-25,0 25,0-25,0 25,0-24,0 24,-24 0,24 0,0-25,0 25,0 0,0 0,0 0,-25 0,25 0,0 0,0 0,0 0,0 0,0 0,0 0,-25 0,25 0,0 0,0 0,0 0,-25 0,25 0,0 0,0 0,-25 25,25-25,-25 0,25 0,-24 0,24 0,-25 0,25 0,-25 0,25 0,-25 24,25-24,-25 0,25 0,-24 0,24 0,0 0,0 25,0-25,0-25,0 25,0 0,0 0,0 0,0 0</inkml:trace>
  <inkml:trace contextRef="#ctx0" brushRef="#br7" timeOffset="671124.3861">6822 7144,'0'0,"0"0,0 0,0 0,0 0,0 0,0 0,0 0,0 0,0 0</inkml:trace>
  <inkml:trace contextRef="#ctx0" brushRef="#br7" timeOffset="672374.4576">6871 7045,'0'0,"0"0,0 0,0 0,0 0,0 0,0 0,0 0,0-25,0 25,0 0,0 0,0 0,0-25,0 50,0-25,0 0,0 0,0 0,0 0,-25 25,25-25,0 24,-24 1,24-25,-25 25,25 0,-25 0,25-1,-25-24,25 25,-25 0,1 0,24 0,-25-1,25-24,-25 25,25 0,-25-25,25 25,0-25,-25 25,25-1,-24-24,24 25,0-25,-25 25,25-25,0 25,0-25,0 0,-25 0,25 25,0-25,0 0,0 0,0 0,0 0,0 24,0-24,0 0,0 0,0 0,0 0,0 0,0 0,0 0,0-24,25 24,-25 0,0 0,25 0,-25 0,0 0,24 0,1 0,-25 0,25 0,0 0,-25 0,49 0,-24 0,0 0,-25 0,50 0,-26 0,1 0,0 0,0 0,0 0,-25 0,24 0,1 0,0 0,0 24,-25-24,25 0,-25 0,0 0,24 0,-24 0,0 0,0 0,0 0,0 0,0 0,0 0,0 0,0-24,0 24,-24 0,24 0,0-25,-25 25,25 0,0-25,-25 25,25-25,-25 25,0-25,25 1,-24 24,24-25,-25 0,25 0,-25 0,25 1,0-1,-25 0,25 0,0 0,0 25,0-24,0-1,0 0,0 25,0-25,0 25,0 0,0-25,0 25,0 0,0 0,0 0,0 0,0 0,0 0,0 0,0 0,0 0,0 0,0 0,0 25,0-25,0 0,0 0,0 0,25 25,-25-25,0 0,0 0,0 0,0 0</inkml:trace>
  <inkml:trace contextRef="#ctx0" brushRef="#br7" timeOffset="674342.5702">6797 7119,'0'0,"0"0,0-25,0 25,0 0,25 0,-25 0,0 0,0 0,0 0,-25 0,25 25,0-25,-25 25,0 24,0-24,1 25,-1-25,25-1,-25 1,0 0,0 0,25-25,-24 25,24-25,0 24,-25-24,25 0,0 0,0 0,25 0,-25 0,24-24,-24 24,25-25,-25 25,25-25,0 0,0-24,-1 24,1 0,0 0,-25 25,25-25,-25 25,0 0,0-24,25 24,-25 24,-25-24,25 0,0 25,-25 0,0 25,0-1,1-24,24 0,-25 24,0-24,0 0,25-25,0 25,0-25,-25 0,25 0,0 0,0 0,0 0,25 0,-25-25,0 25,25-25,-25 0,25 1,0-1,-1-25,1 25,-25-24,25 49,0-25,-25 0,25 25,-25 0,0 0,0 25,0-25,-25 25,0 24,0-24,0 25,1-1,-1-24,0 0,25 0,0-25,0 0,0 0,0 0,25 0,-25 0,0-25,25 25,-25-25,24 0,1 25,-25-24,25-1,-25 0,0 25,25-25,-25 25,0-25,0 25,0 25,0-25,0 25,-25-25,25 25,-25 0,25-1,-25 1,25 0,0-25,0 0,0 0,25 0,-25 0,0 0,25-25,-25 25,25-25,-25 25,25-24,-1-1,-24 25,25-25,-25 25,0 0,0-25,0 50,0-25,-25 25,1 0,-1-1,25 1,-25 0,0 0,25 0,0-25,0 0,0 0,25 0,-25 0,0-25,25 25,0-25,-25 25,24-25,-24 25,25-25,0 1,-25 24,0 0,0-25,25 25,-50 0,25 25,0-25,0 0,-25 24,25-24,0 25,0-25,0 0,0 0,0 0,0 0,25 0,-25 0,25 0,-25-25,0 25,25 0,-25 0,24-24,-24 24,0 0,0 0,0 24,0-24,-24 25,24-25,0 0,0 25,-25-25,25 0,0 0,0 25,0-25,0 0,25 0,-25-25,0 25,0 0,0 0,0 0,0-25,0 25,0 0,-25-25,25 25,0 0,0-24,-25 24,25 0,0 0,0 0,-25 0,25 0,0 24,0-24,0 25,0 0,0-25,0 25,25-25,-25 25,0-25,25 0,-25 0,0 0,0-25,-25 25,25 0,0-25,0 25,-25 0,25-25,0 25,0-25,-25-24,25 24,0-25,0 26,0-1,0 0,0 25,0 0,0 0,0 0,0 25,0 0,0-1,0 26,25-25,-25 24,0-24,25-25,-25 25,0-25,0 0,0 0,0 25,0-25,0-25,0 25,0 0,0 0,0-25,-25 25,25-25,0 1,-25-1,25 0,0 0,0 0,0 1,0-1,0 25,0 0,0 0,25 25,-25-25,25 24,0 26,0-25,-25 0,24-1,1 1,-25-25,25 25,-25-25,0 0,0 0</inkml:trace>
  <inkml:trace contextRef="#ctx0" brushRef="#br7" timeOffset="676542.696">15801 496,'0'0,"0"0,0 0,0 0,0 0</inkml:trace>
  <inkml:trace contextRef="#ctx0" brushRef="#br7" timeOffset="677210.7339">15950 322,'0'0,"0"0,0 0,0 0,0 0,0 0,0 25,0-25,-25 25,25-25,-25 25,25 0,-25 24,1 1,-26-25,25 24,-24 1,24-25,0 24,-25-24,25 0,1 0,-1-25,25 25,0-25,0 24,0-24,0 0,0 0,0 25,0-25,25 0,-1 0,-24 0,25 0,0 0,25 0,-1 0,1 0,0 25,-26-25,26 0,-25 0,24 0,-24 25,25-25,-25 0,-1 0,26 0,-50 0,25 0,0 0,-25 0,24 0,-24 0,25 0,-25 0,0 0,25 0,-25-25,0 25,0 0,0 0,0 0,0-25,0 25,-25-25,25 25,0-24,-25-1,1 0,-1-25,0 1,0-1,0 25,1-24,-1 24,25 0,-25 25,25-25,-25 25,25-25,0 25,0 0,0 0,-25 0,25 0,0 0,0 0,0 0,0 0,0 0,0 0</inkml:trace>
  <inkml:trace contextRef="#ctx0" brushRef="#br7" timeOffset="679047.8393">15925 521,'0'0,"0"0,0 0,0 0,0 0,0 0,-25 0,25 0,-25 25,25 0,-24-1,-1 1,0 25,0-25,25-1,-25 1,25 0,0 0,-24-25,24 0,0 0,0 0,0 0,24 0,-24-25,0 25,25-25,0-24,0 24,0-25,-1 25,-24 1,25-1,-25 0,25 25,-25 0,0 0,-25 0,25 25,-25 0,1-1,-1 26,-25 0,25-26,25 26,-24-25,24 0,0-25,0 24,0-24,24 0,-24 0,25-24,-25 24,25-25,0 0,-25 0,25 0,-1 1,1-1,0 0,-25 0,25 0,-25 1,0 24,0 0,0 0,0 0,0 24,-25 1,0 0,0 25,1-1,-1-24,0 0,25 0,0-1,25-24,-25 0,0 0,25 0,-1-24,1 24,0-25,0 0,24 0,-24-24,-25 24,25 0,0 0,-25 25,0 0,0 0,0 0,0 0,-25 25,25 0,-25 24,0 1,1-25,24 24,-25-24,25 0,25-25,-25 25,0-25,24 0,-24-25,25 25,0-25,0 0,0 1,-25-1,24 0,-24 0,25-24,-25 24,0 0,0 0,0 25,-25-25,25 50,0-25,0 25,0 0,0 0,0-1,0 1,0 0,25 0,-25 0,25-25,-25 0,25 0,-25 0,0 0,0 0,0 0,-25-25,25 25,-25-25,0 25,1-25,-1-24,-25 24,50 0,-25 0,25 0,0 25,-24-24,48 24,-24 24,0-24,0 25,25-25,-25 50,25-25,0 24,0-24,-1 0,1 0,-25-25,25 24,-25-24,0 0,0 0,0 0,0 0,0-24,-25 24,25 0,0-25,-25 0,25 25,-24-50,-1 1,0-1,0 25,25-24,0 49,0-25,0 25,0 0,0 25,0 0,0-1,25 26,-25 0,25-1,0-24,-1 0,1 0,0-25,0 24,-25-24,0 0,0 0,0 0,0-24,0 24,-25 0,25-25,-25 0,25 25,-25-50,1 1,-1 24,0-25,0 26,0-1,25 25,0 0,-24 0,24 0,0 25,-25-1,25 1,0 0,0 0,25 24,-25-24,24 0,1-25,-25 25,0-25,25 0,-25 0,0 0,0-25,0 25,-25 0,25-25,-25 0,25 25,-24-24,24-1,-25 25,25 0,0 0,-25 0,25 25,0-1,0 1,-25-25,25 25,25 0,-25 0,0-25,0 0,0 0</inkml:trace>
  <inkml:trace contextRef="#ctx0" brushRef="#br7" timeOffset="679610.8715">16719 670,'0'0,"25"-25,-1 25,1 0,25 0,-1-25,1 25,-25 0,0 0,-1 0,26 0,-50 0,0 0,0 0</inkml:trace>
  <inkml:trace contextRef="#ctx0" brushRef="#br7" timeOffset="680808.94">17488 471,'0'0,"0"-25,0 25,24 0,-24-24,0 24,0 0,25-25,-25 25,25 0,-25-25,25 25,0 0,-25 0,24 0,1 0,-25 25,25-25,-25 25,0-1,0 1,-25 25,25 0,-25-1,1-24,-1 0,0 24,0-24,0 0,1 0,-1-25,25 25,0-25,0 0,0 0,25 0,-25 0,24 0,1 0,0-25,25 25,-26-25,26 25,-25 0,0 0,0 0,-1 0,1 0,0 0,-25 25,25-25,-25 0,0 0,25 0,-25 0,24 0,-24 0,25 0,-25 0,0 0,0 0</inkml:trace>
  <inkml:trace contextRef="#ctx0" brushRef="#br7" timeOffset="680970.9493">18083 769,'0'0,"0"0,0 0,0 0,0 0,0 0,0 0,0 0,0 0,0 0,0 0</inkml:trace>
  <inkml:trace contextRef="#ctx0" brushRef="#br7" timeOffset="681911.0031">18331 471,'0'0,"0"25,0 0,0-25,0 25,0 0,0-1,0 1,0 0,0 0,0-25,0 25,0-25,0 24,0-24,0 0,0 0,0 0,0 0,0 0,0 0,-25-24,25 24,0 0,0-25,0 0,0 25,0-25,0-24,0-1,0 25,25 0,-25 0,0 1,0-1,0 25,0-25,0 25,25-25,-25 25,0 0,25 0,-25-25,24 25,-24 0,25 0,0 0,-25 0,25 0,-25 0,0 25,25-25,-25 0,0 0,0 25,0-25,0 0,0 25,0-25,0 0,0 25,0-25,0 0,-25 24,25-24,0 0,-25 0,25 25,0-25,-25 0,25 25,-25-25,25 25,0-25,-24 0,24 25,0-25,0 0,0 0,0 0,0 0,-25 0,25 0,0 0,0 0,0 0,0 0,0 0,0 0,0 0,0 0</inkml:trace>
  <inkml:trace contextRef="#ctx0" brushRef="#br7" timeOffset="682968.0635">18604 645,'0'0,"0"0,0 0,0 0,0 0,0 0,0 0,0 0,0 0,0 0</inkml:trace>
  <inkml:trace contextRef="#ctx0" brushRef="#br7" timeOffset="688918.4039">19100 372,'0'0,"0"0,0 0,0 0,0 0,0 25,0 0,0-1,25 1,-25 0,0 0,0 0,25 24,-25-24,0 0,0-25,0 25,0 0,0-25,0 0,0 0,0 0,0 0,0-25,0 25,0-25,0 0,-25 0,25 1,0-1,0 0,25-25,-25 25,0 25,24-24,1-1,0 0,0 0,0 25,-1 0,-24-25,25 50,-25-25,25 0,-25 0,-25 0,25 25,0-25,-25 25,25-25,-24 25,-1-1,25-24,0 0,0 25,0-25,0 0,0 0,25 25,-25-25,24 0,-24 0,25 25,0-25,0 0,-25 0,25 25,-25-25,24 25,-24-1,0-24,-24 25,24-25,0 25,-25-25,25 25,-25-25,25 25,-25-25,0 0,1 24,-1-24,25 0,-25 0,25 0,0 0,0 0,0 0</inkml:trace>
  <inkml:trace contextRef="#ctx0" brushRef="#br7" timeOffset="689314.4265">19670 446,'0'0,"0"0,0 0,0 0,0 0,0 0,0 0,25-24,-25 24,0 0,0 0,0 0,0 24,0 1,0-25,0 50,-25 0,25-1,0-24,0 25,-24-26,24 1,0 0,0 0,0-25,0 0,0 0,0 0,0 0</inkml:trace>
  <inkml:trace contextRef="#ctx0" brushRef="#br7" timeOffset="689751.4515">19919 446,'0'0,"-25"25,0 25,0 0,0-26,25 26,0-25,25 0,-25-1,25-24,0 25,0-25,-1 0,1 0,0 0,0-25,0 25,-1 0,1-24,-25 24,25-25,-25 0,0 25,25-25,-25 0,0 1,-25-1,25-25,-25 0,0 26,1-1,-1 0,-25 25,25 25,1-25,-1 25,0-1,0 26,25-25,0-25,0 0,0 0</inkml:trace>
  <inkml:trace contextRef="#ctx0" brushRef="#br7" timeOffset="690392.4882">20365 546,'0'0,"0"49,0-24,0 25,0-50,0 25,0-1,0 1,0-25,0 0,0 0,0 0,0-25,0 25,0 0,0-24,0-1,0-25,0 1,0-1,0 25,0 0,25 0,-25 1,25-1,-25 25,24-25,1 25,-25 0,25 0,-25 25,25-25,0 25,-25-25,24 24,-24 1,0 25,0 0,0-26,-24 1,24 0,-25 0,25 0,-25-1,0 1,0-25,1 25,-1-25,25 0,-25 0,25 0,-25 0,25 0,0 0,0 0,0 0</inkml:trace>
  <inkml:trace contextRef="#ctx0" brushRef="#br7" timeOffset="690757.509">20712 422,'0'0,"0"24,0-24,0 25,0 0,0 0,-25 25,25-1,-24 1,24-25,-25 24,25-24,-25-25,25 25,25-25,-25 25,25-25,-25 0,24 0,1 0,0 0,0 0,0-25,-1 25,1-25,0 25,0-25,0 25,0-25,-25 25,0-24,0 24,0 0,0 0,0 0,0 0,0 0,0 0</inkml:trace>
  <inkml:trace contextRef="#ctx0" brushRef="#br7" timeOffset="690926.5187">20663 620,'0'0,"0"0,0 0,0 0,24 0,1-25,0 25,0 0,-25-24,25 24,-25 0,0 0,0 0</inkml:trace>
  <inkml:trace contextRef="#ctx0" brushRef="#br7" timeOffset="691094.5283">20588 521,'0'0,"0"0,25 0,0-25,0 25,-1-25,26 0,0 1,-1 24,-49 0,0 0,0 0,0 0,0 0</inkml:trace>
  <inkml:trace contextRef="#ctx0" brushRef="#br7" timeOffset="691675.5616">21283 322,'0'0,"0"0,0 0,-25 25,25-25,-25 0,25 0,-25 25,1 0,-26 0,25-1,0 26,1-25,-1 25,25-1,-25-24,25 0,0 0,25-1,-25 1,25-25,-25 25,24-25,1 0,0 0,25 0,-26-25,1 25,0 0,0-25,0 25,-25-24,24 24,1 0,-25-25,25 25,-25-25,0 25,0 0,0-25,0 25,0 0,0 0,0 0,-25-25,25 25,-25 0,25 25,-24-25,24 0,-25 0,25 0,0 0,0 0,0 0,0 0</inkml:trace>
  <inkml:trace contextRef="#ctx0" brushRef="#br7" timeOffset="692122.5869">21531 446,'25'0,"-25"25,24 25,-24-25,25 24,-25-24,25 0,0 0,-25 0,25-25,-25 0,0 24,0-24,0 0,0-24,0 24,24 0,-24-25,0 0,0 0,0 0,0-24,0-1,25 25,-25-24,0 24,25 25,-25-25,0 25,0 0,25 0,-25 0,0 0,0 0,0 0,0 0,0 0,0 0</inkml:trace>
  <inkml:trace contextRef="#ctx0" brushRef="#br7" timeOffset="692294.5969">21903 670,'0'0,"0"0,0 0,0 0,0 0,0 0,0 0,0 0</inkml:trace>
  <inkml:trace contextRef="#ctx0" brushRef="#br8" timeOffset="818963.842">422 9897,'25'-25,"0"25,-25-25,24 1,26-1,-25 0,24 25,-24-25,0 25,0 0,24 0,-24 25,25-25,-25 0,0 0,-1 25,26 0,-25-1,0-24,-1 25,1 0,0 0,25 24,-26-24,1 0,0 0,0 0,0 0,-1 24,1-24,0 25,0-26,0 26,-1-25,1 24,0 1,0-25,0 24,-1 1,1-25,0 24,0 1,0-25,24 24,-24-24,0 0,24 0,-24 24,25-24,-25 0,24 0,-24 0,25-1,-1 1,1 0,0 0,-1 0,1-25,-25 24,24-24,1 25,-1-25,1 25,0-25,-1 0,1 0,-1 0,1 0,0 0,-26 0,26-25,0 25,-26-25,26 1,0 24,-25-25,-1 0,26 25,-25-25,24 0,-24 1,25-1,-25 0,24-25,-24 26,25-1,-26 0,1 0,25-24,-25 24,24 0,-24 0,25 0,-26 1,26-1,-25 0,24 0,-24 25,25-25,-25 25,-1-24,26 24,-25 0,25-25,-26 25,26 0,0 0,-26 0,1 0,25 0,-25 25,24-25,-24 0,25 0,-26 24,26-24,-25 25,24-25,-24 25,25 0,-25 0,24-25,1 24,-1 1,1 0,0 0,-1-25,1 25,0-1,-1-24,1 25,-1-25,1 25,0-25,-1 25,26-25,-26 25,1-25,-1 0,1 24,0-24,-1 0,1 25,24-25,-24 0,-1 0,1 0,0-25,-1 25,1-24,24 24,-24-25,0 25,-1-25,1 25,-1-25,1 25,0 0,-1 0,-24-25,25 25,-1 0,-24 0,25 0,-1 0,1 25,-25-25,24 25,1 0,-25 0,24-1,-24 1,0 0,25 0,-26 0,26-1,-25 1,24 0,-24 0,25 0,-25 24,24-24,1 0,-1 25,1-26,0 1,-26-25,51 25,-26 0,1-25,24 0,-24 0,0 0,-1 0,26 0,-26 0,1 0,0 0,24 0,-24 25,-1-1,1-24,-1 25,1 0,-25 0,24 0,1 24,-25-24,24 0,-24 0,25-1,-1 1,-24 0,25 0,-1 24,-24-24,25 0,-1 0,1 0,0-1,-25 1,24-25,1 25,-1 0,1-25,0 25,-1-25,1 0,-1 0,1 0,0 0,-1 0,1-25,-1 25,1-25,0 0,-26 0,26 25,0-24,-1-1,1 0,0 0,-1 0,-24 1,25-1,-1 25,1-25,-1 0,1 25,-25-25,24 25,1-24,-25 24,0 0,24-25,-24 25,0 0,24 0,1 0,-25 0,24 0,1 0,-25 25,24-25,-24 0,25 24,0-24,-26 0,26 0,-25 0,24 0,1 0,-25-24,24 24,1 0,-25-25,24 0,1 25,-25-25,24 0,1 1,-25 24,24-25,-24 0,25 0,-1 0,-24 1,25-26,-25 25,-1 0,26 1,-25-1,0-25,24 25,-24-24,0 24,0-25,0 25,-1-24,1-1,0 25,0-24,0 24,-1-25,1 26,-25-26,25 0,0 1,-25 24,25-25,-1 26,1-26,0 25,0 0,0 1,-1-26,1 50,0-25,25 0,-26 1,1-1,25 0,-25 0,-1 25,26-25,-25 25,24-24,-24 24,25-25,-1 0,-24 25,25 0,0-25,-1 25,-24 0,25 25,-26-25,26 25,-25 0,0-1,-1-24,26 25,-25 0,0 0,-1 0,26-1,-25 26,0-25,-1 24,1 1,0 0,-25-26,25 51,-25-26,25 1,-25 24,24-24,-24 0,0-1,25 1,-25 24,25-24,-25 24,25-24,-25 0,25 24,-25-24,24-1,-24 26,25-26,-25 26,25-26,0 1,0 24,-1-24,1-1,0 1,0 0,25-1,-26 1,26-1,0-24,-26 25,26-25,0 0,-1 24,-24-24,25 25,-1-50,1 24,-1 1,1 0,0 0,-1 0,1-25,24 24,-24 1,-1-25,1 25,0-25,24 25,-24-25,-1 25,26-1,-26-24,1 0,24 25,-24-25,0 0,-1 0,26 0,-26 0,1 0,-25 0,24 0,1 0,-1 0,1 0,-25 0,24 0,1 0,0 0,-25 0,24 25,1-25,-25 25,24 0,1-1,-1 1,-24 0,25 0,-1 0,1-1,0 26,-1-25,1-25,-1 25,-24-1,25 1,-1 0,1 0,0 0,-1-25,1 24,0-24,-1 0,1 0,24 0,-24 0,-1-24,26 24,-26 0,1-25,0 25,-1 0,1 0,-1 0,1 25,-25-25,24 24,-24-24,25 25,-25-25,24 25,-24 0,25 25,-26-26,1 1,0 0,0 25,0-1,0-24,-1 25,26-1,-25-24,0 25,24-26,-24 1,25 0,-1 0,-24 0,0-1,24 1,1-25,-25 25,0-25,24 25,1-25,-1 0,-24 25,25-25,-1 24,1-24,0 0,-26 25,26-25,0 0,-1 0,1 0,0-25,-1 25,1-24,-1 24,1-25,0 25,-26-25,26 25,0-25,-1 25,1-25,-25 1,-1 24,26 0,0-25,-26 25,1 0,0 25,0-25,0 0,-1 24,1-24,0 25,0 0,0-25,0 25,-1 0,1-25,0 0,0 24,24-24,-24 0,25 25,-25-25,24 0,-24 0,25 0,-26 0,26 0,-25 0,24 0,-24 25,25-25,-25 0,24 0,1 25,-25-25,24 0,1-25,-25 25,24-25,-24 25,25-25,-1 1,-24 24,25-25,-25 25,24-25,1 0,-25 25,24-25,1 1,-25 24,24-25,-24 0,25 0,-26-24,26 24,-25 0,24 0,-24 0,0 1,25-1,-26 0,26 0,-25 0,0 1,-1-1,26 0,-25 0,24 25,-24-25,0 50,0-25,0 0,24 25,-24-25,0 25,25-25,-26 25,1-25,25 0,-25 0,24 0,-24 0,25-25,-1 25,-24 0,25 0,-1 0,1 0,-25-25,24 25,-24-25,25 25,-26-25,26 1,-25-1,0 0,24 0,-24 0,0-24,0 24,0 0,-1-25,1 26,0-26,0 0,-25 1,0-1,0 1,0 24,0-25,0 1,0-1,0 0,0 1,0-26,-25 26,25-1,-25 1,25-1,-25 25,1-25,-1 1,0-1,0-24,0 24,-24 1,24-1,0 0,-25 1,26-1,-1 1,-25-26,25 26,1-1,-26 0,25 1,0-1,-24 1,24-26,-25 25,26 1,-1-1,0-24,0 24,0 1,1-26,-26 26,25-1,0 0,1-24,-1 24,0 1,0-1,0 1,1-26,-1 26,0-1,0 0,25 1,-25-1,0-24,25 49,0-50,0 51,-24-26,24 0,0 1,0-1,0 25,0-24,0-1,24 25,-24-24,25 24,-25 0,0 0,25 1,0-1,-25 0,25 0,0 0,-1 25,26-24,-25-1,0 25,24 0,1-25,-25 25,24 0,1-25,-1 25,-24 0,25-25,-1 25,1 0,-25-24,24 24,1-25,0 25,-1-25,1 25,-1-25,1 0,-25 0,25 25,-1-24,1 24,-25-25,24 25,-24-25,25 0,-26 25,26-25,0 25,-26-24,26 24,0-25,-26 25,26-25,-25 25,0-25,24 25,-24-25,0 25,24-24,-24 24,25-25,-25 25,24-25,-24 0,25 25,-26-25,1 1,25-26,-25 25,0 0,24 1,-24-1,0-25,0 25,-1 1,26-26,-25 25,0 0,-1-24,1 24,-25 0,0-24,25 24,-25-25,0 25,0 0,0 1,0-26,0 25,-25 0,25 1,-25-1,1 0,24 0,-25 0,25 1,-25-1,0 0,0 0,1 0,-1 1,0 24,0-25,0 0,25 25,-24-25,-1 0,0 1,0-1,25 0,-25 0,0 25,1-25,24 1,-25-1,25 0,-25 0,25 0,0 1,-25-1,25 0,0 0,0 0,-25 1,25-1,0-25,0 25,0 1,0-1,0 0,0 0,0 0,-24 0,24 1,0-1,-25 0,25 0,-25 0,25 1,-25-1,25 0,0 0,-25 0,25 1,-24-1,24 0,-25 25,0-25,0 0,0 1,1 24,-1-25,0 0,25 25,-25-25,-24 0,24 25,0-24,0 24,0-25,1 25,-1-25,-25 25,25-25,1 25,-26-25,25 25,-24-24,24 24,0 0,-49 0,49 0,-25 0,25-25,0 25,-24 0,-1 0,25 0,-24 0,24 0,-25 0,1 0,24 0,-25 0,1 25,-1-25,1 0,24 0,-25 24,1-24,-1 0,0 25,1-25,-1 25,1-25,-1 0,0 25,1-25,-1 0,0 25,1-50,-1 25,1 0,24 0,-25 0,1-25,24 25,-25-25,25 25,1-25,-1 1,-25-1,25 0,-24 0,49 0,-25 1,-25-1,26 25,-26-25,25 0,-24 25,24-25,-25 25,0-24,26 24,-26 0,25-25,-24 25,-1 0,25 0,-24 0,-1 0,25 0,-24 25,-1-50,0 25,1 0,-1 0,25-25,-24 25,-1-25,25 0,-24 0,24 1,0-1,-24-25,24 25,0 1,-25-26,26 25,-1-24,0 24,0-25,0 1,0 24,25-25,-24-24,-1 49,0-25,0 1,0-1,1 25,-1-24,0 24,0-25,0 26,1-26,-1 25,0 0,0-24,0-1,1 25,-1-24,0 24,0-25,0 25,1 1,-1-26,0 25,0 0,-24-24,24 24,0 0,-25 0,26 1,-26-1,0 0,26 0,-26 0,0 25,1-24,-1-1,0 25,1 0,-1 0,1 0,-1 0,25 25,-24-25,-1 24,0 1,1 0,-1-25,1 25,-1 0,0-25,1 24,-1 1,1 0,-1-25,0 25,1-25,24 25,-25-25,1 24,-1-24,0 0,26 0,-26 0,0 0,1 0,-1 0,1-24,-1 24,0-25,1 0,-1 25,25-25,-24 0,-1 25,1 0,-1 0,0 0,1 0,-1 0,0 0,1 0,-1 25,-24-25,-1 25,26-25,-1 25,-24 0,24-25,1 24,-26 1,26 0,-1 0,-24 0,24 24,-24-24,-1 25,25-26,1 1,-26 25,26-25,-26 24,26-24,-26 25,1-1,0 1,24-25,-24 24,-1 1,1 0,24-26,-24 26,-1-25,1 24,24-49,1 0,-1 25,0-25,26 0,-1-25,-25 25,1 0,-1 0,0 0,26 0,-26 0,0 0,1 0,-26 0,26 0,-1 0,1 0,-1 0,0 25,1 0,-1 0,0 0,1 24,-1 1,25-1,-24 26,24-26,0 26,0-26,1 1,-1-25,25 25,0-1,0 1,0-1,25-24,-25 25,24-25,-24 24,0-24,25 0,-25 24,25-24,-25 25,-25-1,25-24,-25 25,1 24,-1-24,0 24,-25-24,1 24,24-24,-25 0,-24-1,24 1,1-1,-26-24,26 25,-26-25,26-1,-1 1,-24 0,24 0,0 0,-24-1,49-24,-24 25,-1-50,25 1,0-1,1 0,-1-25,0 1,25-1,-25 1,25-1,0 0,0 1,0-1,0-24,0 24,0 0,0 1,0-1,0 1,0-1,0 0,0 1,0-1,0 1,0-1,-25 0,25 1,-24-1,-1 25,0-24,25-1,-25 1,0 24,25-25,-24 0,-1 1,0 24,0 0,0-24,1 24,-26-25,25 25,0 1,-24-1,24-25,0 50,-25-25,26 25,-1-24,0 24,-25 0,26 0,-1 0,0 0,0 0,-24 0,24 0,0 0,0 0,-24 24,24 1,0-25,0 25,-24 0,24 0,0-25,-25 0,26 24,-1-24,-25 0,25 0,25 0,-24 0,-1 0,0 25,-25-25,26 0,-1 25,-25-25,25 25,-24 0,24-1,-25-24,25 25,-24-25,-1 25,25-25,1 25,-26-25,25 0,-24 0,24 25,0-25,-25 24,26-24,-26 25,25-25,0 25,-24-25,24 25,-25-25,26 25,-26-25,25 0,-24 25,24-50,0 25,0 0,0 0,1-25,-26 25,25 0,0-25,0 25,-24-25,24 25,0 0,-24-25,24 25,-25 0,25-24,-24-1,24 25,-25-25,26 0,-26 25,25-25,0 1,-24 24,-1 0,1 0,24 0,-25 0,1 0,24 24,-25-24,1 0,24 0,-25 0,0 0,26 0,-26-24,25 24,-24 0,24-25,-25 25,25 0,-24 0,24 0,-25-25,1 25,24 0,-25-25,26 25,-1-25,-25 1,25-1,1-25,24 25,-25 1,0-26,0 25,25-24,-25 24,1 0,-1-25,0 26,-25-1,26 0,-1 0,-25 0,25 1,1-1,-1 0,0 0,-25 0,25 25,-24-24,24 24,-25 0,26 0,-26 0,0 0,1-25,-1 25,25 0,-24 0,-1 0,25-25,-24 25,-1-25,25 0,1 0,-1 1,-25 24,25-25,1 0,-1 0,-25 0,25 25,-24-24,24-1,0 0,25-25,-25 26,25-26,-25 0,25 26,0-26,0 0,0 26,0-26,0 0,-24 1,24 24,-25-25,0 1,0 24,0-25,1 26,-1-26,25 25,-25-24,0 24,0-25,1 25,-1-24,-25 24,25 0,-49-25,49 50,-49-49,24 49,-24-25,-1 0,26 25,-26-25,26 25,-26 0,1 0,-1 0,1 0,0 0,-1 0,26 25,-26-25,1 25,-1-25,-24 25,50 0,-26-1,1 1,24-25,1 25,-26 0,50 0,-49-1,49 1,-25 0,26-25,-1 25,0-25,0 0,25 25,0-25,-25 25,25 24,0-24,0 0,-24 24,24 1,0-25,-25 49,25-24,-25-1,25 1,-25 0,0-26,1 26,-1-25,0 0,0-1,0 1,-24 0,24-25,0 0,-24 25,24-25,-25 0,25 0,-24 25,-1-25,1 0,24 0,-50 0,50 24,-24-24,-26 0,26 25,-1-25,1 25,-26-25,26 25,-1 0,0-25,-24 24,0 1,24 0,0 0,1 0,-1-1,-24 1,24 0,0-25,1 25,-26-25,26 25,-1-25,1 0,-1 0,0 0,1 0,-1 0,1 0,-1-25,0 25,1 25,-1-25,1 25,-26-1,1 26,24-25,1 24,-26 1,1 0,24-26,0 26,1-25,-26 0,26 24,-1-24,1 0,-1-25,25 25,-24-1,-1-24,25 25,-24 0,-1 0,25-25,-24 25,24-1,-25 1,25 0,1-25,-1 25,0 0,0-1,0 1,0 0,1 0,-1 0,0-1,0 26,25-25,-25 0,1 0,-1 24,0-24,0 0,25 0,-25-1,25-24,0 25,-24-25,24 25,0 0,0-25,-25 25,25-1,0 1,0 0,-25 0,25 24,-25 1,25 0,0-1,-25-24,25 25,0-1,0-24,-24 25,24-26,0 26,0-25,0 24,0 1,-25 0,25-1,0 1,-25 0,25-1,-25 1,25-1,-25 1,25 0,-24-1,24 1,0-25,0 24,-25 1,25-1,-25 1,25 0,0-1,-25-24,25 25,25-26,-25 26,0-25,25 0,-25-1,0 26,0-25,25 0,-25 24,0 1,0-25,0 24,0 1,0-25,0 49,0-49,24 25,-24-26,0 26,0 0,0-1,0 1,0 24,-24-24,-1 24,25 1,-25-26,25 1,-25 24,25-24,0 24,0-24,0-25,0 24,0-24,25 0,-25 25,25-26,-25 26,0-25,25 0,-25 24,24-24,-24 25,25-1,0-24,-25 25,25-26,-25 1,25 0,-1-25,1 0,-25 0,25 25,0-25,0 0,-25 0,24 0,1 0,0 0,0 0,0 0,-1 0,1 0,25-25,24 0,-49 0,-25 25,0 0</inkml:trace>
  <inkml:trace contextRef="#ctx0" brushRef="#br8" timeOffset="821946.0126">15305 1538,'0'0,"25"-25,-25 0,0 25,24-25,1 1,0-1,0 0,0 0,-1 0,1 1,0 24,0 0,0 0,-1 0,1 0,0 24,-25 1,25 0,0 0,-25 0,25-25,-25 24,24-24,1 0,0 0,0 0,0 0,-1-24,1 24,0-25,0 0,0 0,24 25,-49-25,50 25,-25 0,-1 0,1 0,-25 25,25-25,0 25,-25 0,25-25,-1 25,1-25,0 0,0 0,24 0,1 0,-25-25,-25 25,0 0</inkml:trace>
  <inkml:trace contextRef="#ctx0" brushRef="#br8" timeOffset="822303.033">16967 1389,'0'0,"25"0,-25 0,24 0,1 0,0 0,0 25,-25-25,49 0,-24 0,0 0,-25 0,0 0</inkml:trace>
  <inkml:trace contextRef="#ctx0" brushRef="#br8" timeOffset="822930.0689">18009 1166,'-25'0,"25"-25,-25 25,25-25,-25 25,0 0,25 0,-24 0,-1 0,25 0,-25 25,0-25,0 25,25-25,-24 25,24-1,0 1,0-25,0 25,0-25,24 25,-24-25,25 25,-25-1,25-24,0 25,-25-25,0 25,0 0,0-25,0 25,-25-25,25 24,-25 1,0 0,-24 0,24 0,0-25,0 24,0 1,1 0,24-25,0 0,0 0,0 0,0 0,0 0,0 0</inkml:trace>
  <inkml:trace contextRef="#ctx0" brushRef="#br8" timeOffset="823399.0956">18133 1215,'0'0,"0"0,24 0,-24 25,0 0,0 0,0 24,0 1,25-25,-25 24,0-24,0 0,0 0,25-25,-25 0,0 0,0 0,0 0,0 0,0-25,-25 25,25-25,0 0,0-24,0-1,25-24,-25 24,25 1,0 24,-1 0,-24 0,25 25,-25 0,0 0,25 0,-25 25,0-25,0 50,0-26,0 51,25-26,-25 1,0-25,0 24,0-24,0 0,25 0,-25-25,0 25,0-25,0 0,0 0,0 0,0 0,0 0,0 0</inkml:trace>
  <inkml:trace contextRef="#ctx0" brushRef="#br8" timeOffset="823598.107">18133 1339,'0'0,"0"0,0 0,0 0,24 0,-24 0,25 0,0 0,0 0,0 25,49-25,-24 0,-1 0,1 0,-25 0,-1-25,1 25,-25 0,0 0</inkml:trace>
  <inkml:trace contextRef="#ctx0" brushRef="#br8" timeOffset="823972.1285">18604 1240,'-25'0,"25"25,0-25,0 25,0 0,0 24,0 1,25-25,0-1,-25 1,24 0,1 0,0-25,0 0,-25 0,25 0,-25 0,24-25,-24 0,25 25,-25-25,25 1,-25-26,25 25,-25-24,25-1,-25 25,0 0,0 1,0 24,0-25,0 25,0 0,0 0,-25 0,25 0,0 0,0 0,0 0,0 0,0 0</inkml:trace>
  <inkml:trace contextRef="#ctx0" brushRef="#br8" timeOffset="824477.1574">19150 1166,'0'0,"0"0,0 0,-25 25,25-25,0 24,0 1,-25 0,25 0,0 24,-25-24,25 0,-25 0,25 0,0-25,-24 24,24 1,0-25,0 25,0-25,0 0,24 0,-24 0,25 0,0-25,0 25,0 0,-1 0,1-25,0 25,0 0,0 0,-1 0,1 0,-25 0,25 0,0 0,-25-24,25 24,-25 0,0 0,0 0,0 0</inkml:trace>
  <inkml:trace contextRef="#ctx0" brushRef="#br8" timeOffset="824797.1756">19546 1240,'0'0,"0"0,0 0,0 0,0 0,0 0,0 0,0 25,0 0,0 0,-24-1,24 26,0-25,-25 24,25-24,0 0,0 0,0-25,0 25,0-25,0 0,25 0,-25 0,24 0,1 0,-25 0,25-25,0 25,0 0,-1-25,1 25,-25-25,25 25,-25-25,25 25,-25-24,0 24,0 0,0 0,0 0,0 0</inkml:trace>
  <inkml:trace contextRef="#ctx0" brushRef="#br8" timeOffset="824992.1868">19522 1389,'0'0,"0"0,0 0,24 0,1 0,-25 0,25 0,0 0,0-25,-1 25,-24 0,0 0,0 0,0 0,0 0,0 0</inkml:trace>
  <inkml:trace contextRef="#ctx0" brushRef="#br8" timeOffset="825263.2019">19522 1191,'0'0,"0"0,0 0,24 0,1-25,0 25,0-25,0 25,-1 0,1 0,0 0,0 0,0-25,-1 25,-24 0,0 0,0 0,0 0,0 0</inkml:trace>
  <inkml:trace contextRef="#ctx1" brushRef="#br8" timeOffset="606345.681">8990 12324,'0'0,"0"0,0 0,0 0,0 0,0 0,0 0,0 0,-1-9,1 9,0 0,0 0,0 0,0 0,-5-10,5 10,0 0,0 0,0 0,-5-12,5 12,0 0,0 0,0-1,0 1,0 0,0 0,0 0</inkml:trace>
  <inkml:trace contextRef="#ctx1" brushRef="#br8" timeOffset="606540.6919">8527 12258,'0'0,"0"0,0 0,0 0,0 0,0 0,0 0,0 0,0 0,0 0,0 0,0 0,0 0,0 0,0 0,0 0,0 0,0 0,0 0,0 0,0 0,0 0,0 0,0 0,0 0,0 0,0 0,0 0,0 0,0 0,0 0,0 0,0 0,0 0,0 0,0 0,0 0,-4 13,4-13,0 0,0 0,-4 17,4-17,0 0,0 18,0-18</inkml:trace>
  <inkml:trace contextRef="#ctx1" brushRef="#br8" timeOffset="607008.7189">10949 14181,'0'0,"0"0,0 0,0 0,0 0,0 0,0 0,0 0,0 0,0 0,0 0,0 0,0 0,0 0,0 0,0 0,0 0,0 0,0 0,0 0,0 0,0 0,0 0,0 0,0 0,0 0,0 0,0 0,0 0,0 0,0 0,-7 10,7-10,0 0,0 0,0 0,-6 9,6-9,0 0,0 0,-8 12,8-12,0 0,-10 15,10-15,-12 17,0 1,4-3</inkml:trace>
  <inkml:trace contextRef="#ctx1" brushRef="#br8" timeOffset="607506.7474">13380 13889,'0'0,"11"-7,-11 7,0 0,0 0,0 0,0 0,0 0,0 0,0 0,0 0,0 0,9-5,-9 5,0 0,0 0,0 0,0 0,0 0,0 0,0 0,0 0,6-3,-6 3,0 0,0 0,0 0,0 0,0 0,0 0,0 0,4-1,-4 1,0 0,0 0,0 0,0 0,0 0,0 0,3 0,-3 0,0 0,0 0,0 0,0 0,0 0,2 3,-2-3,0 0,0 0,0 0,0 0,-4 4,4-4,0 0,0 0,0 0,-2 10,2-10,0 0,0 0,-3 14,3-14,0 0,3 8</inkml:trace>
  <inkml:trace contextRef="#ctx1" brushRef="#br8" timeOffset="607891.7694">15402 15807,'0'0,"0"0,0 0,0 0,0 0,0 0,0 0,0 0,0 0,0 0,0 0,0 0,0 0,0 0,0 0,0 0,0 0,0 0,0 0,0 0,0 0,0 0,0 0,-2 0,2 0,0 0,0 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1"/>
            <a:ext cx="2945659" cy="493713"/>
          </a:xfrm>
          <a:prstGeom prst="rect">
            <a:avLst/>
          </a:prstGeom>
        </p:spPr>
        <p:txBody>
          <a:bodyPr vert="horz" lIns="91140" tIns="45570" rIns="91140" bIns="45570" rtlCol="0"/>
          <a:lstStyle>
            <a:lvl1pPr algn="l">
              <a:defRPr sz="1200"/>
            </a:lvl1pPr>
          </a:lstStyle>
          <a:p>
            <a:endParaRPr lang="es-ES"/>
          </a:p>
        </p:txBody>
      </p:sp>
      <p:sp>
        <p:nvSpPr>
          <p:cNvPr id="3" name="2 Marcador de fecha"/>
          <p:cNvSpPr>
            <a:spLocks noGrp="1"/>
          </p:cNvSpPr>
          <p:nvPr>
            <p:ph type="dt" idx="1"/>
          </p:nvPr>
        </p:nvSpPr>
        <p:spPr>
          <a:xfrm>
            <a:off x="3850444" y="1"/>
            <a:ext cx="2945659" cy="493713"/>
          </a:xfrm>
          <a:prstGeom prst="rect">
            <a:avLst/>
          </a:prstGeom>
        </p:spPr>
        <p:txBody>
          <a:bodyPr vert="horz" lIns="91140" tIns="45570" rIns="91140" bIns="45570" rtlCol="0"/>
          <a:lstStyle>
            <a:lvl1pPr algn="r">
              <a:defRPr sz="1200"/>
            </a:lvl1pPr>
          </a:lstStyle>
          <a:p>
            <a:fld id="{D0DA9D42-3A77-488C-A499-D687E4142708}" type="datetimeFigureOut">
              <a:rPr lang="es-ES" smtClean="0"/>
              <a:pPr/>
              <a:t>06/02/2018</a:t>
            </a:fld>
            <a:endParaRPr lang="es-ES"/>
          </a:p>
        </p:txBody>
      </p:sp>
      <p:sp>
        <p:nvSpPr>
          <p:cNvPr id="4" name="3 Marcador de imagen de diapositiva"/>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140" tIns="45570" rIns="91140" bIns="45570" rtlCol="0" anchor="ctr"/>
          <a:lstStyle/>
          <a:p>
            <a:endParaRPr lang="es-ES"/>
          </a:p>
        </p:txBody>
      </p:sp>
      <p:sp>
        <p:nvSpPr>
          <p:cNvPr id="5" name="4 Marcador de notas"/>
          <p:cNvSpPr>
            <a:spLocks noGrp="1"/>
          </p:cNvSpPr>
          <p:nvPr>
            <p:ph type="body" sz="quarter" idx="3"/>
          </p:nvPr>
        </p:nvSpPr>
        <p:spPr>
          <a:xfrm>
            <a:off x="679768" y="4690270"/>
            <a:ext cx="5438140" cy="4443412"/>
          </a:xfrm>
          <a:prstGeom prst="rect">
            <a:avLst/>
          </a:prstGeom>
        </p:spPr>
        <p:txBody>
          <a:bodyPr vert="horz" lIns="91140" tIns="45570" rIns="91140" bIns="4557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1" y="9378824"/>
            <a:ext cx="2945659" cy="493713"/>
          </a:xfrm>
          <a:prstGeom prst="rect">
            <a:avLst/>
          </a:prstGeom>
        </p:spPr>
        <p:txBody>
          <a:bodyPr vert="horz" lIns="91140" tIns="45570" rIns="91140" bIns="4557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50444" y="9378824"/>
            <a:ext cx="2945659" cy="493713"/>
          </a:xfrm>
          <a:prstGeom prst="rect">
            <a:avLst/>
          </a:prstGeom>
        </p:spPr>
        <p:txBody>
          <a:bodyPr vert="horz" lIns="91140" tIns="45570" rIns="91140" bIns="45570" rtlCol="0" anchor="b"/>
          <a:lstStyle>
            <a:lvl1pPr algn="r">
              <a:defRPr sz="1200"/>
            </a:lvl1pPr>
          </a:lstStyle>
          <a:p>
            <a:fld id="{2AD4C726-93E3-49C7-B26F-8DB5AAEE7FB7}" type="slidenum">
              <a:rPr lang="es-ES" smtClean="0"/>
              <a:pPr/>
              <a:t>‹#›</a:t>
            </a:fld>
            <a:endParaRPr lang="es-ES"/>
          </a:p>
        </p:txBody>
      </p:sp>
    </p:spTree>
    <p:extLst>
      <p:ext uri="{BB962C8B-B14F-4D97-AF65-F5344CB8AC3E}">
        <p14:creationId xmlns:p14="http://schemas.microsoft.com/office/powerpoint/2010/main" val="2356810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06/02/2018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pPr/>
              <a:t>06/02/2018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pPr/>
              <a:t>06/02/2018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6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3518" y="42723"/>
            <a:ext cx="1554986" cy="472401"/>
          </a:xfrm>
          <a:prstGeom prst="rect">
            <a:avLst/>
          </a:prstGeom>
        </p:spPr>
      </p:pic>
      <p:cxnSp>
        <p:nvCxnSpPr>
          <p:cNvPr id="8" name="7 Conector recto"/>
          <p:cNvCxnSpPr/>
          <p:nvPr userDrawn="1"/>
        </p:nvCxnSpPr>
        <p:spPr>
          <a:xfrm flipH="1">
            <a:off x="0" y="557069"/>
            <a:ext cx="9144000"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pPr/>
              <a:t>06/02/2018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06/02/2018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7A847CFC-816F-41D0-AAC0-9BF4FEBC753E}" type="datetimeFigureOut">
              <a:rPr lang="es-ES" smtClean="0"/>
              <a:pPr/>
              <a:t>06/02/2018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7A847CFC-816F-41D0-AAC0-9BF4FEBC753E}" type="datetimeFigureOut">
              <a:rPr lang="es-ES" smtClean="0"/>
              <a:pPr/>
              <a:t>06/02/2018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7A847CFC-816F-41D0-AAC0-9BF4FEBC753E}" type="datetimeFigureOut">
              <a:rPr lang="es-ES" smtClean="0"/>
              <a:pPr/>
              <a:t>06/02/2018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06/02/2018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06/02/2018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06/02/2018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dirty="0"/>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06/02/2018</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66043" y="5175667"/>
            <a:ext cx="1579806" cy="1493072"/>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8070" y="5242128"/>
            <a:ext cx="1152128" cy="1360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2"/>
          <p:cNvSpPr>
            <a:spLocks noGrp="1" noChangeArrowheads="1"/>
          </p:cNvSpPr>
          <p:nvPr>
            <p:ph type="ctrTitle"/>
          </p:nvPr>
        </p:nvSpPr>
        <p:spPr>
          <a:xfrm>
            <a:off x="794761" y="1268760"/>
            <a:ext cx="7772400" cy="3024336"/>
          </a:xfrm>
        </p:spPr>
        <p:txBody>
          <a:bodyPr>
            <a:normAutofit/>
          </a:bodyPr>
          <a:lstStyle/>
          <a:p>
            <a:r>
              <a:rPr lang="lv-LV" sz="2800" b="1" dirty="0">
                <a:latin typeface="+mn-lt"/>
              </a:rPr>
              <a:t>Diskusija par atjaunojamo energoresursu/ alternatīvo degvielu ražošanu/izmantošanu transportā</a:t>
            </a:r>
            <a:br>
              <a:rPr lang="lv-LV" sz="2800" b="1" dirty="0">
                <a:latin typeface="+mn-lt"/>
              </a:rPr>
            </a:br>
            <a:r>
              <a:rPr lang="lv-LV" sz="2800" b="1" dirty="0">
                <a:latin typeface="+mn-lt"/>
              </a:rPr>
              <a:t>Zemgales reģionā </a:t>
            </a:r>
            <a:br>
              <a:rPr lang="lv-LV" sz="2800" b="1" dirty="0">
                <a:latin typeface="+mn-lt"/>
              </a:rPr>
            </a:br>
            <a:br>
              <a:rPr lang="lv-LV" sz="2800" b="1" dirty="0">
                <a:latin typeface="+mn-lt"/>
              </a:rPr>
            </a:br>
            <a:r>
              <a:rPr lang="lv-LV" sz="2400" b="1" dirty="0">
                <a:latin typeface="+mn-lt"/>
              </a:rPr>
              <a:t>Jelgava, 07.02.2018. </a:t>
            </a:r>
            <a:r>
              <a:rPr lang="en-GB" altLang="lv-LV" sz="2800" b="1" dirty="0">
                <a:latin typeface="+mn-lt"/>
              </a:rPr>
              <a:t>	</a:t>
            </a:r>
          </a:p>
        </p:txBody>
      </p:sp>
      <p:pic>
        <p:nvPicPr>
          <p:cNvPr id="5" name="Picture 3">
            <a:extLst>
              <a:ext uri="{FF2B5EF4-FFF2-40B4-BE49-F238E27FC236}">
                <a16:creationId xmlns:a16="http://schemas.microsoft.com/office/drawing/2014/main" id="{1F4A504F-CA4C-488D-8DC8-BC8F11DCD4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1695" y="5389641"/>
            <a:ext cx="1585466" cy="106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6081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5496" y="116632"/>
            <a:ext cx="4896544" cy="400110"/>
          </a:xfrm>
          <a:prstGeom prst="rect">
            <a:avLst/>
          </a:prstGeom>
          <a:noFill/>
        </p:spPr>
        <p:txBody>
          <a:bodyPr wrap="square" rtlCol="0">
            <a:spAutoFit/>
          </a:bodyPr>
          <a:lstStyle/>
          <a:p>
            <a:r>
              <a:rPr lang="lv-LV" sz="2000" b="1" dirty="0">
                <a:latin typeface="+mj-lt"/>
              </a:rPr>
              <a:t>Aktualitātes transporta un enerģijas jomā</a:t>
            </a:r>
            <a:endParaRPr lang="es-ES" sz="2000" b="1" dirty="0">
              <a:latin typeface="+mj-lt"/>
            </a:endParaRPr>
          </a:p>
        </p:txBody>
      </p:sp>
      <p:sp>
        <p:nvSpPr>
          <p:cNvPr id="7" name="Rectangle 2"/>
          <p:cNvSpPr txBox="1">
            <a:spLocks noChangeArrowheads="1"/>
          </p:cNvSpPr>
          <p:nvPr/>
        </p:nvSpPr>
        <p:spPr>
          <a:xfrm>
            <a:off x="683568" y="1124967"/>
            <a:ext cx="7992888" cy="5112345"/>
          </a:xfrm>
          <a:prstGeom prst="rect">
            <a:avLst/>
          </a:prstGeom>
        </p:spPr>
        <p:txBody>
          <a:bodyPr vert="horz" lIns="91440" tIns="45720" rIns="91440" bIns="45720" rtlCol="0" anchor="t">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600"/>
              </a:spcBef>
            </a:pPr>
            <a:r>
              <a:rPr lang="lv-LV" sz="2800" dirty="0">
                <a:latin typeface="+mn-lt"/>
              </a:rPr>
              <a:t>ES tiek pārskatīta atjaunojamo energoresursu direktīva:</a:t>
            </a:r>
          </a:p>
          <a:p>
            <a:pPr marL="571500" indent="-571500" algn="l">
              <a:spcBef>
                <a:spcPts val="600"/>
              </a:spcBef>
              <a:buFont typeface="Arial" panose="020B0604020202020204" pitchFamily="34" charset="0"/>
              <a:buChar char="•"/>
            </a:pPr>
            <a:r>
              <a:rPr lang="lv-LV" sz="2900" dirty="0">
                <a:latin typeface="+mn-lt"/>
              </a:rPr>
              <a:t>Eiropas parlaments 17.01.2018 apstiprināja jaunus AER mērķus 2030.gadam:</a:t>
            </a:r>
          </a:p>
          <a:p>
            <a:pPr marL="1163638" lvl="1" indent="-268288">
              <a:spcBef>
                <a:spcPts val="600"/>
              </a:spcBef>
              <a:buFont typeface="Arial" panose="020B0604020202020204" pitchFamily="34" charset="0"/>
              <a:buChar char="•"/>
            </a:pPr>
            <a:r>
              <a:rPr lang="lv-LV" sz="2600" dirty="0"/>
              <a:t>12% transporta sektorā</a:t>
            </a:r>
          </a:p>
          <a:p>
            <a:pPr marL="1163638" lvl="1" indent="-268288">
              <a:spcBef>
                <a:spcPts val="600"/>
              </a:spcBef>
              <a:buFont typeface="Arial" panose="020B0604020202020204" pitchFamily="34" charset="0"/>
              <a:buChar char="•"/>
            </a:pPr>
            <a:r>
              <a:rPr lang="lv-LV" sz="2600" dirty="0"/>
              <a:t>pirmās paaudzes biodegvielas apjoms saglabājams 2017.gada līmenī (nepārsniedzot 7% auto un sliežu transportā</a:t>
            </a:r>
          </a:p>
          <a:p>
            <a:pPr marL="1163638" lvl="1" indent="-268288">
              <a:spcBef>
                <a:spcPts val="600"/>
              </a:spcBef>
              <a:buFont typeface="Arial" panose="020B0604020202020204" pitchFamily="34" charset="0"/>
              <a:buChar char="•"/>
            </a:pPr>
            <a:r>
              <a:rPr lang="lv-LV" sz="2600" dirty="0"/>
              <a:t>tendence attīstīt alternatīvās degvielas (jaunākas paaudzes biodegvielas, nebioloģiskas izcelsmes degvielas, no AER ražotu elektrību u.c.) - </a:t>
            </a:r>
            <a:r>
              <a:rPr lang="en-US" sz="2600" dirty="0"/>
              <a:t>1.5% </a:t>
            </a:r>
            <a:r>
              <a:rPr lang="lv-LV" sz="2600" dirty="0"/>
              <a:t>līdz</a:t>
            </a:r>
            <a:r>
              <a:rPr lang="en-US" sz="2600" dirty="0"/>
              <a:t> 2021</a:t>
            </a:r>
            <a:r>
              <a:rPr lang="lv-LV" sz="2600" dirty="0"/>
              <a:t>.gadam, </a:t>
            </a:r>
            <a:r>
              <a:rPr lang="en-US" sz="2600" dirty="0"/>
              <a:t>2030</a:t>
            </a:r>
            <a:r>
              <a:rPr lang="lv-LV" sz="2600" dirty="0"/>
              <a:t>.gadā sasniedzot </a:t>
            </a:r>
            <a:r>
              <a:rPr lang="en-US" sz="2600" dirty="0"/>
              <a:t>10%.</a:t>
            </a:r>
            <a:endParaRPr lang="lv-LV" sz="2600" dirty="0"/>
          </a:p>
          <a:p>
            <a:pPr algn="l">
              <a:spcBef>
                <a:spcPts val="600"/>
              </a:spcBef>
            </a:pPr>
            <a:endParaRPr lang="lv-LV" sz="2800" dirty="0">
              <a:latin typeface="+mn-lt"/>
            </a:endParaRPr>
          </a:p>
          <a:p>
            <a:pPr algn="l">
              <a:spcBef>
                <a:spcPts val="600"/>
              </a:spcBef>
            </a:pPr>
            <a:r>
              <a:rPr lang="lv-LV" sz="2800" dirty="0">
                <a:latin typeface="+mn-lt"/>
              </a:rPr>
              <a:t>Latvijā: Transporta enerģijas likums (likumprojekts):</a:t>
            </a:r>
          </a:p>
          <a:p>
            <a:pPr marL="534988" lvl="1" indent="-534988">
              <a:spcBef>
                <a:spcPts val="600"/>
              </a:spcBef>
              <a:buFont typeface="Arial" panose="020B0604020202020204" pitchFamily="34" charset="0"/>
              <a:buChar char="•"/>
            </a:pPr>
            <a:r>
              <a:rPr lang="lv-LV" sz="2400" dirty="0"/>
              <a:t>5.pants. Pašvaldību kompetence</a:t>
            </a:r>
          </a:p>
          <a:p>
            <a:pPr lvl="2">
              <a:spcBef>
                <a:spcPts val="600"/>
              </a:spcBef>
            </a:pPr>
            <a:r>
              <a:rPr lang="lv-LV" sz="2400" dirty="0"/>
              <a:t>(1) Pašvaldības veicina to teritorijās esošos degvielas lietotājus izmantot alternatīvu degvielu transportā un savas kompetences ietvaros rada labvēlīgus apstākļus alternatīvas degvielas ražošanai un investīcijām tās attīstībai.</a:t>
            </a:r>
          </a:p>
          <a:p>
            <a:pPr lvl="2">
              <a:spcBef>
                <a:spcPts val="600"/>
              </a:spcBef>
            </a:pPr>
            <a:r>
              <a:rPr lang="lv-LV" sz="2400" dirty="0"/>
              <a:t>(2) Pašvaldības veicina alternatīvas degvielas izmantošanu sabiedriskajā transportā.</a:t>
            </a:r>
          </a:p>
          <a:p>
            <a:pPr algn="l"/>
            <a:endParaRPr lang="lv-LV" sz="2800" dirty="0"/>
          </a:p>
          <a:p>
            <a:pPr marL="989013" lvl="1"/>
            <a:endParaRPr lang="lv-LV" dirty="0"/>
          </a:p>
          <a:p>
            <a:pPr marL="571500" indent="-571500" algn="l">
              <a:buFont typeface="Arial" panose="020B0604020202020204" pitchFamily="34" charset="0"/>
              <a:buChar char="•"/>
            </a:pPr>
            <a:br>
              <a:rPr lang="lv-LV" sz="100" b="1" dirty="0"/>
            </a:br>
            <a:r>
              <a:rPr lang="en-GB" altLang="lv-LV" sz="200" dirty="0"/>
              <a:t>	</a:t>
            </a:r>
          </a:p>
        </p:txBody>
      </p:sp>
    </p:spTree>
    <p:extLst>
      <p:ext uri="{BB962C8B-B14F-4D97-AF65-F5344CB8AC3E}">
        <p14:creationId xmlns:p14="http://schemas.microsoft.com/office/powerpoint/2010/main" val="3899480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5496" y="116632"/>
            <a:ext cx="4032448" cy="400110"/>
          </a:xfrm>
          <a:prstGeom prst="rect">
            <a:avLst/>
          </a:prstGeom>
          <a:noFill/>
        </p:spPr>
        <p:txBody>
          <a:bodyPr wrap="square" rtlCol="0">
            <a:spAutoFit/>
          </a:bodyPr>
          <a:lstStyle/>
          <a:p>
            <a:r>
              <a:rPr lang="lv-LV" sz="2000" b="1" dirty="0">
                <a:latin typeface="+mj-lt"/>
              </a:rPr>
              <a:t>JAUTĀJUMI DISKUSIJAI (I)</a:t>
            </a:r>
            <a:endParaRPr lang="es-ES" sz="2000" b="1" dirty="0">
              <a:latin typeface="+mj-lt"/>
            </a:endParaRPr>
          </a:p>
        </p:txBody>
      </p:sp>
      <p:sp>
        <p:nvSpPr>
          <p:cNvPr id="7" name="Rectangle 2"/>
          <p:cNvSpPr txBox="1">
            <a:spLocks noChangeArrowheads="1"/>
          </p:cNvSpPr>
          <p:nvPr/>
        </p:nvSpPr>
        <p:spPr>
          <a:xfrm>
            <a:off x="683568" y="1124967"/>
            <a:ext cx="7992888" cy="5112345"/>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400" dirty="0"/>
              <a:t>Kurus resursus Jūs perspektīvā saskatāt kā iespējamus</a:t>
            </a:r>
            <a:endParaRPr lang="lv-LV" sz="2400" dirty="0"/>
          </a:p>
          <a:p>
            <a:pPr algn="l"/>
            <a:r>
              <a:rPr lang="el-GR" sz="2400" dirty="0"/>
              <a:t>RAŽOT /IZMANTOT Jūsu pašvaldībā/ Zemgales reģionā, izmantošanai transportlīdzekļos</a:t>
            </a:r>
            <a:r>
              <a:rPr lang="lv-LV" sz="2400" dirty="0"/>
              <a:t>:</a:t>
            </a:r>
          </a:p>
          <a:p>
            <a:pPr algn="l"/>
            <a:endParaRPr lang="lv-LV" sz="1050" dirty="0"/>
          </a:p>
          <a:p>
            <a:pPr marL="1081088" lvl="0" indent="-452438" algn="just">
              <a:buFont typeface="Arial" panose="020B0604020202020204" pitchFamily="34" charset="0"/>
              <a:buChar char="•"/>
            </a:pPr>
            <a:r>
              <a:rPr lang="el-GR" sz="2400" dirty="0"/>
              <a:t>Šķidrās biodegvielas dīzeļmotoru darbināšanai</a:t>
            </a:r>
            <a:endParaRPr lang="lv-LV" sz="2400" dirty="0"/>
          </a:p>
          <a:p>
            <a:pPr marL="1081088" lvl="0" indent="-452438" algn="just">
              <a:buFont typeface="Arial" panose="020B0604020202020204" pitchFamily="34" charset="0"/>
              <a:buChar char="•"/>
            </a:pPr>
            <a:r>
              <a:rPr lang="el-GR" sz="2400" dirty="0"/>
              <a:t>Bioetanols</a:t>
            </a:r>
            <a:endParaRPr lang="lv-LV" sz="2400" dirty="0"/>
          </a:p>
          <a:p>
            <a:pPr marL="1081088" lvl="0" indent="-452438" algn="just">
              <a:buFont typeface="Arial" panose="020B0604020202020204" pitchFamily="34" charset="0"/>
              <a:buChar char="•"/>
            </a:pPr>
            <a:r>
              <a:rPr lang="el-GR" sz="2400" dirty="0"/>
              <a:t>Biogāze</a:t>
            </a:r>
            <a:endParaRPr lang="lv-LV" sz="2400" dirty="0"/>
          </a:p>
          <a:p>
            <a:pPr marL="1081088" lvl="0" indent="-452438" algn="just">
              <a:buFont typeface="Arial" panose="020B0604020202020204" pitchFamily="34" charset="0"/>
              <a:buChar char="•"/>
            </a:pPr>
            <a:r>
              <a:rPr lang="el-GR" sz="2400" dirty="0"/>
              <a:t>Elektroenerģija</a:t>
            </a:r>
            <a:endParaRPr lang="lv-LV" sz="2400" dirty="0"/>
          </a:p>
          <a:p>
            <a:pPr marL="1081088" lvl="0" indent="-452438" algn="just">
              <a:buFont typeface="Arial" panose="020B0604020202020204" pitchFamily="34" charset="0"/>
              <a:buChar char="•"/>
            </a:pPr>
            <a:r>
              <a:rPr lang="el-GR" sz="2400" dirty="0"/>
              <a:t>Ūdeņradis</a:t>
            </a:r>
            <a:endParaRPr lang="lv-LV" sz="2400" dirty="0"/>
          </a:p>
          <a:p>
            <a:pPr marL="571500" indent="-571500" algn="l">
              <a:buFont typeface="Arial" panose="020B0604020202020204" pitchFamily="34" charset="0"/>
              <a:buChar char="•"/>
            </a:pPr>
            <a:endParaRPr lang="lv-LV" sz="2800" dirty="0"/>
          </a:p>
          <a:p>
            <a:pPr marL="571500" indent="-571500" algn="l">
              <a:buFont typeface="Arial" panose="020B0604020202020204" pitchFamily="34" charset="0"/>
              <a:buChar char="•"/>
            </a:pPr>
            <a:br>
              <a:rPr lang="lv-LV" sz="100" b="1" dirty="0"/>
            </a:br>
            <a:r>
              <a:rPr lang="en-GB" altLang="lv-LV" sz="200" dirty="0"/>
              <a:t>	</a:t>
            </a:r>
          </a:p>
        </p:txBody>
      </p:sp>
    </p:spTree>
    <p:extLst>
      <p:ext uri="{BB962C8B-B14F-4D97-AF65-F5344CB8AC3E}">
        <p14:creationId xmlns:p14="http://schemas.microsoft.com/office/powerpoint/2010/main" val="2774029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a:extLst>
              <a:ext uri="{FF2B5EF4-FFF2-40B4-BE49-F238E27FC236}">
                <a16:creationId xmlns:a16="http://schemas.microsoft.com/office/drawing/2014/main" id="{70A2E646-24AF-4081-BEEC-89728F1DCC93}"/>
              </a:ext>
            </a:extLst>
          </p:cNvPr>
          <p:cNvSpPr>
            <a:spLocks noGrp="1"/>
          </p:cNvSpPr>
          <p:nvPr>
            <p:ph type="ctrTitle"/>
          </p:nvPr>
        </p:nvSpPr>
        <p:spPr/>
        <p:txBody>
          <a:bodyPr/>
          <a:lstStyle/>
          <a:p>
            <a:pPr eaLnBrk="1" hangingPunct="1"/>
            <a:endParaRPr lang="lv-LV" altLang="lv-LV"/>
          </a:p>
        </p:txBody>
      </p:sp>
      <p:pic>
        <p:nvPicPr>
          <p:cNvPr id="2051" name="Picture 2" descr="C:\Users\Dace\Desktop\zpr_teritorija.png">
            <a:extLst>
              <a:ext uri="{FF2B5EF4-FFF2-40B4-BE49-F238E27FC236}">
                <a16:creationId xmlns:a16="http://schemas.microsoft.com/office/drawing/2014/main" id="{227CC95C-FC15-4600-90EF-2F5B9840BE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63" y="620713"/>
            <a:ext cx="9174163" cy="448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6C76AA4A-AF9B-4DBB-8032-DAE00277D219}"/>
                  </a:ext>
                </a:extLst>
              </p14:cNvPr>
              <p14:cNvContentPartPr/>
              <p14:nvPr/>
            </p14:nvContentPartPr>
            <p14:xfrm>
              <a:off x="53640" y="52098"/>
              <a:ext cx="9153360" cy="6313680"/>
            </p14:xfrm>
          </p:contentPart>
        </mc:Choice>
        <mc:Fallback xmlns="">
          <p:pic>
            <p:nvPicPr>
              <p:cNvPr id="5" name="Ink 4">
                <a:extLst>
                  <a:ext uri="{FF2B5EF4-FFF2-40B4-BE49-F238E27FC236}">
                    <a16:creationId xmlns:a16="http://schemas.microsoft.com/office/drawing/2014/main" id="{6C76AA4A-AF9B-4DBB-8032-DAE00277D219}"/>
                  </a:ext>
                </a:extLst>
              </p:cNvPr>
              <p:cNvPicPr/>
              <p:nvPr/>
            </p:nvPicPr>
            <p:blipFill>
              <a:blip r:embed="rId4"/>
              <a:stretch>
                <a:fillRect/>
              </a:stretch>
            </p:blipFill>
            <p:spPr>
              <a:xfrm>
                <a:off x="44280" y="42738"/>
                <a:ext cx="9172080" cy="6332400"/>
              </a:xfrm>
              <a:prstGeom prst="rect">
                <a:avLst/>
              </a:prstGeom>
            </p:spPr>
          </p:pic>
        </mc:Fallback>
      </mc:AlternateContent>
    </p:spTree>
    <p:extLst>
      <p:ext uri="{BB962C8B-B14F-4D97-AF65-F5344CB8AC3E}">
        <p14:creationId xmlns:p14="http://schemas.microsoft.com/office/powerpoint/2010/main" val="4014117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5496" y="116632"/>
            <a:ext cx="4032448" cy="400110"/>
          </a:xfrm>
          <a:prstGeom prst="rect">
            <a:avLst/>
          </a:prstGeom>
          <a:noFill/>
        </p:spPr>
        <p:txBody>
          <a:bodyPr wrap="square" rtlCol="0">
            <a:spAutoFit/>
          </a:bodyPr>
          <a:lstStyle/>
          <a:p>
            <a:r>
              <a:rPr lang="lv-LV" sz="2000" b="1" dirty="0">
                <a:latin typeface="+mj-lt"/>
              </a:rPr>
              <a:t>JAUTĀJUMI DISKUSIJAI (I)</a:t>
            </a:r>
            <a:endParaRPr lang="es-ES" sz="2000" b="1" dirty="0">
              <a:latin typeface="+mj-lt"/>
            </a:endParaRPr>
          </a:p>
        </p:txBody>
      </p:sp>
      <p:sp>
        <p:nvSpPr>
          <p:cNvPr id="7" name="Rectangle 2"/>
          <p:cNvSpPr txBox="1">
            <a:spLocks noChangeArrowheads="1"/>
          </p:cNvSpPr>
          <p:nvPr/>
        </p:nvSpPr>
        <p:spPr>
          <a:xfrm>
            <a:off x="683568" y="1124967"/>
            <a:ext cx="7772400" cy="5112345"/>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lv-LV" sz="2800" b="1" dirty="0"/>
              <a:t>Darba grupas: pašvaldību redzējums</a:t>
            </a:r>
          </a:p>
          <a:p>
            <a:pPr algn="l"/>
            <a:endParaRPr lang="lv-LV" sz="2800" dirty="0"/>
          </a:p>
          <a:p>
            <a:pPr algn="l"/>
            <a:r>
              <a:rPr lang="lv-LV" sz="2800" dirty="0"/>
              <a:t>Precizēt iepriekšējā sanāksmē izveidoto karti par alternatīvo degvielu ražošanu/izmantošanu Zemgales reģionā:</a:t>
            </a:r>
          </a:p>
          <a:p>
            <a:pPr algn="l"/>
            <a:endParaRPr lang="lv-LV" sz="1400" dirty="0"/>
          </a:p>
          <a:p>
            <a:pPr marL="342900" indent="-342900" algn="l">
              <a:buFont typeface="Arial" panose="020B0604020202020204" pitchFamily="34" charset="0"/>
              <a:buChar char="•"/>
            </a:pPr>
            <a:r>
              <a:rPr lang="lv-LV" sz="2000" dirty="0"/>
              <a:t>specificēt, vai tā būtu jauna ražotne, vai pārprofilēta esošā?</a:t>
            </a:r>
          </a:p>
          <a:p>
            <a:pPr marL="342900" lvl="0" indent="-342900" algn="l">
              <a:buFont typeface="Arial" panose="020B0604020202020204" pitchFamily="34" charset="0"/>
              <a:buChar char="•"/>
            </a:pPr>
            <a:r>
              <a:rPr lang="lv-LV" sz="2000" dirty="0"/>
              <a:t>vai ražotne varētu radīt jaunas darbavietas un cik?</a:t>
            </a:r>
          </a:p>
          <a:p>
            <a:pPr marL="342900" lvl="0" indent="-342900" algn="l">
              <a:buFont typeface="Arial" panose="020B0604020202020204" pitchFamily="34" charset="0"/>
              <a:buChar char="•"/>
            </a:pPr>
            <a:r>
              <a:rPr lang="lv-LV" sz="2000" dirty="0"/>
              <a:t>kādas ir partnerībā iesaistītās puses katrā konkrētajā ražotnē (piemēram, privātais uzņēmums, pašvaldība, izejvielu piegādātāji)?</a:t>
            </a:r>
          </a:p>
        </p:txBody>
      </p:sp>
    </p:spTree>
    <p:extLst>
      <p:ext uri="{BB962C8B-B14F-4D97-AF65-F5344CB8AC3E}">
        <p14:creationId xmlns:p14="http://schemas.microsoft.com/office/powerpoint/2010/main" val="698662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5496" y="116632"/>
            <a:ext cx="4032448" cy="400110"/>
          </a:xfrm>
          <a:prstGeom prst="rect">
            <a:avLst/>
          </a:prstGeom>
          <a:noFill/>
        </p:spPr>
        <p:txBody>
          <a:bodyPr wrap="square" rtlCol="0">
            <a:spAutoFit/>
          </a:bodyPr>
          <a:lstStyle/>
          <a:p>
            <a:r>
              <a:rPr lang="lv-LV" sz="2000" b="1" dirty="0">
                <a:latin typeface="+mj-lt"/>
              </a:rPr>
              <a:t>JAUTĀJUMI DISKUSIJAI (I)</a:t>
            </a:r>
            <a:endParaRPr lang="es-ES" sz="2000" b="1" dirty="0">
              <a:latin typeface="+mj-lt"/>
            </a:endParaRPr>
          </a:p>
        </p:txBody>
      </p:sp>
      <p:pic>
        <p:nvPicPr>
          <p:cNvPr id="4" name="Picture 3">
            <a:extLst>
              <a:ext uri="{FF2B5EF4-FFF2-40B4-BE49-F238E27FC236}">
                <a16:creationId xmlns:a16="http://schemas.microsoft.com/office/drawing/2014/main" id="{785B3DCE-54FD-4825-BCA8-01F9995ADD0C}"/>
              </a:ext>
            </a:extLst>
          </p:cNvPr>
          <p:cNvPicPr/>
          <p:nvPr/>
        </p:nvPicPr>
        <p:blipFill rotWithShape="1">
          <a:blip r:embed="rId2" cstate="print">
            <a:extLst>
              <a:ext uri="{28A0092B-C50C-407E-A947-70E740481C1C}">
                <a14:useLocalDpi xmlns:a14="http://schemas.microsoft.com/office/drawing/2010/main"/>
              </a:ext>
            </a:extLst>
          </a:blip>
          <a:srcRect/>
          <a:stretch/>
        </p:blipFill>
        <p:spPr bwMode="auto">
          <a:xfrm>
            <a:off x="179512" y="908720"/>
            <a:ext cx="8784976" cy="5349204"/>
          </a:xfrm>
          <a:prstGeom prst="rect">
            <a:avLst/>
          </a:prstGeom>
          <a:ln>
            <a:noFill/>
          </a:ln>
          <a:extLst>
            <a:ext uri="{53640926-AAD7-44D8-BBD7-CCE9431645EC}">
              <a14:shadowObscured xmlns:a14="http://schemas.microsoft.com/office/drawing/2010/main"/>
            </a:ext>
          </a:extLst>
        </p:spPr>
      </p:pic>
      <p:sp>
        <p:nvSpPr>
          <p:cNvPr id="2" name="TextBox 1">
            <a:extLst>
              <a:ext uri="{FF2B5EF4-FFF2-40B4-BE49-F238E27FC236}">
                <a16:creationId xmlns:a16="http://schemas.microsoft.com/office/drawing/2014/main" id="{A0BE912F-89EF-4FB0-9CF5-46B873BBF560}"/>
              </a:ext>
            </a:extLst>
          </p:cNvPr>
          <p:cNvSpPr txBox="1"/>
          <p:nvPr/>
        </p:nvSpPr>
        <p:spPr>
          <a:xfrm>
            <a:off x="3635896" y="3933056"/>
            <a:ext cx="576064" cy="246221"/>
          </a:xfrm>
          <a:prstGeom prst="rect">
            <a:avLst/>
          </a:prstGeom>
          <a:noFill/>
        </p:spPr>
        <p:txBody>
          <a:bodyPr wrap="square" rtlCol="0">
            <a:spAutoFit/>
          </a:bodyPr>
          <a:lstStyle/>
          <a:p>
            <a:r>
              <a:rPr lang="lv-LV" sz="1000" dirty="0">
                <a:solidFill>
                  <a:schemeClr val="tx1">
                    <a:lumMod val="50000"/>
                    <a:lumOff val="50000"/>
                  </a:schemeClr>
                </a:solidFill>
              </a:rPr>
              <a:t>Iecava</a:t>
            </a:r>
            <a:endParaRPr lang="en-GB" sz="1000" dirty="0">
              <a:solidFill>
                <a:schemeClr val="tx1">
                  <a:lumMod val="50000"/>
                  <a:lumOff val="50000"/>
                </a:schemeClr>
              </a:solidFill>
            </a:endParaRPr>
          </a:p>
        </p:txBody>
      </p:sp>
      <p:sp>
        <p:nvSpPr>
          <p:cNvPr id="5" name="TextBox 4">
            <a:extLst>
              <a:ext uri="{FF2B5EF4-FFF2-40B4-BE49-F238E27FC236}">
                <a16:creationId xmlns:a16="http://schemas.microsoft.com/office/drawing/2014/main" id="{AF2B292E-7C3D-45AE-9482-FF9124DBB03E}"/>
              </a:ext>
            </a:extLst>
          </p:cNvPr>
          <p:cNvSpPr txBox="1"/>
          <p:nvPr/>
        </p:nvSpPr>
        <p:spPr>
          <a:xfrm>
            <a:off x="1907704" y="4437112"/>
            <a:ext cx="648072" cy="246221"/>
          </a:xfrm>
          <a:prstGeom prst="rect">
            <a:avLst/>
          </a:prstGeom>
          <a:noFill/>
        </p:spPr>
        <p:txBody>
          <a:bodyPr wrap="square" rtlCol="0">
            <a:spAutoFit/>
          </a:bodyPr>
          <a:lstStyle/>
          <a:p>
            <a:r>
              <a:rPr lang="lv-LV" sz="1000" dirty="0">
                <a:solidFill>
                  <a:schemeClr val="tx1">
                    <a:lumMod val="50000"/>
                    <a:lumOff val="50000"/>
                  </a:schemeClr>
                </a:solidFill>
              </a:rPr>
              <a:t>Tērvete</a:t>
            </a:r>
            <a:endParaRPr lang="en-GB" sz="1000" dirty="0">
              <a:solidFill>
                <a:schemeClr val="tx1">
                  <a:lumMod val="50000"/>
                  <a:lumOff val="50000"/>
                </a:schemeClr>
              </a:solidFill>
            </a:endParaRPr>
          </a:p>
        </p:txBody>
      </p:sp>
    </p:spTree>
    <p:extLst>
      <p:ext uri="{BB962C8B-B14F-4D97-AF65-F5344CB8AC3E}">
        <p14:creationId xmlns:p14="http://schemas.microsoft.com/office/powerpoint/2010/main" val="3866641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5496" y="116632"/>
            <a:ext cx="4032448" cy="400110"/>
          </a:xfrm>
          <a:prstGeom prst="rect">
            <a:avLst/>
          </a:prstGeom>
          <a:noFill/>
        </p:spPr>
        <p:txBody>
          <a:bodyPr wrap="square" rtlCol="0">
            <a:spAutoFit/>
          </a:bodyPr>
          <a:lstStyle/>
          <a:p>
            <a:r>
              <a:rPr lang="lv-LV" sz="2000" b="1" dirty="0">
                <a:latin typeface="+mj-lt"/>
              </a:rPr>
              <a:t>JAUTĀJUMI DISKUSIJAI (II)</a:t>
            </a:r>
            <a:endParaRPr lang="es-ES" sz="2000" b="1" dirty="0">
              <a:latin typeface="+mj-lt"/>
            </a:endParaRPr>
          </a:p>
        </p:txBody>
      </p:sp>
      <p:sp>
        <p:nvSpPr>
          <p:cNvPr id="7" name="Rectangle 2"/>
          <p:cNvSpPr txBox="1">
            <a:spLocks noChangeArrowheads="1"/>
          </p:cNvSpPr>
          <p:nvPr/>
        </p:nvSpPr>
        <p:spPr>
          <a:xfrm>
            <a:off x="683568" y="1340768"/>
            <a:ext cx="7704856" cy="489654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600"/>
              </a:spcBef>
            </a:pPr>
            <a:r>
              <a:rPr lang="el-GR" sz="2400" dirty="0"/>
              <a:t>Kādas būtu nepieciešamās rīcības</a:t>
            </a:r>
            <a:r>
              <a:rPr lang="lv-LV" sz="2400" dirty="0"/>
              <a:t> (aktivitātes, ko vajadzētu darīt)</a:t>
            </a:r>
            <a:r>
              <a:rPr lang="el-GR" sz="2400" dirty="0"/>
              <a:t>, lai </a:t>
            </a:r>
            <a:r>
              <a:rPr lang="lv-LV" sz="2400" u="sng" dirty="0"/>
              <a:t>plānotu</a:t>
            </a:r>
            <a:r>
              <a:rPr lang="lv-LV" sz="2400" dirty="0"/>
              <a:t> konkrēto alternatīvo degvielu</a:t>
            </a:r>
          </a:p>
          <a:p>
            <a:pPr algn="l">
              <a:spcBef>
                <a:spcPts val="600"/>
              </a:spcBef>
            </a:pPr>
            <a:r>
              <a:rPr lang="lv-LV" sz="2400" dirty="0"/>
              <a:t>RAŽOŠANU/</a:t>
            </a:r>
            <a:r>
              <a:rPr lang="el-GR" sz="2400" dirty="0"/>
              <a:t> IZMANTOŠANU transportlīdzekļos Jūsu pašvaldībā/Zemgales reģionā</a:t>
            </a:r>
            <a:r>
              <a:rPr lang="lv-LV" sz="2400" dirty="0"/>
              <a:t> 2018.-2025.gadam</a:t>
            </a:r>
            <a:r>
              <a:rPr lang="el-GR" sz="2400" dirty="0"/>
              <a:t>?</a:t>
            </a:r>
            <a:br>
              <a:rPr lang="lv-LV" sz="2400" dirty="0"/>
            </a:br>
            <a:r>
              <a:rPr lang="en-GB" altLang="lv-LV" sz="200" dirty="0"/>
              <a:t>	</a:t>
            </a:r>
          </a:p>
        </p:txBody>
      </p:sp>
    </p:spTree>
    <p:extLst>
      <p:ext uri="{BB962C8B-B14F-4D97-AF65-F5344CB8AC3E}">
        <p14:creationId xmlns:p14="http://schemas.microsoft.com/office/powerpoint/2010/main" val="983855379"/>
      </p:ext>
    </p:extLst>
  </p:cSld>
  <p:clrMapOvr>
    <a:masterClrMapping/>
  </p:clrMapOvr>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2542</TotalTime>
  <Words>284</Words>
  <Application>Microsoft Office PowerPoint</Application>
  <PresentationFormat>On-screen Show (4:3)</PresentationFormat>
  <Paragraphs>40</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Tema de Office</vt:lpstr>
      <vt:lpstr>Diskusija par atjaunojamo energoresursu/ alternatīvo degvielu ražošanu/izmantošanu transportā Zemgales reģionā   Jelgava, 07.02.2018.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Administrador</dc:creator>
  <cp:lastModifiedBy>Daina</cp:lastModifiedBy>
  <cp:revision>210</cp:revision>
  <cp:lastPrinted>2016-06-23T11:04:24Z</cp:lastPrinted>
  <dcterms:created xsi:type="dcterms:W3CDTF">2016-03-18T08:44:20Z</dcterms:created>
  <dcterms:modified xsi:type="dcterms:W3CDTF">2018-02-06T15:57:13Z</dcterms:modified>
</cp:coreProperties>
</file>